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sldIdLst>
    <p:sldId id="256" r:id="rId5"/>
    <p:sldId id="287" r:id="rId6"/>
    <p:sldId id="300" r:id="rId7"/>
    <p:sldId id="301" r:id="rId8"/>
    <p:sldId id="302" r:id="rId9"/>
    <p:sldId id="303" r:id="rId10"/>
    <p:sldId id="304" r:id="rId11"/>
    <p:sldId id="290" r:id="rId12"/>
    <p:sldId id="29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D93A"/>
    <a:srgbClr val="5D5C5B"/>
    <a:srgbClr val="FFFFFF"/>
    <a:srgbClr val="0365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CCFF36-D3A9-489A-912D-36BBD797E519}" v="12" dt="2024-02-08T14:40:24.5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323" autoAdjust="0"/>
  </p:normalViewPr>
  <p:slideViewPr>
    <p:cSldViewPr snapToGrid="0">
      <p:cViewPr varScale="1">
        <p:scale>
          <a:sx n="82" d="100"/>
          <a:sy n="82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ff" userId="179ce471-3e11-43bd-a8a1-a56f99ec6652" providerId="ADAL" clId="{84CCFF36-D3A9-489A-912D-36BBD797E519}"/>
    <pc:docChg chg="undo custSel modSld">
      <pc:chgData name="Jeff" userId="179ce471-3e11-43bd-a8a1-a56f99ec6652" providerId="ADAL" clId="{84CCFF36-D3A9-489A-912D-36BBD797E519}" dt="2024-02-02T15:10:55.266" v="404"/>
      <pc:docMkLst>
        <pc:docMk/>
      </pc:docMkLst>
      <pc:sldChg chg="addSp delSp modSp mod">
        <pc:chgData name="Jeff" userId="179ce471-3e11-43bd-a8a1-a56f99ec6652" providerId="ADAL" clId="{84CCFF36-D3A9-489A-912D-36BBD797E519}" dt="2024-02-02T15:05:39.686" v="227" actId="1035"/>
        <pc:sldMkLst>
          <pc:docMk/>
          <pc:sldMk cId="1853333990" sldId="287"/>
        </pc:sldMkLst>
        <pc:spChg chg="del">
          <ac:chgData name="Jeff" userId="179ce471-3e11-43bd-a8a1-a56f99ec6652" providerId="ADAL" clId="{84CCFF36-D3A9-489A-912D-36BBD797E519}" dt="2024-02-02T14:36:32.036" v="0"/>
          <ac:spMkLst>
            <pc:docMk/>
            <pc:sldMk cId="1853333990" sldId="287"/>
            <ac:spMk id="8" creationId="{BE7B37BB-0DF0-326E-92E0-98AE45526DAE}"/>
          </ac:spMkLst>
        </pc:spChg>
        <pc:spChg chg="mod">
          <ac:chgData name="Jeff" userId="179ce471-3e11-43bd-a8a1-a56f99ec6652" providerId="ADAL" clId="{84CCFF36-D3A9-489A-912D-36BBD797E519}" dt="2024-02-02T14:37:47.024" v="22" actId="20577"/>
          <ac:spMkLst>
            <pc:docMk/>
            <pc:sldMk cId="1853333990" sldId="287"/>
            <ac:spMk id="10" creationId="{2A98526E-E918-E266-B5F1-BCDF2B020FFF}"/>
          </ac:spMkLst>
        </pc:spChg>
        <pc:spChg chg="mod">
          <ac:chgData name="Jeff" userId="179ce471-3e11-43bd-a8a1-a56f99ec6652" providerId="ADAL" clId="{84CCFF36-D3A9-489A-912D-36BBD797E519}" dt="2024-02-02T14:38:15.093" v="29" actId="108"/>
          <ac:spMkLst>
            <pc:docMk/>
            <pc:sldMk cId="1853333990" sldId="287"/>
            <ac:spMk id="11" creationId="{3357AF25-3C6E-AAB5-1AB4-7F4D89E8DE5A}"/>
          </ac:spMkLst>
        </pc:spChg>
        <pc:spChg chg="del">
          <ac:chgData name="Jeff" userId="179ce471-3e11-43bd-a8a1-a56f99ec6652" providerId="ADAL" clId="{84CCFF36-D3A9-489A-912D-36BBD797E519}" dt="2024-02-02T14:36:47.076" v="1"/>
          <ac:spMkLst>
            <pc:docMk/>
            <pc:sldMk cId="1853333990" sldId="287"/>
            <ac:spMk id="12" creationId="{9865E8E8-B3A7-BAE5-C88B-D7F72BD20CFE}"/>
          </ac:spMkLst>
        </pc:spChg>
        <pc:picChg chg="add mod modCrop">
          <ac:chgData name="Jeff" userId="179ce471-3e11-43bd-a8a1-a56f99ec6652" providerId="ADAL" clId="{84CCFF36-D3A9-489A-912D-36BBD797E519}" dt="2024-02-02T15:05:07.305" v="213" actId="1076"/>
          <ac:picMkLst>
            <pc:docMk/>
            <pc:sldMk cId="1853333990" sldId="287"/>
            <ac:picMk id="3" creationId="{E254FC68-7E75-3F40-08BF-A634D4A6D612}"/>
          </ac:picMkLst>
        </pc:picChg>
        <pc:picChg chg="add mod modCrop">
          <ac:chgData name="Jeff" userId="179ce471-3e11-43bd-a8a1-a56f99ec6652" providerId="ADAL" clId="{84CCFF36-D3A9-489A-912D-36BBD797E519}" dt="2024-02-02T15:05:39.686" v="227" actId="1035"/>
          <ac:picMkLst>
            <pc:docMk/>
            <pc:sldMk cId="1853333990" sldId="287"/>
            <ac:picMk id="4" creationId="{DC8AD1F9-3422-023B-E9F4-3277C448A11D}"/>
          </ac:picMkLst>
        </pc:picChg>
      </pc:sldChg>
      <pc:sldChg chg="addSp modSp mod">
        <pc:chgData name="Jeff" userId="179ce471-3e11-43bd-a8a1-a56f99ec6652" providerId="ADAL" clId="{84CCFF36-D3A9-489A-912D-36BBD797E519}" dt="2024-02-02T15:10:55.266" v="404"/>
        <pc:sldMkLst>
          <pc:docMk/>
          <pc:sldMk cId="56068854" sldId="290"/>
        </pc:sldMkLst>
        <pc:spChg chg="mod">
          <ac:chgData name="Jeff" userId="179ce471-3e11-43bd-a8a1-a56f99ec6652" providerId="ADAL" clId="{84CCFF36-D3A9-489A-912D-36BBD797E519}" dt="2024-02-02T15:06:43.001" v="253" actId="20577"/>
          <ac:spMkLst>
            <pc:docMk/>
            <pc:sldMk cId="56068854" sldId="290"/>
            <ac:spMk id="2" creationId="{4335DC45-F519-0A30-689B-C741628731CD}"/>
          </ac:spMkLst>
        </pc:spChg>
        <pc:spChg chg="add mod">
          <ac:chgData name="Jeff" userId="179ce471-3e11-43bd-a8a1-a56f99ec6652" providerId="ADAL" clId="{84CCFF36-D3A9-489A-912D-36BBD797E519}" dt="2024-02-02T15:10:55.266" v="404"/>
          <ac:spMkLst>
            <pc:docMk/>
            <pc:sldMk cId="56068854" sldId="290"/>
            <ac:spMk id="3" creationId="{B6B2C287-57DF-024E-1C43-66587AF9931D}"/>
          </ac:spMkLst>
        </pc:spChg>
      </pc:sldChg>
      <pc:sldChg chg="modSp mod">
        <pc:chgData name="Jeff" userId="179ce471-3e11-43bd-a8a1-a56f99ec6652" providerId="ADAL" clId="{84CCFF36-D3A9-489A-912D-36BBD797E519}" dt="2024-02-02T15:10:30.648" v="402" actId="20577"/>
        <pc:sldMkLst>
          <pc:docMk/>
          <pc:sldMk cId="4260222205" sldId="299"/>
        </pc:sldMkLst>
        <pc:spChg chg="mod">
          <ac:chgData name="Jeff" userId="179ce471-3e11-43bd-a8a1-a56f99ec6652" providerId="ADAL" clId="{84CCFF36-D3A9-489A-912D-36BBD797E519}" dt="2024-02-02T15:10:16.025" v="346"/>
          <ac:spMkLst>
            <pc:docMk/>
            <pc:sldMk cId="4260222205" sldId="299"/>
            <ac:spMk id="2" creationId="{640943DF-20B8-5BA1-060B-2C9256EF6A6E}"/>
          </ac:spMkLst>
        </pc:spChg>
        <pc:spChg chg="mod">
          <ac:chgData name="Jeff" userId="179ce471-3e11-43bd-a8a1-a56f99ec6652" providerId="ADAL" clId="{84CCFF36-D3A9-489A-912D-36BBD797E519}" dt="2024-02-02T15:10:30.648" v="402" actId="20577"/>
          <ac:spMkLst>
            <pc:docMk/>
            <pc:sldMk cId="4260222205" sldId="299"/>
            <ac:spMk id="3" creationId="{E3194550-AD19-6F39-38F1-39CB2BC72942}"/>
          </ac:spMkLst>
        </pc:spChg>
      </pc:sldChg>
      <pc:sldChg chg="addSp delSp modSp mod">
        <pc:chgData name="Jeff" userId="179ce471-3e11-43bd-a8a1-a56f99ec6652" providerId="ADAL" clId="{84CCFF36-D3A9-489A-912D-36BBD797E519}" dt="2024-02-02T15:05:51.233" v="230" actId="1076"/>
        <pc:sldMkLst>
          <pc:docMk/>
          <pc:sldMk cId="1714560591" sldId="300"/>
        </pc:sldMkLst>
        <pc:spChg chg="del">
          <ac:chgData name="Jeff" userId="179ce471-3e11-43bd-a8a1-a56f99ec6652" providerId="ADAL" clId="{84CCFF36-D3A9-489A-912D-36BBD797E519}" dt="2024-02-02T14:38:39.374" v="30"/>
          <ac:spMkLst>
            <pc:docMk/>
            <pc:sldMk cId="1714560591" sldId="300"/>
            <ac:spMk id="8" creationId="{BE7B37BB-0DF0-326E-92E0-98AE45526DAE}"/>
          </ac:spMkLst>
        </pc:spChg>
        <pc:spChg chg="mod">
          <ac:chgData name="Jeff" userId="179ce471-3e11-43bd-a8a1-a56f99ec6652" providerId="ADAL" clId="{84CCFF36-D3A9-489A-912D-36BBD797E519}" dt="2024-02-02T14:38:50.958" v="52" actId="20577"/>
          <ac:spMkLst>
            <pc:docMk/>
            <pc:sldMk cId="1714560591" sldId="300"/>
            <ac:spMk id="10" creationId="{2A98526E-E918-E266-B5F1-BCDF2B020FFF}"/>
          </ac:spMkLst>
        </pc:spChg>
        <pc:spChg chg="mod">
          <ac:chgData name="Jeff" userId="179ce471-3e11-43bd-a8a1-a56f99ec6652" providerId="ADAL" clId="{84CCFF36-D3A9-489A-912D-36BBD797E519}" dt="2024-02-02T14:39:26.564" v="72" actId="108"/>
          <ac:spMkLst>
            <pc:docMk/>
            <pc:sldMk cId="1714560591" sldId="300"/>
            <ac:spMk id="11" creationId="{3357AF25-3C6E-AAB5-1AB4-7F4D89E8DE5A}"/>
          </ac:spMkLst>
        </pc:spChg>
        <pc:spChg chg="del">
          <ac:chgData name="Jeff" userId="179ce471-3e11-43bd-a8a1-a56f99ec6652" providerId="ADAL" clId="{84CCFF36-D3A9-489A-912D-36BBD797E519}" dt="2024-02-02T14:39:00.502" v="53"/>
          <ac:spMkLst>
            <pc:docMk/>
            <pc:sldMk cId="1714560591" sldId="300"/>
            <ac:spMk id="12" creationId="{9865E8E8-B3A7-BAE5-C88B-D7F72BD20CFE}"/>
          </ac:spMkLst>
        </pc:spChg>
        <pc:picChg chg="add mod">
          <ac:chgData name="Jeff" userId="179ce471-3e11-43bd-a8a1-a56f99ec6652" providerId="ADAL" clId="{84CCFF36-D3A9-489A-912D-36BBD797E519}" dt="2024-02-02T15:05:47.028" v="229" actId="1076"/>
          <ac:picMkLst>
            <pc:docMk/>
            <pc:sldMk cId="1714560591" sldId="300"/>
            <ac:picMk id="3" creationId="{7C4459E6-EF61-C047-0EF5-DB7D5EDB5B93}"/>
          </ac:picMkLst>
        </pc:picChg>
        <pc:picChg chg="add mod">
          <ac:chgData name="Jeff" userId="179ce471-3e11-43bd-a8a1-a56f99ec6652" providerId="ADAL" clId="{84CCFF36-D3A9-489A-912D-36BBD797E519}" dt="2024-02-02T15:05:51.233" v="230" actId="1076"/>
          <ac:picMkLst>
            <pc:docMk/>
            <pc:sldMk cId="1714560591" sldId="300"/>
            <ac:picMk id="4" creationId="{DCC8594D-BC72-D0D8-7078-D4D5EF52F8C9}"/>
          </ac:picMkLst>
        </pc:picChg>
      </pc:sldChg>
      <pc:sldChg chg="addSp delSp modSp mod">
        <pc:chgData name="Jeff" userId="179ce471-3e11-43bd-a8a1-a56f99ec6652" providerId="ADAL" clId="{84CCFF36-D3A9-489A-912D-36BBD797E519}" dt="2024-02-02T15:06:25.731" v="237" actId="1076"/>
        <pc:sldMkLst>
          <pc:docMk/>
          <pc:sldMk cId="2086827202" sldId="301"/>
        </pc:sldMkLst>
        <pc:spChg chg="del">
          <ac:chgData name="Jeff" userId="179ce471-3e11-43bd-a8a1-a56f99ec6652" providerId="ADAL" clId="{84CCFF36-D3A9-489A-912D-36BBD797E519}" dt="2024-02-02T14:39:50.014" v="73"/>
          <ac:spMkLst>
            <pc:docMk/>
            <pc:sldMk cId="2086827202" sldId="301"/>
            <ac:spMk id="8" creationId="{BE7B37BB-0DF0-326E-92E0-98AE45526DAE}"/>
          </ac:spMkLst>
        </pc:spChg>
        <pc:spChg chg="mod">
          <ac:chgData name="Jeff" userId="179ce471-3e11-43bd-a8a1-a56f99ec6652" providerId="ADAL" clId="{84CCFF36-D3A9-489A-912D-36BBD797E519}" dt="2024-02-02T14:41:06.949" v="88" actId="20577"/>
          <ac:spMkLst>
            <pc:docMk/>
            <pc:sldMk cId="2086827202" sldId="301"/>
            <ac:spMk id="10" creationId="{2A98526E-E918-E266-B5F1-BCDF2B020FFF}"/>
          </ac:spMkLst>
        </pc:spChg>
        <pc:spChg chg="mod">
          <ac:chgData name="Jeff" userId="179ce471-3e11-43bd-a8a1-a56f99ec6652" providerId="ADAL" clId="{84CCFF36-D3A9-489A-912D-36BBD797E519}" dt="2024-02-02T14:41:31.766" v="107" actId="108"/>
          <ac:spMkLst>
            <pc:docMk/>
            <pc:sldMk cId="2086827202" sldId="301"/>
            <ac:spMk id="11" creationId="{3357AF25-3C6E-AAB5-1AB4-7F4D89E8DE5A}"/>
          </ac:spMkLst>
        </pc:spChg>
        <pc:spChg chg="del">
          <ac:chgData name="Jeff" userId="179ce471-3e11-43bd-a8a1-a56f99ec6652" providerId="ADAL" clId="{84CCFF36-D3A9-489A-912D-36BBD797E519}" dt="2024-02-02T14:41:21.239" v="89"/>
          <ac:spMkLst>
            <pc:docMk/>
            <pc:sldMk cId="2086827202" sldId="301"/>
            <ac:spMk id="12" creationId="{9865E8E8-B3A7-BAE5-C88B-D7F72BD20CFE}"/>
          </ac:spMkLst>
        </pc:spChg>
        <pc:picChg chg="add mod modCrop">
          <ac:chgData name="Jeff" userId="179ce471-3e11-43bd-a8a1-a56f99ec6652" providerId="ADAL" clId="{84CCFF36-D3A9-489A-912D-36BBD797E519}" dt="2024-02-02T15:06:09.074" v="233" actId="1076"/>
          <ac:picMkLst>
            <pc:docMk/>
            <pc:sldMk cId="2086827202" sldId="301"/>
            <ac:picMk id="3" creationId="{0D72340E-3C6C-8E46-8F2B-3140CD510EC9}"/>
          </ac:picMkLst>
        </pc:picChg>
        <pc:picChg chg="add mod modCrop">
          <ac:chgData name="Jeff" userId="179ce471-3e11-43bd-a8a1-a56f99ec6652" providerId="ADAL" clId="{84CCFF36-D3A9-489A-912D-36BBD797E519}" dt="2024-02-02T15:06:25.731" v="237" actId="1076"/>
          <ac:picMkLst>
            <pc:docMk/>
            <pc:sldMk cId="2086827202" sldId="301"/>
            <ac:picMk id="4" creationId="{2190660F-55CA-583D-EDB9-0B3E896801EF}"/>
          </ac:picMkLst>
        </pc:picChg>
      </pc:sldChg>
      <pc:sldChg chg="addSp delSp modSp mod">
        <pc:chgData name="Jeff" userId="179ce471-3e11-43bd-a8a1-a56f99ec6652" providerId="ADAL" clId="{84CCFF36-D3A9-489A-912D-36BBD797E519}" dt="2024-02-02T15:02:06.362" v="139" actId="108"/>
        <pc:sldMkLst>
          <pc:docMk/>
          <pc:sldMk cId="2868904081" sldId="302"/>
        </pc:sldMkLst>
        <pc:spChg chg="del">
          <ac:chgData name="Jeff" userId="179ce471-3e11-43bd-a8a1-a56f99ec6652" providerId="ADAL" clId="{84CCFF36-D3A9-489A-912D-36BBD797E519}" dt="2024-02-02T14:59:04.419" v="108" actId="22"/>
          <ac:spMkLst>
            <pc:docMk/>
            <pc:sldMk cId="2868904081" sldId="302"/>
            <ac:spMk id="8" creationId="{BE7B37BB-0DF0-326E-92E0-98AE45526DAE}"/>
          </ac:spMkLst>
        </pc:spChg>
        <pc:spChg chg="mod">
          <ac:chgData name="Jeff" userId="179ce471-3e11-43bd-a8a1-a56f99ec6652" providerId="ADAL" clId="{84CCFF36-D3A9-489A-912D-36BBD797E519}" dt="2024-02-02T14:59:30.779" v="119" actId="20577"/>
          <ac:spMkLst>
            <pc:docMk/>
            <pc:sldMk cId="2868904081" sldId="302"/>
            <ac:spMk id="10" creationId="{2A98526E-E918-E266-B5F1-BCDF2B020FFF}"/>
          </ac:spMkLst>
        </pc:spChg>
        <pc:spChg chg="mod">
          <ac:chgData name="Jeff" userId="179ce471-3e11-43bd-a8a1-a56f99ec6652" providerId="ADAL" clId="{84CCFF36-D3A9-489A-912D-36BBD797E519}" dt="2024-02-02T15:02:06.362" v="139" actId="108"/>
          <ac:spMkLst>
            <pc:docMk/>
            <pc:sldMk cId="2868904081" sldId="302"/>
            <ac:spMk id="11" creationId="{3357AF25-3C6E-AAB5-1AB4-7F4D89E8DE5A}"/>
          </ac:spMkLst>
        </pc:spChg>
        <pc:spChg chg="del">
          <ac:chgData name="Jeff" userId="179ce471-3e11-43bd-a8a1-a56f99ec6652" providerId="ADAL" clId="{84CCFF36-D3A9-489A-912D-36BBD797E519}" dt="2024-02-02T15:01:55.990" v="126" actId="22"/>
          <ac:spMkLst>
            <pc:docMk/>
            <pc:sldMk cId="2868904081" sldId="302"/>
            <ac:spMk id="12" creationId="{9865E8E8-B3A7-BAE5-C88B-D7F72BD20CFE}"/>
          </ac:spMkLst>
        </pc:spChg>
        <pc:picChg chg="add mod ord">
          <ac:chgData name="Jeff" userId="179ce471-3e11-43bd-a8a1-a56f99ec6652" providerId="ADAL" clId="{84CCFF36-D3A9-489A-912D-36BBD797E519}" dt="2024-02-02T14:59:04.419" v="108" actId="22"/>
          <ac:picMkLst>
            <pc:docMk/>
            <pc:sldMk cId="2868904081" sldId="302"/>
            <ac:picMk id="4" creationId="{36A4C87D-20B5-ECD6-3F99-B9F0B50FBA9C}"/>
          </ac:picMkLst>
        </pc:picChg>
        <pc:picChg chg="add mod ord">
          <ac:chgData name="Jeff" userId="179ce471-3e11-43bd-a8a1-a56f99ec6652" providerId="ADAL" clId="{84CCFF36-D3A9-489A-912D-36BBD797E519}" dt="2024-02-02T15:01:55.990" v="126" actId="22"/>
          <ac:picMkLst>
            <pc:docMk/>
            <pc:sldMk cId="2868904081" sldId="302"/>
            <ac:picMk id="6" creationId="{882110FA-BFEC-4E4B-EC45-88625E8A437F}"/>
          </ac:picMkLst>
        </pc:picChg>
      </pc:sldChg>
      <pc:sldChg chg="addSp delSp modSp mod">
        <pc:chgData name="Jeff" userId="179ce471-3e11-43bd-a8a1-a56f99ec6652" providerId="ADAL" clId="{84CCFF36-D3A9-489A-912D-36BBD797E519}" dt="2024-02-02T15:06:36.601" v="239" actId="1076"/>
        <pc:sldMkLst>
          <pc:docMk/>
          <pc:sldMk cId="4246262615" sldId="303"/>
        </pc:sldMkLst>
        <pc:spChg chg="del">
          <ac:chgData name="Jeff" userId="179ce471-3e11-43bd-a8a1-a56f99ec6652" providerId="ADAL" clId="{84CCFF36-D3A9-489A-912D-36BBD797E519}" dt="2024-02-02T15:02:46.446" v="140"/>
          <ac:spMkLst>
            <pc:docMk/>
            <pc:sldMk cId="4246262615" sldId="303"/>
            <ac:spMk id="8" creationId="{BE7B37BB-0DF0-326E-92E0-98AE45526DAE}"/>
          </ac:spMkLst>
        </pc:spChg>
        <pc:spChg chg="mod">
          <ac:chgData name="Jeff" userId="179ce471-3e11-43bd-a8a1-a56f99ec6652" providerId="ADAL" clId="{84CCFF36-D3A9-489A-912D-36BBD797E519}" dt="2024-02-02T15:03:59.293" v="181" actId="20577"/>
          <ac:spMkLst>
            <pc:docMk/>
            <pc:sldMk cId="4246262615" sldId="303"/>
            <ac:spMk id="10" creationId="{2A98526E-E918-E266-B5F1-BCDF2B020FFF}"/>
          </ac:spMkLst>
        </pc:spChg>
        <pc:spChg chg="mod">
          <ac:chgData name="Jeff" userId="179ce471-3e11-43bd-a8a1-a56f99ec6652" providerId="ADAL" clId="{84CCFF36-D3A9-489A-912D-36BBD797E519}" dt="2024-02-02T15:04:20.747" v="206" actId="108"/>
          <ac:spMkLst>
            <pc:docMk/>
            <pc:sldMk cId="4246262615" sldId="303"/>
            <ac:spMk id="11" creationId="{3357AF25-3C6E-AAB5-1AB4-7F4D89E8DE5A}"/>
          </ac:spMkLst>
        </pc:spChg>
        <pc:spChg chg="del">
          <ac:chgData name="Jeff" userId="179ce471-3e11-43bd-a8a1-a56f99ec6652" providerId="ADAL" clId="{84CCFF36-D3A9-489A-912D-36BBD797E519}" dt="2024-02-02T15:04:05.540" v="202"/>
          <ac:spMkLst>
            <pc:docMk/>
            <pc:sldMk cId="4246262615" sldId="303"/>
            <ac:spMk id="12" creationId="{9865E8E8-B3A7-BAE5-C88B-D7F72BD20CFE}"/>
          </ac:spMkLst>
        </pc:spChg>
        <pc:picChg chg="add mod modCrop">
          <ac:chgData name="Jeff" userId="179ce471-3e11-43bd-a8a1-a56f99ec6652" providerId="ADAL" clId="{84CCFF36-D3A9-489A-912D-36BBD797E519}" dt="2024-02-02T15:04:10.875" v="203" actId="108"/>
          <ac:picMkLst>
            <pc:docMk/>
            <pc:sldMk cId="4246262615" sldId="303"/>
            <ac:picMk id="3" creationId="{50697916-7635-54B6-5672-9B62F1C6E01A}"/>
          </ac:picMkLst>
        </pc:picChg>
        <pc:picChg chg="add mod modCrop">
          <ac:chgData name="Jeff" userId="179ce471-3e11-43bd-a8a1-a56f99ec6652" providerId="ADAL" clId="{84CCFF36-D3A9-489A-912D-36BBD797E519}" dt="2024-02-02T15:06:36.601" v="239" actId="1076"/>
          <ac:picMkLst>
            <pc:docMk/>
            <pc:sldMk cId="4246262615" sldId="303"/>
            <ac:picMk id="4" creationId="{D3E9C350-EBED-ED66-7EE1-7D2D132EFCDC}"/>
          </ac:picMkLst>
        </pc:picChg>
      </pc:sldChg>
    </pc:docChg>
  </pc:docChgLst>
  <pc:docChgLst>
    <pc:chgData name="Jeff Tenbusch" userId="179ce471-3e11-43bd-a8a1-a56f99ec6652" providerId="ADAL" clId="{84CCFF36-D3A9-489A-912D-36BBD797E519}"/>
    <pc:docChg chg="undo custSel addSld modSld">
      <pc:chgData name="Jeff Tenbusch" userId="179ce471-3e11-43bd-a8a1-a56f99ec6652" providerId="ADAL" clId="{84CCFF36-D3A9-489A-912D-36BBD797E519}" dt="2024-02-08T17:18:07.844" v="83" actId="20577"/>
      <pc:docMkLst>
        <pc:docMk/>
      </pc:docMkLst>
      <pc:sldChg chg="modSp mod">
        <pc:chgData name="Jeff Tenbusch" userId="179ce471-3e11-43bd-a8a1-a56f99ec6652" providerId="ADAL" clId="{84CCFF36-D3A9-489A-912D-36BBD797E519}" dt="2024-02-08T14:40:13.802" v="67"/>
        <pc:sldMkLst>
          <pc:docMk/>
          <pc:sldMk cId="56068854" sldId="290"/>
        </pc:sldMkLst>
        <pc:spChg chg="mod">
          <ac:chgData name="Jeff Tenbusch" userId="179ce471-3e11-43bd-a8a1-a56f99ec6652" providerId="ADAL" clId="{84CCFF36-D3A9-489A-912D-36BBD797E519}" dt="2024-02-08T14:40:13.802" v="67"/>
          <ac:spMkLst>
            <pc:docMk/>
            <pc:sldMk cId="56068854" sldId="290"/>
            <ac:spMk id="3" creationId="{B6B2C287-57DF-024E-1C43-66587AF9931D}"/>
          </ac:spMkLst>
        </pc:spChg>
      </pc:sldChg>
      <pc:sldChg chg="modSp mod">
        <pc:chgData name="Jeff Tenbusch" userId="179ce471-3e11-43bd-a8a1-a56f99ec6652" providerId="ADAL" clId="{84CCFF36-D3A9-489A-912D-36BBD797E519}" dt="2024-02-08T17:18:07.844" v="83" actId="20577"/>
        <pc:sldMkLst>
          <pc:docMk/>
          <pc:sldMk cId="4260222205" sldId="299"/>
        </pc:sldMkLst>
        <pc:spChg chg="mod">
          <ac:chgData name="Jeff Tenbusch" userId="179ce471-3e11-43bd-a8a1-a56f99ec6652" providerId="ADAL" clId="{84CCFF36-D3A9-489A-912D-36BBD797E519}" dt="2024-02-08T17:18:07.844" v="83" actId="20577"/>
          <ac:spMkLst>
            <pc:docMk/>
            <pc:sldMk cId="4260222205" sldId="299"/>
            <ac:spMk id="3" creationId="{E3194550-AD19-6F39-38F1-39CB2BC72942}"/>
          </ac:spMkLst>
        </pc:spChg>
      </pc:sldChg>
      <pc:sldChg chg="addSp delSp modSp add mod">
        <pc:chgData name="Jeff Tenbusch" userId="179ce471-3e11-43bd-a8a1-a56f99ec6652" providerId="ADAL" clId="{84CCFF36-D3A9-489A-912D-36BBD797E519}" dt="2024-02-08T14:47:59.657" v="76" actId="108"/>
        <pc:sldMkLst>
          <pc:docMk/>
          <pc:sldMk cId="1135165804" sldId="304"/>
        </pc:sldMkLst>
        <pc:spChg chg="mod">
          <ac:chgData name="Jeff Tenbusch" userId="179ce471-3e11-43bd-a8a1-a56f99ec6652" providerId="ADAL" clId="{84CCFF36-D3A9-489A-912D-36BBD797E519}" dt="2024-02-08T14:33:45.995" v="63" actId="20577"/>
          <ac:spMkLst>
            <pc:docMk/>
            <pc:sldMk cId="1135165804" sldId="304"/>
            <ac:spMk id="2" creationId="{76A5F28E-35B6-7F57-E0EF-691198A2C9B6}"/>
          </ac:spMkLst>
        </pc:spChg>
        <pc:spChg chg="add del mod">
          <ac:chgData name="Jeff Tenbusch" userId="179ce471-3e11-43bd-a8a1-a56f99ec6652" providerId="ADAL" clId="{84CCFF36-D3A9-489A-912D-36BBD797E519}" dt="2024-02-08T14:33:03.105" v="44" actId="478"/>
          <ac:spMkLst>
            <pc:docMk/>
            <pc:sldMk cId="1135165804" sldId="304"/>
            <ac:spMk id="6" creationId="{662BF439-A36D-6998-0E11-C91BAEC5AA26}"/>
          </ac:spMkLst>
        </pc:spChg>
        <pc:spChg chg="mod">
          <ac:chgData name="Jeff Tenbusch" userId="179ce471-3e11-43bd-a8a1-a56f99ec6652" providerId="ADAL" clId="{84CCFF36-D3A9-489A-912D-36BBD797E519}" dt="2024-02-08T14:30:11.450" v="18" actId="20577"/>
          <ac:spMkLst>
            <pc:docMk/>
            <pc:sldMk cId="1135165804" sldId="304"/>
            <ac:spMk id="10" creationId="{A51D3EBA-D33B-9D87-0E6D-5B79A8E68ACA}"/>
          </ac:spMkLst>
        </pc:spChg>
        <pc:spChg chg="mod">
          <ac:chgData name="Jeff Tenbusch" userId="179ce471-3e11-43bd-a8a1-a56f99ec6652" providerId="ADAL" clId="{84CCFF36-D3A9-489A-912D-36BBD797E519}" dt="2024-02-08T14:30:18.690" v="38" actId="20577"/>
          <ac:spMkLst>
            <pc:docMk/>
            <pc:sldMk cId="1135165804" sldId="304"/>
            <ac:spMk id="11" creationId="{9EDA3DA6-0C5C-23D2-DC71-C6D52291D081}"/>
          </ac:spMkLst>
        </pc:spChg>
        <pc:spChg chg="add del mod">
          <ac:chgData name="Jeff Tenbusch" userId="179ce471-3e11-43bd-a8a1-a56f99ec6652" providerId="ADAL" clId="{84CCFF36-D3A9-489A-912D-36BBD797E519}" dt="2024-02-08T14:47:38.808" v="69" actId="478"/>
          <ac:spMkLst>
            <pc:docMk/>
            <pc:sldMk cId="1135165804" sldId="304"/>
            <ac:spMk id="12" creationId="{364C0BBC-D0A5-6260-7098-9D460F412296}"/>
          </ac:spMkLst>
        </pc:spChg>
        <pc:picChg chg="del">
          <ac:chgData name="Jeff Tenbusch" userId="179ce471-3e11-43bd-a8a1-a56f99ec6652" providerId="ADAL" clId="{84CCFF36-D3A9-489A-912D-36BBD797E519}" dt="2024-02-08T14:47:35.705" v="68" actId="478"/>
          <ac:picMkLst>
            <pc:docMk/>
            <pc:sldMk cId="1135165804" sldId="304"/>
            <ac:picMk id="3" creationId="{DFE9AEDB-7E17-1565-C579-7863430D9DD7}"/>
          </ac:picMkLst>
        </pc:picChg>
        <pc:picChg chg="del">
          <ac:chgData name="Jeff Tenbusch" userId="179ce471-3e11-43bd-a8a1-a56f99ec6652" providerId="ADAL" clId="{84CCFF36-D3A9-489A-912D-36BBD797E519}" dt="2024-02-08T14:32:50.947" v="39" actId="478"/>
          <ac:picMkLst>
            <pc:docMk/>
            <pc:sldMk cId="1135165804" sldId="304"/>
            <ac:picMk id="4" creationId="{4FCE3650-B674-1626-29D6-FCF08BAAB4BF}"/>
          </ac:picMkLst>
        </pc:picChg>
        <pc:picChg chg="add del mod">
          <ac:chgData name="Jeff Tenbusch" userId="179ce471-3e11-43bd-a8a1-a56f99ec6652" providerId="ADAL" clId="{84CCFF36-D3A9-489A-912D-36BBD797E519}" dt="2024-02-08T14:33:21.379" v="48" actId="108"/>
          <ac:picMkLst>
            <pc:docMk/>
            <pc:sldMk cId="1135165804" sldId="304"/>
            <ac:picMk id="8" creationId="{46F58E10-0875-F87F-E722-2CC8E646AE90}"/>
          </ac:picMkLst>
        </pc:picChg>
        <pc:picChg chg="add mod">
          <ac:chgData name="Jeff Tenbusch" userId="179ce471-3e11-43bd-a8a1-a56f99ec6652" providerId="ADAL" clId="{84CCFF36-D3A9-489A-912D-36BBD797E519}" dt="2024-02-08T14:47:59.657" v="76" actId="108"/>
          <ac:picMkLst>
            <pc:docMk/>
            <pc:sldMk cId="1135165804" sldId="304"/>
            <ac:picMk id="14" creationId="{13CD7BCA-B423-28E4-1B49-8115714B8E0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2F4931-91ED-45EF-8858-5A4828BA0C67}" type="datetimeFigureOut">
              <a:rPr lang="en-US" smtClean="0"/>
              <a:t>2/8/2024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B7BB1C-DF4B-4282-AC0A-FB52E493F1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515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B7BB1C-DF4B-4282-AC0A-FB52E493F17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451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B7BB1C-DF4B-4282-AC0A-FB52E493F17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571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B7BB1C-DF4B-4282-AC0A-FB52E493F17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478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B7BB1C-DF4B-4282-AC0A-FB52E493F17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3772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B7BB1C-DF4B-4282-AC0A-FB52E493F17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508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C77709-1A90-8A9A-32EF-28E4DC47AB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99CBAA-4899-F9F8-E217-3BACDFC6D3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8DC475-4B2B-5F83-A033-D413BA736C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572B61-3895-C3BF-D8F5-8B2F6598A2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B7BB1C-DF4B-4282-AC0A-FB52E493F17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3894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B7BB1C-DF4B-4282-AC0A-FB52E493F17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85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86B12DF-785E-B416-B54E-009DD9ADC1B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2" name="Picture 1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390FA9C-9117-C169-F6BD-2F0B40CE57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91242" y="6319260"/>
            <a:ext cx="1351560" cy="44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ACA3269-FC49-78AD-93ED-2260DAF5DA43}"/>
              </a:ext>
            </a:extLst>
          </p:cNvPr>
          <p:cNvSpPr/>
          <p:nvPr userDrawn="1"/>
        </p:nvSpPr>
        <p:spPr>
          <a:xfrm>
            <a:off x="0" y="0"/>
            <a:ext cx="12192000" cy="206996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5085"/>
            <a:ext cx="10515600" cy="374187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77A0BD-37EF-A741-9C6D-3A4688692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483E0-9D65-B643-BCC5-D775E04AC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66F3F27-AE7F-1FCF-7236-A9BB1673A5D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9E18C57-BF45-94D4-59E7-567A491F3B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91242" y="6319260"/>
            <a:ext cx="1351560" cy="44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1F1DFF-92E4-03E9-7F6D-112EFDACAEF8}"/>
              </a:ext>
            </a:extLst>
          </p:cNvPr>
          <p:cNvSpPr/>
          <p:nvPr userDrawn="1"/>
        </p:nvSpPr>
        <p:spPr>
          <a:xfrm>
            <a:off x="0" y="0"/>
            <a:ext cx="12192000" cy="206996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435085"/>
            <a:ext cx="5181600" cy="374187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35083"/>
            <a:ext cx="5181600" cy="37418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74BD64-C657-FE4E-B0A3-FDBC69E6F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483E0-9D65-B643-BCC5-D775E04AC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65E03E6-0380-B5DF-DD18-DF7E7DB1B497}"/>
              </a:ext>
            </a:extLst>
          </p:cNvPr>
          <p:cNvSpPr/>
          <p:nvPr userDrawn="1"/>
        </p:nvSpPr>
        <p:spPr>
          <a:xfrm>
            <a:off x="0" y="0"/>
            <a:ext cx="12192000" cy="206996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FC9E44-EF69-2043-A28F-C43535A5A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483E0-9D65-B643-BCC5-D775E04AC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ABA92DE-C88A-5041-8D22-16CEC9BD6F36}"/>
              </a:ext>
            </a:extLst>
          </p:cNvPr>
          <p:cNvSpPr/>
          <p:nvPr userDrawn="1"/>
        </p:nvSpPr>
        <p:spPr>
          <a:xfrm>
            <a:off x="0" y="0"/>
            <a:ext cx="12192000" cy="206996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448B5C-C579-7D4B-9598-FC6AC4C98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483E0-9D65-B643-BCC5-D775E04AC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558973-FC10-B441-AF95-4A5EF2CC7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483E0-9D65-B643-BCC5-D775E04AC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D3F8B72-768E-6135-94C5-18EAC41C04F3}"/>
              </a:ext>
            </a:extLst>
          </p:cNvPr>
          <p:cNvSpPr/>
          <p:nvPr userDrawn="1"/>
        </p:nvSpPr>
        <p:spPr>
          <a:xfrm>
            <a:off x="0" y="0"/>
            <a:ext cx="4983982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276F54-92DE-4B47-9A94-004187D8E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483E0-9D65-B643-BCC5-D775E04AC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A9C6915-E1FC-DD29-0A85-C173DFF8D91F}"/>
              </a:ext>
            </a:extLst>
          </p:cNvPr>
          <p:cNvSpPr/>
          <p:nvPr userDrawn="1"/>
        </p:nvSpPr>
        <p:spPr>
          <a:xfrm>
            <a:off x="0" y="0"/>
            <a:ext cx="4983982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F16C77-85EE-224D-8677-84516C087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483E0-9D65-B643-BCC5-D775E04AC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ACD5DE6-FEE6-3491-C839-20FE394889BD}"/>
              </a:ext>
            </a:extLst>
          </p:cNvPr>
          <p:cNvSpPr/>
          <p:nvPr userDrawn="1"/>
        </p:nvSpPr>
        <p:spPr>
          <a:xfrm>
            <a:off x="0" y="0"/>
            <a:ext cx="12192000" cy="206996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2435085"/>
            <a:ext cx="10515600" cy="374187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2F8A1C-0162-2944-B083-66834429C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483E0-9D65-B643-BCC5-D775E04AC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3EB9F02-D950-AB95-9915-2629DEC48891}"/>
              </a:ext>
            </a:extLst>
          </p:cNvPr>
          <p:cNvSpPr/>
          <p:nvPr userDrawn="1"/>
        </p:nvSpPr>
        <p:spPr>
          <a:xfrm>
            <a:off x="8610600" y="0"/>
            <a:ext cx="35814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51198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3CC8F-F88D-ED4E-91CE-9515AB278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483E0-9D65-B643-BCC5-D775E04AC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38964-3626-1F44-87E6-9D6D666545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483E0-9D65-B643-BCC5-D775E04ACC9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Lato Heavy" panose="020F0502020204030203" pitchFamily="34" charset="0"/>
          <a:ea typeface="Lato Heavy" panose="020F0502020204030203" pitchFamily="34" charset="0"/>
          <a:cs typeface="Lato Heavy" panose="020F050202020403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gosupport.powerappsportals.com/knowledgebase/article/KA-01419/en-u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osupport.powerappsportals.com/knowledgebase/article/KA-01074/en-us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08BAB-8B7A-4348-9348-A5DA17E493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25913"/>
            <a:ext cx="9144000" cy="2961341"/>
          </a:xfrm>
        </p:spPr>
        <p:txBody>
          <a:bodyPr/>
          <a:lstStyle/>
          <a:p>
            <a:br>
              <a:rPr lang="en-US" dirty="0"/>
            </a:br>
            <a:r>
              <a:rPr lang="en-US" sz="5000" dirty="0"/>
              <a:t>Creating Budgets in </a:t>
            </a:r>
            <a:br>
              <a:rPr lang="en-US" sz="5000" dirty="0"/>
            </a:br>
            <a:r>
              <a:rPr lang="en-US" sz="5000" dirty="0"/>
              <a:t>Business Central</a:t>
            </a:r>
            <a:endParaRPr lang="en-US" sz="5000" b="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34D249FE-748B-49B4-B332-E8BA935DF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0" y="1484358"/>
            <a:ext cx="5486400" cy="175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5DC45-F519-0A30-689B-C74162873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Creating a new budget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98526E-E918-E266-B5F1-BCDF2B020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2252905"/>
            <a:ext cx="5286375" cy="504337"/>
          </a:xfrm>
          <a:ln>
            <a:solidFill>
              <a:srgbClr val="DED93A"/>
            </a:solidFill>
          </a:ln>
        </p:spPr>
        <p:txBody>
          <a:bodyPr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Finance&gt;G/L Budgets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357AF25-3C6E-AAB5-1AB4-7F4D89E8DE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42979" y="2252905"/>
            <a:ext cx="5312409" cy="504337"/>
          </a:xfrm>
          <a:ln>
            <a:solidFill>
              <a:srgbClr val="DED93A"/>
            </a:solidFill>
          </a:ln>
        </p:spPr>
        <p:txBody>
          <a:bodyPr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+New</a:t>
            </a:r>
          </a:p>
        </p:txBody>
      </p:sp>
      <p:pic>
        <p:nvPicPr>
          <p:cNvPr id="3" name="Content Placeholder 2" descr="A screenshot of a computer&#10;&#10;Description automatically generated">
            <a:extLst>
              <a:ext uri="{FF2B5EF4-FFF2-40B4-BE49-F238E27FC236}">
                <a16:creationId xmlns:a16="http://schemas.microsoft.com/office/drawing/2014/main" id="{E254FC68-7E75-3F40-08BF-A634D4A6D61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24086" r="14821"/>
          <a:stretch/>
        </p:blipFill>
        <p:spPr>
          <a:xfrm>
            <a:off x="1117559" y="3319459"/>
            <a:ext cx="4473656" cy="2027300"/>
          </a:xfrm>
          <a:prstGeom prst="rect">
            <a:avLst/>
          </a:prstGeom>
          <a:ln>
            <a:solidFill>
              <a:srgbClr val="036563"/>
            </a:solidFill>
          </a:ln>
        </p:spPr>
      </p:pic>
      <p:pic>
        <p:nvPicPr>
          <p:cNvPr id="4" name="Content Placeholder 3" descr="A screen shot of a computer&#10;&#10;Description automatically generated">
            <a:extLst>
              <a:ext uri="{FF2B5EF4-FFF2-40B4-BE49-F238E27FC236}">
                <a16:creationId xmlns:a16="http://schemas.microsoft.com/office/drawing/2014/main" id="{DC8AD1F9-3422-023B-E9F4-3277C448A11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4"/>
          <a:srcRect r="20388"/>
          <a:stretch/>
        </p:blipFill>
        <p:spPr>
          <a:xfrm>
            <a:off x="6236552" y="3183271"/>
            <a:ext cx="4837889" cy="2177047"/>
          </a:xfrm>
          <a:prstGeom prst="rect">
            <a:avLst/>
          </a:prstGeom>
          <a:ln>
            <a:solidFill>
              <a:srgbClr val="036563"/>
            </a:solidFill>
          </a:ln>
        </p:spPr>
      </p:pic>
    </p:spTree>
    <p:extLst>
      <p:ext uri="{BB962C8B-B14F-4D97-AF65-F5344CB8AC3E}">
        <p14:creationId xmlns:p14="http://schemas.microsoft.com/office/powerpoint/2010/main" val="1853333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5DC45-F519-0A30-689B-C74162873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Adding Dimensions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98526E-E918-E266-B5F1-BCDF2B020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2252905"/>
            <a:ext cx="5286375" cy="504337"/>
          </a:xfrm>
          <a:ln>
            <a:solidFill>
              <a:srgbClr val="DED93A"/>
            </a:solidFill>
          </a:ln>
        </p:spPr>
        <p:txBody>
          <a:bodyPr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Select Budget Amount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357AF25-3C6E-AAB5-1AB4-7F4D89E8DE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42979" y="2252905"/>
            <a:ext cx="5312409" cy="504337"/>
          </a:xfrm>
          <a:ln>
            <a:solidFill>
              <a:srgbClr val="DED93A"/>
            </a:solidFill>
          </a:ln>
        </p:spPr>
        <p:txBody>
          <a:bodyPr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Enter Dimensions</a:t>
            </a:r>
          </a:p>
        </p:txBody>
      </p:sp>
      <p:pic>
        <p:nvPicPr>
          <p:cNvPr id="3" name="Content Placeholder 2" descr="A screenshot of a computer&#10;&#10;Description automatically generated">
            <a:extLst>
              <a:ext uri="{FF2B5EF4-FFF2-40B4-BE49-F238E27FC236}">
                <a16:creationId xmlns:a16="http://schemas.microsoft.com/office/drawing/2014/main" id="{7C4459E6-EF61-C047-0EF5-DB7D5EDB5B9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944665" y="3382931"/>
            <a:ext cx="4617942" cy="1955400"/>
          </a:xfrm>
          <a:prstGeom prst="rect">
            <a:avLst/>
          </a:prstGeom>
          <a:ln>
            <a:solidFill>
              <a:srgbClr val="036563"/>
            </a:solidFill>
          </a:ln>
        </p:spPr>
      </p:pic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DCC8594D-BC72-D0D8-7078-D4D5EF52F8C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6042979" y="3524450"/>
            <a:ext cx="5311775" cy="1672361"/>
          </a:xfrm>
          <a:prstGeom prst="rect">
            <a:avLst/>
          </a:prstGeom>
          <a:ln>
            <a:solidFill>
              <a:srgbClr val="036563"/>
            </a:solidFill>
          </a:ln>
        </p:spPr>
      </p:pic>
    </p:spTree>
    <p:extLst>
      <p:ext uri="{BB962C8B-B14F-4D97-AF65-F5344CB8AC3E}">
        <p14:creationId xmlns:p14="http://schemas.microsoft.com/office/powerpoint/2010/main" val="1714560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5DC45-F519-0A30-689B-C74162873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Exporting &amp; Importing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98526E-E918-E266-B5F1-BCDF2B020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2252905"/>
            <a:ext cx="5286375" cy="504337"/>
          </a:xfrm>
          <a:ln>
            <a:solidFill>
              <a:srgbClr val="DED93A"/>
            </a:solidFill>
          </a:ln>
        </p:spPr>
        <p:txBody>
          <a:bodyPr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Export to Excel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357AF25-3C6E-AAB5-1AB4-7F4D89E8DE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42979" y="2252905"/>
            <a:ext cx="5312409" cy="504337"/>
          </a:xfrm>
          <a:ln>
            <a:solidFill>
              <a:srgbClr val="DED93A"/>
            </a:solidFill>
          </a:ln>
        </p:spPr>
        <p:txBody>
          <a:bodyPr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Import from Excel</a:t>
            </a:r>
          </a:p>
        </p:txBody>
      </p:sp>
      <p:pic>
        <p:nvPicPr>
          <p:cNvPr id="3" name="Content Placeholder 2" descr="A screenshot of a computer&#10;&#10;Description automatically generated">
            <a:extLst>
              <a:ext uri="{FF2B5EF4-FFF2-40B4-BE49-F238E27FC236}">
                <a16:creationId xmlns:a16="http://schemas.microsoft.com/office/drawing/2014/main" id="{0D72340E-3C6C-8E46-8F2B-3140CD510EC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r="54385"/>
          <a:stretch/>
        </p:blipFill>
        <p:spPr>
          <a:xfrm>
            <a:off x="1411591" y="3319459"/>
            <a:ext cx="3889983" cy="2665917"/>
          </a:xfrm>
          <a:prstGeom prst="rect">
            <a:avLst/>
          </a:prstGeom>
          <a:ln>
            <a:solidFill>
              <a:srgbClr val="036563"/>
            </a:solidFill>
          </a:ln>
        </p:spPr>
      </p:pic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2190660F-55CA-583D-EDB9-0B3E896801E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4"/>
          <a:srcRect r="46210"/>
          <a:stretch/>
        </p:blipFill>
        <p:spPr>
          <a:xfrm>
            <a:off x="6773188" y="3503473"/>
            <a:ext cx="4335799" cy="1997666"/>
          </a:xfrm>
          <a:prstGeom prst="rect">
            <a:avLst/>
          </a:prstGeom>
          <a:ln>
            <a:solidFill>
              <a:srgbClr val="036563"/>
            </a:solidFill>
          </a:ln>
        </p:spPr>
      </p:pic>
    </p:spTree>
    <p:extLst>
      <p:ext uri="{BB962C8B-B14F-4D97-AF65-F5344CB8AC3E}">
        <p14:creationId xmlns:p14="http://schemas.microsoft.com/office/powerpoint/2010/main" val="2086827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5DC45-F519-0A30-689B-C74162873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Copying Budgets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98526E-E918-E266-B5F1-BCDF2B020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2252905"/>
            <a:ext cx="5286375" cy="504337"/>
          </a:xfrm>
          <a:ln>
            <a:solidFill>
              <a:srgbClr val="DED93A"/>
            </a:solidFill>
          </a:ln>
        </p:spPr>
        <p:txBody>
          <a:bodyPr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Copy Budget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6A4C87D-20B5-ECD6-3F99-B9F0B50FBA9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017665" y="3202277"/>
            <a:ext cx="4673444" cy="2599746"/>
          </a:xfrm>
          <a:ln>
            <a:solidFill>
              <a:srgbClr val="036563"/>
            </a:solidFill>
          </a:ln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357AF25-3C6E-AAB5-1AB4-7F4D89E8DE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42979" y="2252905"/>
            <a:ext cx="5312409" cy="504337"/>
          </a:xfrm>
          <a:ln>
            <a:solidFill>
              <a:srgbClr val="DED93A"/>
            </a:solidFill>
          </a:ln>
        </p:spPr>
        <p:txBody>
          <a:bodyPr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Copy Options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82110FA-BFEC-4E4B-EC45-88625E8A437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7169557" y="2814638"/>
            <a:ext cx="3059887" cy="3375025"/>
          </a:xfrm>
          <a:ln>
            <a:solidFill>
              <a:srgbClr val="036563"/>
            </a:solidFill>
          </a:ln>
        </p:spPr>
      </p:pic>
    </p:spTree>
    <p:extLst>
      <p:ext uri="{BB962C8B-B14F-4D97-AF65-F5344CB8AC3E}">
        <p14:creationId xmlns:p14="http://schemas.microsoft.com/office/powerpoint/2010/main" val="2868904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5DC45-F519-0A30-689B-C74162873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Standard Budget Reports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98526E-E918-E266-B5F1-BCDF2B020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2252905"/>
            <a:ext cx="5286375" cy="504337"/>
          </a:xfrm>
          <a:ln>
            <a:solidFill>
              <a:srgbClr val="DED93A"/>
            </a:solidFill>
          </a:ln>
        </p:spPr>
        <p:txBody>
          <a:bodyPr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Open Financial Reports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357AF25-3C6E-AAB5-1AB4-7F4D89E8DE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42979" y="2252905"/>
            <a:ext cx="5312409" cy="504337"/>
          </a:xfrm>
          <a:ln>
            <a:solidFill>
              <a:srgbClr val="DED93A"/>
            </a:solidFill>
          </a:ln>
        </p:spPr>
        <p:txBody>
          <a:bodyPr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Select Budget Report</a:t>
            </a:r>
          </a:p>
        </p:txBody>
      </p:sp>
      <p:pic>
        <p:nvPicPr>
          <p:cNvPr id="3" name="Content Placeholder 2" descr="A screenshot of a computer&#10;&#10;Description automatically generated">
            <a:extLst>
              <a:ext uri="{FF2B5EF4-FFF2-40B4-BE49-F238E27FC236}">
                <a16:creationId xmlns:a16="http://schemas.microsoft.com/office/drawing/2014/main" id="{50697916-7635-54B6-5672-9B62F1C6E01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r="25202"/>
          <a:stretch/>
        </p:blipFill>
        <p:spPr>
          <a:xfrm>
            <a:off x="711200" y="3343280"/>
            <a:ext cx="5286374" cy="2292336"/>
          </a:xfrm>
          <a:prstGeom prst="rect">
            <a:avLst/>
          </a:prstGeom>
          <a:ln>
            <a:solidFill>
              <a:srgbClr val="036563"/>
            </a:solidFill>
          </a:ln>
        </p:spPr>
      </p:pic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D3E9C350-EBED-ED66-7EE1-7D2D132EFCD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4"/>
          <a:srcRect r="54817"/>
          <a:stretch/>
        </p:blipFill>
        <p:spPr>
          <a:xfrm>
            <a:off x="6802371" y="2996638"/>
            <a:ext cx="4092608" cy="2951804"/>
          </a:xfrm>
          <a:prstGeom prst="rect">
            <a:avLst/>
          </a:prstGeom>
          <a:ln>
            <a:solidFill>
              <a:srgbClr val="036563"/>
            </a:solidFill>
          </a:ln>
        </p:spPr>
      </p:pic>
    </p:spTree>
    <p:extLst>
      <p:ext uri="{BB962C8B-B14F-4D97-AF65-F5344CB8AC3E}">
        <p14:creationId xmlns:p14="http://schemas.microsoft.com/office/powerpoint/2010/main" val="4246262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D42E1-351F-DA0C-8B9E-D2A1847134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5F28E-35B6-7F57-E0EF-691198A2C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Troubleshooting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51D3EBA-D33B-9D87-0E6D-5B79A8E68A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2252905"/>
            <a:ext cx="5286375" cy="504337"/>
          </a:xfrm>
          <a:ln>
            <a:solidFill>
              <a:srgbClr val="DED93A"/>
            </a:solidFill>
          </a:ln>
        </p:spPr>
        <p:txBody>
          <a:bodyPr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Budget Adjustments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EDA3DA6-0C5C-23D2-DC71-C6D52291D0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42979" y="2252905"/>
            <a:ext cx="5312409" cy="504337"/>
          </a:xfrm>
          <a:ln>
            <a:solidFill>
              <a:srgbClr val="DED93A"/>
            </a:solidFill>
          </a:ln>
        </p:spPr>
        <p:txBody>
          <a:bodyPr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Update Analysis View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6F58E10-0875-F87F-E722-2CC8E646AE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9014" y="3489345"/>
            <a:ext cx="5311226" cy="1816132"/>
          </a:xfrm>
          <a:prstGeom prst="rect">
            <a:avLst/>
          </a:prstGeom>
          <a:ln>
            <a:solidFill>
              <a:srgbClr val="036563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3CD7BCA-B423-28E4-1B49-8115714B8E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449" y="3315223"/>
            <a:ext cx="4756539" cy="2173969"/>
          </a:xfrm>
          <a:prstGeom prst="rect">
            <a:avLst/>
          </a:prstGeom>
          <a:ln>
            <a:solidFill>
              <a:srgbClr val="036563"/>
            </a:solidFill>
          </a:ln>
        </p:spPr>
      </p:pic>
    </p:spTree>
    <p:extLst>
      <p:ext uri="{BB962C8B-B14F-4D97-AF65-F5344CB8AC3E}">
        <p14:creationId xmlns:p14="http://schemas.microsoft.com/office/powerpoint/2010/main" val="1135165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5DC45-F519-0A30-689B-C74162873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More Resources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B2C287-57DF-024E-1C43-66587AF9931D}"/>
              </a:ext>
            </a:extLst>
          </p:cNvPr>
          <p:cNvSpPr txBox="1"/>
          <p:nvPr/>
        </p:nvSpPr>
        <p:spPr>
          <a:xfrm>
            <a:off x="622570" y="2509736"/>
            <a:ext cx="109241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G/L Budgets in Business Central</a:t>
            </a:r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- </a:t>
            </a:r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3"/>
              </a:rPr>
              <a:t>https://gosupport.powerappsportals.com/knowledgebase/article/KA-01419/en-us</a:t>
            </a:r>
            <a:endParaRPr lang="en-US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Customizing Financial Reports </a:t>
            </a:r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- </a:t>
            </a:r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4"/>
              </a:rPr>
              <a:t>https://gosupport.powerappsportals.com/knowledgebase/article/KA-01074/en-us</a:t>
            </a:r>
            <a:endParaRPr lang="en-US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688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943DF-20B8-5BA1-060B-2C9256EF6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dirty="0"/>
              <a:t>Creating Budgets in </a:t>
            </a:r>
            <a:br>
              <a:rPr lang="en-US" sz="6000" dirty="0"/>
            </a:br>
            <a:r>
              <a:rPr lang="en-US" sz="6000" dirty="0"/>
              <a:t>Business Central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194550-AD19-6F39-38F1-39CB2BC729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Presented by Jeffery Tenbusch</a:t>
            </a:r>
            <a:br>
              <a:rPr lang="en-US"/>
            </a:br>
            <a:r>
              <a:rPr lang="en-US"/>
              <a:t>support@</a:t>
            </a:r>
            <a:r>
              <a:rPr lang="en-US" dirty="0"/>
              <a:t>akoyago.com</a:t>
            </a:r>
          </a:p>
        </p:txBody>
      </p:sp>
    </p:spTree>
    <p:extLst>
      <p:ext uri="{BB962C8B-B14F-4D97-AF65-F5344CB8AC3E}">
        <p14:creationId xmlns:p14="http://schemas.microsoft.com/office/powerpoint/2010/main" val="4260222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6B9689CAB2F874FBC1080F8E3C22E43" ma:contentTypeVersion="17" ma:contentTypeDescription="Create a new document." ma:contentTypeScope="" ma:versionID="1fe6706a05f930473f43c5e601c6eec7">
  <xsd:schema xmlns:xsd="http://www.w3.org/2001/XMLSchema" xmlns:xs="http://www.w3.org/2001/XMLSchema" xmlns:p="http://schemas.microsoft.com/office/2006/metadata/properties" xmlns:ns2="d6036f6a-650c-4cc6-8525-1dca5c694b9c" xmlns:ns3="c073b6ce-5406-4e9e-ab4e-7a5533442e0d" targetNamespace="http://schemas.microsoft.com/office/2006/metadata/properties" ma:root="true" ma:fieldsID="381fa328d9a1cb5f5bdc0afd0801e445" ns2:_="" ns3:_="">
    <xsd:import namespace="d6036f6a-650c-4cc6-8525-1dca5c694b9c"/>
    <xsd:import namespace="c073b6ce-5406-4e9e-ab4e-7a5533442e0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036f6a-650c-4cc6-8525-1dca5c694b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73b6ce-5406-4e9e-ab4e-7a5533442e0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d984ef4f-a76e-4a21-87d3-e881a4f1b2b5}" ma:internalName="TaxCatchAll" ma:showField="CatchAllData" ma:web="c073b6ce-5406-4e9e-ab4e-7a5533442e0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c073b6ce-5406-4e9e-ab4e-7a5533442e0d">
      <UserInfo>
        <DisplayName>Arielle Lifto</DisplayName>
        <AccountId>1963</AccountId>
        <AccountType/>
      </UserInfo>
      <UserInfo>
        <DisplayName>Linda Tibbetts</DisplayName>
        <AccountId>277</AccountId>
        <AccountType/>
      </UserInfo>
      <UserInfo>
        <DisplayName>Mark Montoya</DisplayName>
        <AccountId>4321</AccountId>
        <AccountType/>
      </UserInfo>
      <UserInfo>
        <DisplayName>Mindy Hoenie</DisplayName>
        <AccountId>1845</AccountId>
        <AccountType/>
      </UserInfo>
    </SharedWithUsers>
    <lcf76f155ced4ddcb4097134ff3c332f xmlns="d6036f6a-650c-4cc6-8525-1dca5c694b9c">
      <Terms xmlns="http://schemas.microsoft.com/office/infopath/2007/PartnerControls"/>
    </lcf76f155ced4ddcb4097134ff3c332f>
    <TaxCatchAll xmlns="c073b6ce-5406-4e9e-ab4e-7a5533442e0d" xsi:nil="true"/>
  </documentManagement>
</p:properties>
</file>

<file path=customXml/itemProps1.xml><?xml version="1.0" encoding="utf-8"?>
<ds:datastoreItem xmlns:ds="http://schemas.openxmlformats.org/officeDocument/2006/customXml" ds:itemID="{20664BEF-EA95-4E3C-A15E-953B80D3A7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6036f6a-650c-4cc6-8525-1dca5c694b9c"/>
    <ds:schemaRef ds:uri="c073b6ce-5406-4e9e-ab4e-7a5533442e0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BD403B5-F2B9-4686-852A-45F12F8BB2F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20521E-9321-4932-83BE-32AA123BC3EF}">
  <ds:schemaRefs>
    <ds:schemaRef ds:uri="2ea194d2-f4d9-4c98-8732-9a151d87f2dc"/>
    <ds:schemaRef ds:uri="bf83b915-ac01-4929-a343-df091c756047"/>
    <ds:schemaRef ds:uri="c073b6ce-5406-4e9e-ab4e-7a5533442e0d"/>
    <ds:schemaRef ds:uri="d6036f6a-650c-4cc6-8525-1dca5c694b9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2420</TotalTime>
  <Words>124</Words>
  <Application>Microsoft Office PowerPoint</Application>
  <PresentationFormat>Widescreen</PresentationFormat>
  <Paragraphs>31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Lato</vt:lpstr>
      <vt:lpstr>Lato Heavy</vt:lpstr>
      <vt:lpstr>Lato Light</vt:lpstr>
      <vt:lpstr>Office Theme</vt:lpstr>
      <vt:lpstr> Creating Budgets in  Business Central</vt:lpstr>
      <vt:lpstr>Creating a new budget</vt:lpstr>
      <vt:lpstr>Adding Dimensions</vt:lpstr>
      <vt:lpstr>Exporting &amp; Importing</vt:lpstr>
      <vt:lpstr>Copying Budgets</vt:lpstr>
      <vt:lpstr>Standard Budget Reports</vt:lpstr>
      <vt:lpstr>Troubleshooting</vt:lpstr>
      <vt:lpstr>More Resources</vt:lpstr>
      <vt:lpstr>Creating Budgets in  Business Central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lastModifiedBy>Jeff Tenbusch</cp:lastModifiedBy>
  <cp:revision>9</cp:revision>
  <dcterms:created xsi:type="dcterms:W3CDTF">2022-05-04T13:01:26Z</dcterms:created>
  <dcterms:modified xsi:type="dcterms:W3CDTF">2024-02-08T17:18:09Z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0x010100B6B9689CAB2F874FBC1080F8E3C22E43</vt:lpwstr>
  </property>
  <property fmtid="{D5CDD505-2E9C-101B-9397-08002B2CF9AE}" pid="3" name="MediaServiceImageTags">
    <vt:lpwstr/>
  </property>
</Properties>
</file>