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4"/>
  </p:notesMasterIdLst>
  <p:sldIdLst>
    <p:sldId id="306" r:id="rId5"/>
    <p:sldId id="256" r:id="rId6"/>
    <p:sldId id="257" r:id="rId7"/>
    <p:sldId id="282" r:id="rId8"/>
    <p:sldId id="258" r:id="rId9"/>
    <p:sldId id="259" r:id="rId10"/>
    <p:sldId id="261" r:id="rId11"/>
    <p:sldId id="267" r:id="rId12"/>
    <p:sldId id="301" r:id="rId13"/>
    <p:sldId id="271" r:id="rId14"/>
    <p:sldId id="273" r:id="rId15"/>
    <p:sldId id="302" r:id="rId16"/>
    <p:sldId id="274" r:id="rId17"/>
    <p:sldId id="303" r:id="rId18"/>
    <p:sldId id="272" r:id="rId19"/>
    <p:sldId id="304" r:id="rId20"/>
    <p:sldId id="275" r:id="rId21"/>
    <p:sldId id="262" r:id="rId22"/>
    <p:sldId id="266" r:id="rId23"/>
    <p:sldId id="276" r:id="rId24"/>
    <p:sldId id="278" r:id="rId25"/>
    <p:sldId id="277" r:id="rId26"/>
    <p:sldId id="279" r:id="rId27"/>
    <p:sldId id="264" r:id="rId28"/>
    <p:sldId id="288" r:id="rId29"/>
    <p:sldId id="289" r:id="rId30"/>
    <p:sldId id="297" r:id="rId31"/>
    <p:sldId id="293" r:id="rId32"/>
    <p:sldId id="298" r:id="rId33"/>
    <p:sldId id="294" r:id="rId34"/>
    <p:sldId id="296" r:id="rId35"/>
    <p:sldId id="299" r:id="rId36"/>
    <p:sldId id="295" r:id="rId37"/>
    <p:sldId id="292" r:id="rId38"/>
    <p:sldId id="290" r:id="rId39"/>
    <p:sldId id="291" r:id="rId40"/>
    <p:sldId id="300" r:id="rId41"/>
    <p:sldId id="265" r:id="rId42"/>
    <p:sldId id="26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563"/>
    <a:srgbClr val="DED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369EE1-7AFC-97A5-D369-B79D09288FDE}" v="3" dt="2024-07-18T01:20:34.357"/>
    <p1510:client id="{D90DC11C-3848-00B9-4DC2-790A98E6DE84}" v="2" dt="2024-07-18T01:49:25.2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a Wojahn" userId="S::sophia.wojahn@akoyago.com::5977cf0b-2d35-472f-9fc1-27e7243bd7cb" providerId="AD" clId="Web-{D90DC11C-3848-00B9-4DC2-790A98E6DE84}"/>
    <pc:docChg chg="addSld delSld">
      <pc:chgData name="Sophia Wojahn" userId="S::sophia.wojahn@akoyago.com::5977cf0b-2d35-472f-9fc1-27e7243bd7cb" providerId="AD" clId="Web-{D90DC11C-3848-00B9-4DC2-790A98E6DE84}" dt="2024-07-18T01:49:25.209" v="1"/>
      <pc:docMkLst>
        <pc:docMk/>
      </pc:docMkLst>
      <pc:sldChg chg="del">
        <pc:chgData name="Sophia Wojahn" userId="S::sophia.wojahn@akoyago.com::5977cf0b-2d35-472f-9fc1-27e7243bd7cb" providerId="AD" clId="Web-{D90DC11C-3848-00B9-4DC2-790A98E6DE84}" dt="2024-07-18T01:49:25.209" v="1"/>
        <pc:sldMkLst>
          <pc:docMk/>
          <pc:sldMk cId="4171152783" sldId="305"/>
        </pc:sldMkLst>
      </pc:sldChg>
      <pc:sldChg chg="add">
        <pc:chgData name="Sophia Wojahn" userId="S::sophia.wojahn@akoyago.com::5977cf0b-2d35-472f-9fc1-27e7243bd7cb" providerId="AD" clId="Web-{D90DC11C-3848-00B9-4DC2-790A98E6DE84}" dt="2024-07-18T01:49:24.021" v="0"/>
        <pc:sldMkLst>
          <pc:docMk/>
          <pc:sldMk cId="118926146" sldId="306"/>
        </pc:sldMkLst>
      </pc:sldChg>
    </pc:docChg>
  </pc:docChgLst>
  <pc:docChgLst>
    <pc:chgData name="Jennifer Tenn" userId="S::jennifer.tenn@akoyago.com::fbd33ed4-34e2-4564-a82f-4e87950fae4a" providerId="AD" clId="Web-{EAF8BE76-F85D-4092-8C4B-0838A1E18BD3}"/>
    <pc:docChg chg="addSld modSld">
      <pc:chgData name="Jennifer Tenn" userId="S::jennifer.tenn@akoyago.com::fbd33ed4-34e2-4564-a82f-4e87950fae4a" providerId="AD" clId="Web-{EAF8BE76-F85D-4092-8C4B-0838A1E18BD3}" dt="2024-05-30T19:14:03.708" v="1493" actId="20577"/>
      <pc:docMkLst>
        <pc:docMk/>
      </pc:docMkLst>
      <pc:sldChg chg="modSp">
        <pc:chgData name="Jennifer Tenn" userId="S::jennifer.tenn@akoyago.com::fbd33ed4-34e2-4564-a82f-4e87950fae4a" providerId="AD" clId="Web-{EAF8BE76-F85D-4092-8C4B-0838A1E18BD3}" dt="2024-05-30T19:02:43.934" v="47" actId="20577"/>
        <pc:sldMkLst>
          <pc:docMk/>
          <pc:sldMk cId="3605792884" sldId="267"/>
        </pc:sldMkLst>
        <pc:spChg chg="mod">
          <ac:chgData name="Jennifer Tenn" userId="S::jennifer.tenn@akoyago.com::fbd33ed4-34e2-4564-a82f-4e87950fae4a" providerId="AD" clId="Web-{EAF8BE76-F85D-4092-8C4B-0838A1E18BD3}" dt="2024-05-30T19:02:43.934" v="47" actId="20577"/>
          <ac:spMkLst>
            <pc:docMk/>
            <pc:sldMk cId="3605792884" sldId="267"/>
            <ac:spMk id="8" creationId="{2934FC33-1599-F242-B7BD-2088616822C2}"/>
          </ac:spMkLst>
        </pc:spChg>
      </pc:sldChg>
      <pc:sldChg chg="modSp">
        <pc:chgData name="Jennifer Tenn" userId="S::jennifer.tenn@akoyago.com::fbd33ed4-34e2-4564-a82f-4e87950fae4a" providerId="AD" clId="Web-{EAF8BE76-F85D-4092-8C4B-0838A1E18BD3}" dt="2024-05-30T19:03:08.454" v="53" actId="20577"/>
        <pc:sldMkLst>
          <pc:docMk/>
          <pc:sldMk cId="459875356" sldId="268"/>
        </pc:sldMkLst>
        <pc:spChg chg="mod">
          <ac:chgData name="Jennifer Tenn" userId="S::jennifer.tenn@akoyago.com::fbd33ed4-34e2-4564-a82f-4e87950fae4a" providerId="AD" clId="Web-{EAF8BE76-F85D-4092-8C4B-0838A1E18BD3}" dt="2024-05-30T19:03:08.454" v="53" actId="20577"/>
          <ac:spMkLst>
            <pc:docMk/>
            <pc:sldMk cId="459875356" sldId="268"/>
            <ac:spMk id="8" creationId="{2934FC33-1599-F242-B7BD-2088616822C2}"/>
          </ac:spMkLst>
        </pc:spChg>
      </pc:sldChg>
      <pc:sldChg chg="modSp">
        <pc:chgData name="Jennifer Tenn" userId="S::jennifer.tenn@akoyago.com::fbd33ed4-34e2-4564-a82f-4e87950fae4a" providerId="AD" clId="Web-{EAF8BE76-F85D-4092-8C4B-0838A1E18BD3}" dt="2024-05-30T19:03:22.813" v="61" actId="20577"/>
        <pc:sldMkLst>
          <pc:docMk/>
          <pc:sldMk cId="2759242665" sldId="269"/>
        </pc:sldMkLst>
        <pc:spChg chg="mod">
          <ac:chgData name="Jennifer Tenn" userId="S::jennifer.tenn@akoyago.com::fbd33ed4-34e2-4564-a82f-4e87950fae4a" providerId="AD" clId="Web-{EAF8BE76-F85D-4092-8C4B-0838A1E18BD3}" dt="2024-05-30T19:03:22.813" v="61" actId="20577"/>
          <ac:spMkLst>
            <pc:docMk/>
            <pc:sldMk cId="2759242665" sldId="269"/>
            <ac:spMk id="8" creationId="{2934FC33-1599-F242-B7BD-2088616822C2}"/>
          </ac:spMkLst>
        </pc:spChg>
      </pc:sldChg>
      <pc:sldChg chg="modSp">
        <pc:chgData name="Jennifer Tenn" userId="S::jennifer.tenn@akoyago.com::fbd33ed4-34e2-4564-a82f-4e87950fae4a" providerId="AD" clId="Web-{EAF8BE76-F85D-4092-8C4B-0838A1E18BD3}" dt="2024-05-30T19:03:34.345" v="64" actId="20577"/>
        <pc:sldMkLst>
          <pc:docMk/>
          <pc:sldMk cId="1188811249" sldId="270"/>
        </pc:sldMkLst>
        <pc:spChg chg="mod">
          <ac:chgData name="Jennifer Tenn" userId="S::jennifer.tenn@akoyago.com::fbd33ed4-34e2-4564-a82f-4e87950fae4a" providerId="AD" clId="Web-{EAF8BE76-F85D-4092-8C4B-0838A1E18BD3}" dt="2024-05-30T19:03:34.345" v="64" actId="20577"/>
          <ac:spMkLst>
            <pc:docMk/>
            <pc:sldMk cId="1188811249" sldId="270"/>
            <ac:spMk id="8" creationId="{2934FC33-1599-F242-B7BD-2088616822C2}"/>
          </ac:spMkLst>
        </pc:spChg>
      </pc:sldChg>
      <pc:sldChg chg="modSp add replId">
        <pc:chgData name="Jennifer Tenn" userId="S::jennifer.tenn@akoyago.com::fbd33ed4-34e2-4564-a82f-4e87950fae4a" providerId="AD" clId="Web-{EAF8BE76-F85D-4092-8C4B-0838A1E18BD3}" dt="2024-05-30T19:06:44.283" v="570" actId="20577"/>
        <pc:sldMkLst>
          <pc:docMk/>
          <pc:sldMk cId="2995704501" sldId="273"/>
        </pc:sldMkLst>
        <pc:spChg chg="mod">
          <ac:chgData name="Jennifer Tenn" userId="S::jennifer.tenn@akoyago.com::fbd33ed4-34e2-4564-a82f-4e87950fae4a" providerId="AD" clId="Web-{EAF8BE76-F85D-4092-8C4B-0838A1E18BD3}" dt="2024-05-30T19:04:23.595" v="85" actId="20577"/>
          <ac:spMkLst>
            <pc:docMk/>
            <pc:sldMk cId="2995704501" sldId="273"/>
            <ac:spMk id="4" creationId="{D70C4DC1-F64A-1743-B34D-E6065145F165}"/>
          </ac:spMkLst>
        </pc:spChg>
        <pc:spChg chg="mod">
          <ac:chgData name="Jennifer Tenn" userId="S::jennifer.tenn@akoyago.com::fbd33ed4-34e2-4564-a82f-4e87950fae4a" providerId="AD" clId="Web-{EAF8BE76-F85D-4092-8C4B-0838A1E18BD3}" dt="2024-05-30T19:06:44.283" v="570" actId="20577"/>
          <ac:spMkLst>
            <pc:docMk/>
            <pc:sldMk cId="2995704501" sldId="273"/>
            <ac:spMk id="8" creationId="{2934FC33-1599-F242-B7BD-2088616822C2}"/>
          </ac:spMkLst>
        </pc:spChg>
      </pc:sldChg>
      <pc:sldChg chg="modSp add replId">
        <pc:chgData name="Jennifer Tenn" userId="S::jennifer.tenn@akoyago.com::fbd33ed4-34e2-4564-a82f-4e87950fae4a" providerId="AD" clId="Web-{EAF8BE76-F85D-4092-8C4B-0838A1E18BD3}" dt="2024-05-30T19:14:03.708" v="1493" actId="20577"/>
        <pc:sldMkLst>
          <pc:docMk/>
          <pc:sldMk cId="2592317054" sldId="274"/>
        </pc:sldMkLst>
        <pc:spChg chg="mod">
          <ac:chgData name="Jennifer Tenn" userId="S::jennifer.tenn@akoyago.com::fbd33ed4-34e2-4564-a82f-4e87950fae4a" providerId="AD" clId="Web-{EAF8BE76-F85D-4092-8C4B-0838A1E18BD3}" dt="2024-05-30T19:10:56.754" v="1065" actId="20577"/>
          <ac:spMkLst>
            <pc:docMk/>
            <pc:sldMk cId="2592317054" sldId="274"/>
            <ac:spMk id="4" creationId="{D70C4DC1-F64A-1743-B34D-E6065145F165}"/>
          </ac:spMkLst>
        </pc:spChg>
        <pc:spChg chg="mod">
          <ac:chgData name="Jennifer Tenn" userId="S::jennifer.tenn@akoyago.com::fbd33ed4-34e2-4564-a82f-4e87950fae4a" providerId="AD" clId="Web-{EAF8BE76-F85D-4092-8C4B-0838A1E18BD3}" dt="2024-05-30T19:14:03.708" v="1493" actId="20577"/>
          <ac:spMkLst>
            <pc:docMk/>
            <pc:sldMk cId="2592317054" sldId="274"/>
            <ac:spMk id="8" creationId="{2934FC33-1599-F242-B7BD-2088616822C2}"/>
          </ac:spMkLst>
        </pc:spChg>
      </pc:sldChg>
      <pc:sldChg chg="modSp add replId">
        <pc:chgData name="Jennifer Tenn" userId="S::jennifer.tenn@akoyago.com::fbd33ed4-34e2-4564-a82f-4e87950fae4a" providerId="AD" clId="Web-{EAF8BE76-F85D-4092-8C4B-0838A1E18BD3}" dt="2024-05-30T19:13:14.801" v="1439" actId="20577"/>
        <pc:sldMkLst>
          <pc:docMk/>
          <pc:sldMk cId="3325659226" sldId="275"/>
        </pc:sldMkLst>
        <pc:spChg chg="mod">
          <ac:chgData name="Jennifer Tenn" userId="S::jennifer.tenn@akoyago.com::fbd33ed4-34e2-4564-a82f-4e87950fae4a" providerId="AD" clId="Web-{EAF8BE76-F85D-4092-8C4B-0838A1E18BD3}" dt="2024-05-30T19:11:07.207" v="1087" actId="20577"/>
          <ac:spMkLst>
            <pc:docMk/>
            <pc:sldMk cId="3325659226" sldId="275"/>
            <ac:spMk id="4" creationId="{D70C4DC1-F64A-1743-B34D-E6065145F165}"/>
          </ac:spMkLst>
        </pc:spChg>
        <pc:spChg chg="mod">
          <ac:chgData name="Jennifer Tenn" userId="S::jennifer.tenn@akoyago.com::fbd33ed4-34e2-4564-a82f-4e87950fae4a" providerId="AD" clId="Web-{EAF8BE76-F85D-4092-8C4B-0838A1E18BD3}" dt="2024-05-30T19:13:14.801" v="1439" actId="20577"/>
          <ac:spMkLst>
            <pc:docMk/>
            <pc:sldMk cId="3325659226" sldId="275"/>
            <ac:spMk id="8" creationId="{2934FC33-1599-F242-B7BD-2088616822C2}"/>
          </ac:spMkLst>
        </pc:spChg>
      </pc:sldChg>
    </pc:docChg>
  </pc:docChgLst>
  <pc:docChgLst>
    <pc:chgData name="Jennifer Tenn" userId="S::jennifer.tenn@akoyago.com::fbd33ed4-34e2-4564-a82f-4e87950fae4a" providerId="AD" clId="Web-{D9ED1B82-8798-479A-946F-3518FCE9B68A}"/>
    <pc:docChg chg="addSld modSld sldOrd">
      <pc:chgData name="Jennifer Tenn" userId="S::jennifer.tenn@akoyago.com::fbd33ed4-34e2-4564-a82f-4e87950fae4a" providerId="AD" clId="Web-{D9ED1B82-8798-479A-946F-3518FCE9B68A}" dt="2024-05-29T16:08:07.455" v="43" actId="20577"/>
      <pc:docMkLst>
        <pc:docMk/>
      </pc:docMkLst>
      <pc:sldChg chg="modSp">
        <pc:chgData name="Jennifer Tenn" userId="S::jennifer.tenn@akoyago.com::fbd33ed4-34e2-4564-a82f-4e87950fae4a" providerId="AD" clId="Web-{D9ED1B82-8798-479A-946F-3518FCE9B68A}" dt="2024-05-29T16:08:07.455" v="43" actId="20577"/>
        <pc:sldMkLst>
          <pc:docMk/>
          <pc:sldMk cId="4030721374" sldId="265"/>
        </pc:sldMkLst>
        <pc:spChg chg="mod">
          <ac:chgData name="Jennifer Tenn" userId="S::jennifer.tenn@akoyago.com::fbd33ed4-34e2-4564-a82f-4e87950fae4a" providerId="AD" clId="Web-{D9ED1B82-8798-479A-946F-3518FCE9B68A}" dt="2024-05-29T16:06:42.234" v="28" actId="20577"/>
          <ac:spMkLst>
            <pc:docMk/>
            <pc:sldMk cId="4030721374" sldId="265"/>
            <ac:spMk id="4" creationId="{D70C4DC1-F64A-1743-B34D-E6065145F165}"/>
          </ac:spMkLst>
        </pc:spChg>
        <pc:spChg chg="mod">
          <ac:chgData name="Jennifer Tenn" userId="S::jennifer.tenn@akoyago.com::fbd33ed4-34e2-4564-a82f-4e87950fae4a" providerId="AD" clId="Web-{D9ED1B82-8798-479A-946F-3518FCE9B68A}" dt="2024-05-29T16:08:07.455" v="43" actId="20577"/>
          <ac:spMkLst>
            <pc:docMk/>
            <pc:sldMk cId="4030721374" sldId="265"/>
            <ac:spMk id="8" creationId="{2934FC33-1599-F242-B7BD-2088616822C2}"/>
          </ac:spMkLst>
        </pc:spChg>
      </pc:sldChg>
      <pc:sldChg chg="add ord replId">
        <pc:chgData name="Jennifer Tenn" userId="S::jennifer.tenn@akoyago.com::fbd33ed4-34e2-4564-a82f-4e87950fae4a" providerId="AD" clId="Web-{D9ED1B82-8798-479A-946F-3518FCE9B68A}" dt="2024-05-29T16:06:23.405" v="1"/>
        <pc:sldMkLst>
          <pc:docMk/>
          <pc:sldMk cId="1204904842" sldId="266"/>
        </pc:sldMkLst>
      </pc:sldChg>
    </pc:docChg>
  </pc:docChgLst>
  <pc:docChgLst>
    <pc:chgData name="Jennifer Tenn" userId="S::jennifer.tenn@akoyago.com::fbd33ed4-34e2-4564-a82f-4e87950fae4a" providerId="AD" clId="Web-{2511B7B6-432B-40CA-A671-B3916FC53E9E}"/>
    <pc:docChg chg="addSld modSld">
      <pc:chgData name="Jennifer Tenn" userId="S::jennifer.tenn@akoyago.com::fbd33ed4-34e2-4564-a82f-4e87950fae4a" providerId="AD" clId="Web-{2511B7B6-432B-40CA-A671-B3916FC53E9E}" dt="2024-06-01T16:40:28.715" v="710" actId="1076"/>
      <pc:docMkLst>
        <pc:docMk/>
      </pc:docMkLst>
      <pc:sldChg chg="modSp">
        <pc:chgData name="Jennifer Tenn" userId="S::jennifer.tenn@akoyago.com::fbd33ed4-34e2-4564-a82f-4e87950fae4a" providerId="AD" clId="Web-{2511B7B6-432B-40CA-A671-B3916FC53E9E}" dt="2024-06-01T16:18:30.008" v="14" actId="20577"/>
        <pc:sldMkLst>
          <pc:docMk/>
          <pc:sldMk cId="3605792884" sldId="267"/>
        </pc:sldMkLst>
        <pc:spChg chg="mod">
          <ac:chgData name="Jennifer Tenn" userId="S::jennifer.tenn@akoyago.com::fbd33ed4-34e2-4564-a82f-4e87950fae4a" providerId="AD" clId="Web-{2511B7B6-432B-40CA-A671-B3916FC53E9E}" dt="2024-06-01T16:18:30.008" v="14" actId="20577"/>
          <ac:spMkLst>
            <pc:docMk/>
            <pc:sldMk cId="3605792884" sldId="267"/>
            <ac:spMk id="8" creationId="{2934FC33-1599-F242-B7BD-2088616822C2}"/>
          </ac:spMkLst>
        </pc:spChg>
      </pc:sldChg>
      <pc:sldChg chg="modSp">
        <pc:chgData name="Jennifer Tenn" userId="S::jennifer.tenn@akoyago.com::fbd33ed4-34e2-4564-a82f-4e87950fae4a" providerId="AD" clId="Web-{2511B7B6-432B-40CA-A671-B3916FC53E9E}" dt="2024-06-01T16:24:54.049" v="159" actId="20577"/>
        <pc:sldMkLst>
          <pc:docMk/>
          <pc:sldMk cId="2759242665" sldId="269"/>
        </pc:sldMkLst>
        <pc:spChg chg="mod">
          <ac:chgData name="Jennifer Tenn" userId="S::jennifer.tenn@akoyago.com::fbd33ed4-34e2-4564-a82f-4e87950fae4a" providerId="AD" clId="Web-{2511B7B6-432B-40CA-A671-B3916FC53E9E}" dt="2024-06-01T16:24:54.049" v="159" actId="20577"/>
          <ac:spMkLst>
            <pc:docMk/>
            <pc:sldMk cId="2759242665" sldId="269"/>
            <ac:spMk id="8" creationId="{2934FC33-1599-F242-B7BD-2088616822C2}"/>
          </ac:spMkLst>
        </pc:spChg>
      </pc:sldChg>
      <pc:sldChg chg="modSp">
        <pc:chgData name="Jennifer Tenn" userId="S::jennifer.tenn@akoyago.com::fbd33ed4-34e2-4564-a82f-4e87950fae4a" providerId="AD" clId="Web-{2511B7B6-432B-40CA-A671-B3916FC53E9E}" dt="2024-06-01T16:33:52.673" v="417" actId="20577"/>
        <pc:sldMkLst>
          <pc:docMk/>
          <pc:sldMk cId="1188811249" sldId="270"/>
        </pc:sldMkLst>
        <pc:spChg chg="mod">
          <ac:chgData name="Jennifer Tenn" userId="S::jennifer.tenn@akoyago.com::fbd33ed4-34e2-4564-a82f-4e87950fae4a" providerId="AD" clId="Web-{2511B7B6-432B-40CA-A671-B3916FC53E9E}" dt="2024-06-01T16:33:52.673" v="417" actId="20577"/>
          <ac:spMkLst>
            <pc:docMk/>
            <pc:sldMk cId="1188811249" sldId="270"/>
            <ac:spMk id="8" creationId="{2934FC33-1599-F242-B7BD-2088616822C2}"/>
          </ac:spMkLst>
        </pc:spChg>
      </pc:sldChg>
      <pc:sldChg chg="addSp delSp modSp">
        <pc:chgData name="Jennifer Tenn" userId="S::jennifer.tenn@akoyago.com::fbd33ed4-34e2-4564-a82f-4e87950fae4a" providerId="AD" clId="Web-{2511B7B6-432B-40CA-A671-B3916FC53E9E}" dt="2024-06-01T16:22:56.265" v="44" actId="1076"/>
        <pc:sldMkLst>
          <pc:docMk/>
          <pc:sldMk cId="2938577957" sldId="271"/>
        </pc:sldMkLst>
        <pc:spChg chg="del mod">
          <ac:chgData name="Jennifer Tenn" userId="S::jennifer.tenn@akoyago.com::fbd33ed4-34e2-4564-a82f-4e87950fae4a" providerId="AD" clId="Web-{2511B7B6-432B-40CA-A671-B3916FC53E9E}" dt="2024-06-01T16:22:53.858" v="43"/>
          <ac:spMkLst>
            <pc:docMk/>
            <pc:sldMk cId="2938577957" sldId="271"/>
            <ac:spMk id="8" creationId="{2934FC33-1599-F242-B7BD-2088616822C2}"/>
          </ac:spMkLst>
        </pc:spChg>
        <pc:picChg chg="add mod">
          <ac:chgData name="Jennifer Tenn" userId="S::jennifer.tenn@akoyago.com::fbd33ed4-34e2-4564-a82f-4e87950fae4a" providerId="AD" clId="Web-{2511B7B6-432B-40CA-A671-B3916FC53E9E}" dt="2024-06-01T16:22:56.265" v="44" actId="1076"/>
          <ac:picMkLst>
            <pc:docMk/>
            <pc:sldMk cId="2938577957" sldId="271"/>
            <ac:picMk id="3" creationId="{2E155FF8-DD0F-CF33-28F6-2357B3A59180}"/>
          </ac:picMkLst>
        </pc:picChg>
      </pc:sldChg>
      <pc:sldChg chg="addSp delSp modSp">
        <pc:chgData name="Jennifer Tenn" userId="S::jennifer.tenn@akoyago.com::fbd33ed4-34e2-4564-a82f-4e87950fae4a" providerId="AD" clId="Web-{2511B7B6-432B-40CA-A671-B3916FC53E9E}" dt="2024-06-01T16:36:50.053" v="506" actId="1076"/>
        <pc:sldMkLst>
          <pc:docMk/>
          <pc:sldMk cId="2398166957" sldId="272"/>
        </pc:sldMkLst>
        <pc:spChg chg="del mod">
          <ac:chgData name="Jennifer Tenn" userId="S::jennifer.tenn@akoyago.com::fbd33ed4-34e2-4564-a82f-4e87950fae4a" providerId="AD" clId="Web-{2511B7B6-432B-40CA-A671-B3916FC53E9E}" dt="2024-06-01T16:36:35.428" v="503"/>
          <ac:spMkLst>
            <pc:docMk/>
            <pc:sldMk cId="2398166957" sldId="272"/>
            <ac:spMk id="8" creationId="{2934FC33-1599-F242-B7BD-2088616822C2}"/>
          </ac:spMkLst>
        </pc:spChg>
        <pc:picChg chg="add mod">
          <ac:chgData name="Jennifer Tenn" userId="S::jennifer.tenn@akoyago.com::fbd33ed4-34e2-4564-a82f-4e87950fae4a" providerId="AD" clId="Web-{2511B7B6-432B-40CA-A671-B3916FC53E9E}" dt="2024-06-01T16:36:50.053" v="506" actId="1076"/>
          <ac:picMkLst>
            <pc:docMk/>
            <pc:sldMk cId="2398166957" sldId="272"/>
            <ac:picMk id="3" creationId="{F9E34D14-0CB1-4D3B-19A3-D42FA5E0581C}"/>
          </ac:picMkLst>
        </pc:picChg>
      </pc:sldChg>
      <pc:sldChg chg="addSp delSp modSp">
        <pc:chgData name="Jennifer Tenn" userId="S::jennifer.tenn@akoyago.com::fbd33ed4-34e2-4564-a82f-4e87950fae4a" providerId="AD" clId="Web-{2511B7B6-432B-40CA-A671-B3916FC53E9E}" dt="2024-06-01T16:27:19.366" v="252" actId="20577"/>
        <pc:sldMkLst>
          <pc:docMk/>
          <pc:sldMk cId="2995704501" sldId="273"/>
        </pc:sldMkLst>
        <pc:spChg chg="add del mod">
          <ac:chgData name="Jennifer Tenn" userId="S::jennifer.tenn@akoyago.com::fbd33ed4-34e2-4564-a82f-4e87950fae4a" providerId="AD" clId="Web-{2511B7B6-432B-40CA-A671-B3916FC53E9E}" dt="2024-06-01T16:27:02.662" v="247"/>
          <ac:spMkLst>
            <pc:docMk/>
            <pc:sldMk cId="2995704501" sldId="273"/>
            <ac:spMk id="3" creationId="{EDE74049-61D4-FEFE-24C2-D849B9384D36}"/>
          </ac:spMkLst>
        </pc:spChg>
        <pc:spChg chg="mod">
          <ac:chgData name="Jennifer Tenn" userId="S::jennifer.tenn@akoyago.com::fbd33ed4-34e2-4564-a82f-4e87950fae4a" providerId="AD" clId="Web-{2511B7B6-432B-40CA-A671-B3916FC53E9E}" dt="2024-06-01T16:27:19.366" v="252" actId="20577"/>
          <ac:spMkLst>
            <pc:docMk/>
            <pc:sldMk cId="2995704501" sldId="273"/>
            <ac:spMk id="8" creationId="{2934FC33-1599-F242-B7BD-2088616822C2}"/>
          </ac:spMkLst>
        </pc:spChg>
      </pc:sldChg>
      <pc:sldChg chg="modSp">
        <pc:chgData name="Jennifer Tenn" userId="S::jennifer.tenn@akoyago.com::fbd33ed4-34e2-4564-a82f-4e87950fae4a" providerId="AD" clId="Web-{2511B7B6-432B-40CA-A671-B3916FC53E9E}" dt="2024-06-01T16:39:50.511" v="692" actId="20577"/>
        <pc:sldMkLst>
          <pc:docMk/>
          <pc:sldMk cId="2592317054" sldId="274"/>
        </pc:sldMkLst>
        <pc:spChg chg="mod">
          <ac:chgData name="Jennifer Tenn" userId="S::jennifer.tenn@akoyago.com::fbd33ed4-34e2-4564-a82f-4e87950fae4a" providerId="AD" clId="Web-{2511B7B6-432B-40CA-A671-B3916FC53E9E}" dt="2024-06-01T16:39:50.511" v="692" actId="20577"/>
          <ac:spMkLst>
            <pc:docMk/>
            <pc:sldMk cId="2592317054" sldId="274"/>
            <ac:spMk id="8" creationId="{2934FC33-1599-F242-B7BD-2088616822C2}"/>
          </ac:spMkLst>
        </pc:spChg>
      </pc:sldChg>
      <pc:sldChg chg="modSp">
        <pc:chgData name="Jennifer Tenn" userId="S::jennifer.tenn@akoyago.com::fbd33ed4-34e2-4564-a82f-4e87950fae4a" providerId="AD" clId="Web-{2511B7B6-432B-40CA-A671-B3916FC53E9E}" dt="2024-06-01T16:40:14.121" v="700" actId="20577"/>
        <pc:sldMkLst>
          <pc:docMk/>
          <pc:sldMk cId="3325659226" sldId="275"/>
        </pc:sldMkLst>
        <pc:spChg chg="mod">
          <ac:chgData name="Jennifer Tenn" userId="S::jennifer.tenn@akoyago.com::fbd33ed4-34e2-4564-a82f-4e87950fae4a" providerId="AD" clId="Web-{2511B7B6-432B-40CA-A671-B3916FC53E9E}" dt="2024-06-01T16:40:14.121" v="700" actId="20577"/>
          <ac:spMkLst>
            <pc:docMk/>
            <pc:sldMk cId="3325659226" sldId="275"/>
            <ac:spMk id="8" creationId="{2934FC33-1599-F242-B7BD-2088616822C2}"/>
          </ac:spMkLst>
        </pc:spChg>
      </pc:sldChg>
      <pc:sldChg chg="modSp">
        <pc:chgData name="Jennifer Tenn" userId="S::jennifer.tenn@akoyago.com::fbd33ed4-34e2-4564-a82f-4e87950fae4a" providerId="AD" clId="Web-{2511B7B6-432B-40CA-A671-B3916FC53E9E}" dt="2024-06-01T16:40:28.715" v="710" actId="1076"/>
        <pc:sldMkLst>
          <pc:docMk/>
          <pc:sldMk cId="2747635847" sldId="281"/>
        </pc:sldMkLst>
        <pc:spChg chg="mod">
          <ac:chgData name="Jennifer Tenn" userId="S::jennifer.tenn@akoyago.com::fbd33ed4-34e2-4564-a82f-4e87950fae4a" providerId="AD" clId="Web-{2511B7B6-432B-40CA-A671-B3916FC53E9E}" dt="2024-06-01T16:40:28.715" v="710" actId="1076"/>
          <ac:spMkLst>
            <pc:docMk/>
            <pc:sldMk cId="2747635847" sldId="281"/>
            <ac:spMk id="8" creationId="{2934FC33-1599-F242-B7BD-2088616822C2}"/>
          </ac:spMkLst>
        </pc:spChg>
      </pc:sldChg>
      <pc:sldChg chg="modSp add replId">
        <pc:chgData name="Jennifer Tenn" userId="S::jennifer.tenn@akoyago.com::fbd33ed4-34e2-4564-a82f-4e87950fae4a" providerId="AD" clId="Web-{2511B7B6-432B-40CA-A671-B3916FC53E9E}" dt="2024-06-01T16:25:54.582" v="229" actId="20577"/>
        <pc:sldMkLst>
          <pc:docMk/>
          <pc:sldMk cId="1912116139" sldId="301"/>
        </pc:sldMkLst>
        <pc:spChg chg="mod">
          <ac:chgData name="Jennifer Tenn" userId="S::jennifer.tenn@akoyago.com::fbd33ed4-34e2-4564-a82f-4e87950fae4a" providerId="AD" clId="Web-{2511B7B6-432B-40CA-A671-B3916FC53E9E}" dt="2024-06-01T16:25:54.582" v="229" actId="20577"/>
          <ac:spMkLst>
            <pc:docMk/>
            <pc:sldMk cId="1912116139" sldId="301"/>
            <ac:spMk id="8" creationId="{2934FC33-1599-F242-B7BD-2088616822C2}"/>
          </ac:spMkLst>
        </pc:spChg>
      </pc:sldChg>
      <pc:sldChg chg="modSp add replId">
        <pc:chgData name="Jennifer Tenn" userId="S::jennifer.tenn@akoyago.com::fbd33ed4-34e2-4564-a82f-4e87950fae4a" providerId="AD" clId="Web-{2511B7B6-432B-40CA-A671-B3916FC53E9E}" dt="2024-06-01T16:28:53.399" v="346" actId="20577"/>
        <pc:sldMkLst>
          <pc:docMk/>
          <pc:sldMk cId="2273282495" sldId="302"/>
        </pc:sldMkLst>
        <pc:spChg chg="mod">
          <ac:chgData name="Jennifer Tenn" userId="S::jennifer.tenn@akoyago.com::fbd33ed4-34e2-4564-a82f-4e87950fae4a" providerId="AD" clId="Web-{2511B7B6-432B-40CA-A671-B3916FC53E9E}" dt="2024-06-01T16:28:33.055" v="343" actId="20577"/>
          <ac:spMkLst>
            <pc:docMk/>
            <pc:sldMk cId="2273282495" sldId="302"/>
            <ac:spMk id="4" creationId="{D70C4DC1-F64A-1743-B34D-E6065145F165}"/>
          </ac:spMkLst>
        </pc:spChg>
        <pc:spChg chg="mod">
          <ac:chgData name="Jennifer Tenn" userId="S::jennifer.tenn@akoyago.com::fbd33ed4-34e2-4564-a82f-4e87950fae4a" providerId="AD" clId="Web-{2511B7B6-432B-40CA-A671-B3916FC53E9E}" dt="2024-06-01T16:28:53.399" v="346" actId="20577"/>
          <ac:spMkLst>
            <pc:docMk/>
            <pc:sldMk cId="2273282495" sldId="302"/>
            <ac:spMk id="8" creationId="{2934FC33-1599-F242-B7BD-2088616822C2}"/>
          </ac:spMkLst>
        </pc:spChg>
      </pc:sldChg>
      <pc:sldChg chg="modSp add replId">
        <pc:chgData name="Jennifer Tenn" userId="S::jennifer.tenn@akoyago.com::fbd33ed4-34e2-4564-a82f-4e87950fae4a" providerId="AD" clId="Web-{2511B7B6-432B-40CA-A671-B3916FC53E9E}" dt="2024-06-01T16:35:10.050" v="484" actId="20577"/>
        <pc:sldMkLst>
          <pc:docMk/>
          <pc:sldMk cId="1038489294" sldId="303"/>
        </pc:sldMkLst>
        <pc:spChg chg="mod">
          <ac:chgData name="Jennifer Tenn" userId="S::jennifer.tenn@akoyago.com::fbd33ed4-34e2-4564-a82f-4e87950fae4a" providerId="AD" clId="Web-{2511B7B6-432B-40CA-A671-B3916FC53E9E}" dt="2024-06-01T16:35:10.050" v="484" actId="20577"/>
          <ac:spMkLst>
            <pc:docMk/>
            <pc:sldMk cId="1038489294" sldId="303"/>
            <ac:spMk id="8" creationId="{2934FC33-1599-F242-B7BD-2088616822C2}"/>
          </ac:spMkLst>
        </pc:spChg>
      </pc:sldChg>
      <pc:sldChg chg="addSp delSp modSp add replId">
        <pc:chgData name="Jennifer Tenn" userId="S::jennifer.tenn@akoyago.com::fbd33ed4-34e2-4564-a82f-4e87950fae4a" providerId="AD" clId="Web-{2511B7B6-432B-40CA-A671-B3916FC53E9E}" dt="2024-06-01T16:37:38.289" v="511" actId="1076"/>
        <pc:sldMkLst>
          <pc:docMk/>
          <pc:sldMk cId="4186907727" sldId="304"/>
        </pc:sldMkLst>
        <pc:picChg chg="del">
          <ac:chgData name="Jennifer Tenn" userId="S::jennifer.tenn@akoyago.com::fbd33ed4-34e2-4564-a82f-4e87950fae4a" providerId="AD" clId="Web-{2511B7B6-432B-40CA-A671-B3916FC53E9E}" dt="2024-06-01T16:36:55.209" v="508"/>
          <ac:picMkLst>
            <pc:docMk/>
            <pc:sldMk cId="4186907727" sldId="304"/>
            <ac:picMk id="3" creationId="{F9E34D14-0CB1-4D3B-19A3-D42FA5E0581C}"/>
          </ac:picMkLst>
        </pc:picChg>
        <pc:picChg chg="add mod">
          <ac:chgData name="Jennifer Tenn" userId="S::jennifer.tenn@akoyago.com::fbd33ed4-34e2-4564-a82f-4e87950fae4a" providerId="AD" clId="Web-{2511B7B6-432B-40CA-A671-B3916FC53E9E}" dt="2024-06-01T16:37:38.289" v="511" actId="1076"/>
          <ac:picMkLst>
            <pc:docMk/>
            <pc:sldMk cId="4186907727" sldId="304"/>
            <ac:picMk id="5" creationId="{4D9B6294-B941-7CA6-7B08-024839A6A5A3}"/>
          </ac:picMkLst>
        </pc:picChg>
      </pc:sldChg>
    </pc:docChg>
  </pc:docChgLst>
  <pc:docChgLst>
    <pc:chgData name="Jennifer Tenn" userId="S::jennifer.tenn@akoyago.com::fbd33ed4-34e2-4564-a82f-4e87950fae4a" providerId="AD" clId="Web-{1F2AFF7D-E829-439E-9FAC-79CDEE796AED}"/>
    <pc:docChg chg="addSld modSld">
      <pc:chgData name="Jennifer Tenn" userId="S::jennifer.tenn@akoyago.com::fbd33ed4-34e2-4564-a82f-4e87950fae4a" providerId="AD" clId="Web-{1F2AFF7D-E829-439E-9FAC-79CDEE796AED}" dt="2024-05-30T18:40:22.804" v="1737" actId="20577"/>
      <pc:docMkLst>
        <pc:docMk/>
      </pc:docMkLst>
      <pc:sldChg chg="modSp add replId">
        <pc:chgData name="Jennifer Tenn" userId="S::jennifer.tenn@akoyago.com::fbd33ed4-34e2-4564-a82f-4e87950fae4a" providerId="AD" clId="Web-{1F2AFF7D-E829-439E-9FAC-79CDEE796AED}" dt="2024-05-30T18:30:27.938" v="424" actId="1076"/>
        <pc:sldMkLst>
          <pc:docMk/>
          <pc:sldMk cId="3605792884" sldId="267"/>
        </pc:sldMkLst>
        <pc:spChg chg="mod">
          <ac:chgData name="Jennifer Tenn" userId="S::jennifer.tenn@akoyago.com::fbd33ed4-34e2-4564-a82f-4e87950fae4a" providerId="AD" clId="Web-{1F2AFF7D-E829-439E-9FAC-79CDEE796AED}" dt="2024-05-30T18:27:32.775" v="31" actId="20577"/>
          <ac:spMkLst>
            <pc:docMk/>
            <pc:sldMk cId="3605792884" sldId="267"/>
            <ac:spMk id="4" creationId="{D70C4DC1-F64A-1743-B34D-E6065145F165}"/>
          </ac:spMkLst>
        </pc:spChg>
        <pc:spChg chg="mod">
          <ac:chgData name="Jennifer Tenn" userId="S::jennifer.tenn@akoyago.com::fbd33ed4-34e2-4564-a82f-4e87950fae4a" providerId="AD" clId="Web-{1F2AFF7D-E829-439E-9FAC-79CDEE796AED}" dt="2024-05-30T18:30:27.938" v="424" actId="1076"/>
          <ac:spMkLst>
            <pc:docMk/>
            <pc:sldMk cId="3605792884" sldId="267"/>
            <ac:spMk id="8" creationId="{2934FC33-1599-F242-B7BD-2088616822C2}"/>
          </ac:spMkLst>
        </pc:spChg>
      </pc:sldChg>
      <pc:sldChg chg="modSp add replId">
        <pc:chgData name="Jennifer Tenn" userId="S::jennifer.tenn@akoyago.com::fbd33ed4-34e2-4564-a82f-4e87950fae4a" providerId="AD" clId="Web-{1F2AFF7D-E829-439E-9FAC-79CDEE796AED}" dt="2024-05-30T18:34:07.915" v="842" actId="20577"/>
        <pc:sldMkLst>
          <pc:docMk/>
          <pc:sldMk cId="459875356" sldId="268"/>
        </pc:sldMkLst>
        <pc:spChg chg="mod">
          <ac:chgData name="Jennifer Tenn" userId="S::jennifer.tenn@akoyago.com::fbd33ed4-34e2-4564-a82f-4e87950fae4a" providerId="AD" clId="Web-{1F2AFF7D-E829-439E-9FAC-79CDEE796AED}" dt="2024-05-30T18:34:07.915" v="842" actId="20577"/>
          <ac:spMkLst>
            <pc:docMk/>
            <pc:sldMk cId="459875356" sldId="268"/>
            <ac:spMk id="8" creationId="{2934FC33-1599-F242-B7BD-2088616822C2}"/>
          </ac:spMkLst>
        </pc:spChg>
      </pc:sldChg>
      <pc:sldChg chg="modSp add replId">
        <pc:chgData name="Jennifer Tenn" userId="S::jennifer.tenn@akoyago.com::fbd33ed4-34e2-4564-a82f-4e87950fae4a" providerId="AD" clId="Web-{1F2AFF7D-E829-439E-9FAC-79CDEE796AED}" dt="2024-05-30T18:36:33.217" v="1218" actId="20577"/>
        <pc:sldMkLst>
          <pc:docMk/>
          <pc:sldMk cId="2759242665" sldId="269"/>
        </pc:sldMkLst>
        <pc:spChg chg="mod">
          <ac:chgData name="Jennifer Tenn" userId="S::jennifer.tenn@akoyago.com::fbd33ed4-34e2-4564-a82f-4e87950fae4a" providerId="AD" clId="Web-{1F2AFF7D-E829-439E-9FAC-79CDEE796AED}" dt="2024-05-30T18:34:29.166" v="882" actId="1076"/>
          <ac:spMkLst>
            <pc:docMk/>
            <pc:sldMk cId="2759242665" sldId="269"/>
            <ac:spMk id="4" creationId="{D70C4DC1-F64A-1743-B34D-E6065145F165}"/>
          </ac:spMkLst>
        </pc:spChg>
        <pc:spChg chg="mod">
          <ac:chgData name="Jennifer Tenn" userId="S::jennifer.tenn@akoyago.com::fbd33ed4-34e2-4564-a82f-4e87950fae4a" providerId="AD" clId="Web-{1F2AFF7D-E829-439E-9FAC-79CDEE796AED}" dt="2024-05-30T18:36:33.217" v="1218" actId="20577"/>
          <ac:spMkLst>
            <pc:docMk/>
            <pc:sldMk cId="2759242665" sldId="269"/>
            <ac:spMk id="8" creationId="{2934FC33-1599-F242-B7BD-2088616822C2}"/>
          </ac:spMkLst>
        </pc:spChg>
      </pc:sldChg>
      <pc:sldChg chg="modSp add replId">
        <pc:chgData name="Jennifer Tenn" userId="S::jennifer.tenn@akoyago.com::fbd33ed4-34e2-4564-a82f-4e87950fae4a" providerId="AD" clId="Web-{1F2AFF7D-E829-439E-9FAC-79CDEE796AED}" dt="2024-05-30T18:39:05.192" v="1648" actId="20577"/>
        <pc:sldMkLst>
          <pc:docMk/>
          <pc:sldMk cId="1188811249" sldId="270"/>
        </pc:sldMkLst>
        <pc:spChg chg="mod">
          <ac:chgData name="Jennifer Tenn" userId="S::jennifer.tenn@akoyago.com::fbd33ed4-34e2-4564-a82f-4e87950fae4a" providerId="AD" clId="Web-{1F2AFF7D-E829-439E-9FAC-79CDEE796AED}" dt="2024-05-30T18:36:46.561" v="1230" actId="1076"/>
          <ac:spMkLst>
            <pc:docMk/>
            <pc:sldMk cId="1188811249" sldId="270"/>
            <ac:spMk id="4" creationId="{D70C4DC1-F64A-1743-B34D-E6065145F165}"/>
          </ac:spMkLst>
        </pc:spChg>
        <pc:spChg chg="mod">
          <ac:chgData name="Jennifer Tenn" userId="S::jennifer.tenn@akoyago.com::fbd33ed4-34e2-4564-a82f-4e87950fae4a" providerId="AD" clId="Web-{1F2AFF7D-E829-439E-9FAC-79CDEE796AED}" dt="2024-05-30T18:39:05.192" v="1648" actId="20577"/>
          <ac:spMkLst>
            <pc:docMk/>
            <pc:sldMk cId="1188811249" sldId="270"/>
            <ac:spMk id="8" creationId="{2934FC33-1599-F242-B7BD-2088616822C2}"/>
          </ac:spMkLst>
        </pc:spChg>
      </pc:sldChg>
      <pc:sldChg chg="modSp add replId">
        <pc:chgData name="Jennifer Tenn" userId="S::jennifer.tenn@akoyago.com::fbd33ed4-34e2-4564-a82f-4e87950fae4a" providerId="AD" clId="Web-{1F2AFF7D-E829-439E-9FAC-79CDEE796AED}" dt="2024-05-30T18:39:54.115" v="1693" actId="20577"/>
        <pc:sldMkLst>
          <pc:docMk/>
          <pc:sldMk cId="2938577957" sldId="271"/>
        </pc:sldMkLst>
        <pc:spChg chg="mod">
          <ac:chgData name="Jennifer Tenn" userId="S::jennifer.tenn@akoyago.com::fbd33ed4-34e2-4564-a82f-4e87950fae4a" providerId="AD" clId="Web-{1F2AFF7D-E829-439E-9FAC-79CDEE796AED}" dt="2024-05-30T18:39:54.115" v="1693" actId="20577"/>
          <ac:spMkLst>
            <pc:docMk/>
            <pc:sldMk cId="2938577957" sldId="271"/>
            <ac:spMk id="8" creationId="{2934FC33-1599-F242-B7BD-2088616822C2}"/>
          </ac:spMkLst>
        </pc:spChg>
      </pc:sldChg>
      <pc:sldChg chg="modSp add replId">
        <pc:chgData name="Jennifer Tenn" userId="S::jennifer.tenn@akoyago.com::fbd33ed4-34e2-4564-a82f-4e87950fae4a" providerId="AD" clId="Web-{1F2AFF7D-E829-439E-9FAC-79CDEE796AED}" dt="2024-05-30T18:40:22.804" v="1737" actId="20577"/>
        <pc:sldMkLst>
          <pc:docMk/>
          <pc:sldMk cId="2398166957" sldId="272"/>
        </pc:sldMkLst>
        <pc:spChg chg="mod">
          <ac:chgData name="Jennifer Tenn" userId="S::jennifer.tenn@akoyago.com::fbd33ed4-34e2-4564-a82f-4e87950fae4a" providerId="AD" clId="Web-{1F2AFF7D-E829-439E-9FAC-79CDEE796AED}" dt="2024-05-30T18:40:22.804" v="1737" actId="20577"/>
          <ac:spMkLst>
            <pc:docMk/>
            <pc:sldMk cId="2398166957" sldId="272"/>
            <ac:spMk id="8" creationId="{2934FC33-1599-F242-B7BD-2088616822C2}"/>
          </ac:spMkLst>
        </pc:spChg>
      </pc:sldChg>
    </pc:docChg>
  </pc:docChgLst>
  <pc:docChgLst>
    <pc:chgData name="Jennifer Tenn" userId="S::jennifer.tenn@akoyago.com::fbd33ed4-34e2-4564-a82f-4e87950fae4a" providerId="AD" clId="Web-{2E60611B-6711-BA0D-0BEC-20AB5DC4B067}"/>
    <pc:docChg chg="modSld">
      <pc:chgData name="Jennifer Tenn" userId="S::jennifer.tenn@akoyago.com::fbd33ed4-34e2-4564-a82f-4e87950fae4a" providerId="AD" clId="Web-{2E60611B-6711-BA0D-0BEC-20AB5DC4B067}" dt="2024-06-24T14:29:37.175" v="290"/>
      <pc:docMkLst>
        <pc:docMk/>
      </pc:docMkLst>
      <pc:sldChg chg="modSp">
        <pc:chgData name="Jennifer Tenn" userId="S::jennifer.tenn@akoyago.com::fbd33ed4-34e2-4564-a82f-4e87950fae4a" providerId="AD" clId="Web-{2E60611B-6711-BA0D-0BEC-20AB5DC4B067}" dt="2024-06-24T14:25:56.419" v="282" actId="20577"/>
        <pc:sldMkLst>
          <pc:docMk/>
          <pc:sldMk cId="2431108354" sldId="260"/>
        </pc:sldMkLst>
        <pc:spChg chg="mod">
          <ac:chgData name="Jennifer Tenn" userId="S::jennifer.tenn@akoyago.com::fbd33ed4-34e2-4564-a82f-4e87950fae4a" providerId="AD" clId="Web-{2E60611B-6711-BA0D-0BEC-20AB5DC4B067}" dt="2024-06-24T14:25:56.419" v="282" actId="20577"/>
          <ac:spMkLst>
            <pc:docMk/>
            <pc:sldMk cId="2431108354" sldId="260"/>
            <ac:spMk id="8" creationId="{2934FC33-1599-F242-B7BD-2088616822C2}"/>
          </ac:spMkLst>
        </pc:spChg>
      </pc:sldChg>
      <pc:sldChg chg="addSp delSp modSp">
        <pc:chgData name="Jennifer Tenn" userId="S::jennifer.tenn@akoyago.com::fbd33ed4-34e2-4564-a82f-4e87950fae4a" providerId="AD" clId="Web-{2E60611B-6711-BA0D-0BEC-20AB5DC4B067}" dt="2024-06-24T14:29:37.175" v="290"/>
        <pc:sldMkLst>
          <pc:docMk/>
          <pc:sldMk cId="4030721374" sldId="265"/>
        </pc:sldMkLst>
        <pc:spChg chg="mod">
          <ac:chgData name="Jennifer Tenn" userId="S::jennifer.tenn@akoyago.com::fbd33ed4-34e2-4564-a82f-4e87950fae4a" providerId="AD" clId="Web-{2E60611B-6711-BA0D-0BEC-20AB5DC4B067}" dt="2024-06-24T14:29:30.972" v="288" actId="20577"/>
          <ac:spMkLst>
            <pc:docMk/>
            <pc:sldMk cId="4030721374" sldId="265"/>
            <ac:spMk id="4" creationId="{D70C4DC1-F64A-1743-B34D-E6065145F165}"/>
          </ac:spMkLst>
        </pc:spChg>
        <pc:spChg chg="mod">
          <ac:chgData name="Jennifer Tenn" userId="S::jennifer.tenn@akoyago.com::fbd33ed4-34e2-4564-a82f-4e87950fae4a" providerId="AD" clId="Web-{2E60611B-6711-BA0D-0BEC-20AB5DC4B067}" dt="2024-06-24T14:29:20.441" v="286" actId="20577"/>
          <ac:spMkLst>
            <pc:docMk/>
            <pc:sldMk cId="4030721374" sldId="265"/>
            <ac:spMk id="8" creationId="{2934FC33-1599-F242-B7BD-2088616822C2}"/>
          </ac:spMkLst>
        </pc:spChg>
        <pc:graphicFrameChg chg="add del mod">
          <ac:chgData name="Jennifer Tenn" userId="S::jennifer.tenn@akoyago.com::fbd33ed4-34e2-4564-a82f-4e87950fae4a" providerId="AD" clId="Web-{2E60611B-6711-BA0D-0BEC-20AB5DC4B067}" dt="2024-06-24T14:29:37.175" v="290"/>
          <ac:graphicFrameMkLst>
            <pc:docMk/>
            <pc:sldMk cId="4030721374" sldId="265"/>
            <ac:graphicFrameMk id="5" creationId="{8EBC59E5-16BA-14F6-DEFE-A8679D07129F}"/>
          </ac:graphicFrameMkLst>
        </pc:graphicFrameChg>
      </pc:sldChg>
      <pc:sldChg chg="modNotes">
        <pc:chgData name="Jennifer Tenn" userId="S::jennifer.tenn@akoyago.com::fbd33ed4-34e2-4564-a82f-4e87950fae4a" providerId="AD" clId="Web-{2E60611B-6711-BA0D-0BEC-20AB5DC4B067}" dt="2024-06-24T14:14:16.274" v="7"/>
        <pc:sldMkLst>
          <pc:docMk/>
          <pc:sldMk cId="3605792884" sldId="267"/>
        </pc:sldMkLst>
      </pc:sldChg>
      <pc:sldChg chg="modNotes">
        <pc:chgData name="Jennifer Tenn" userId="S::jennifer.tenn@akoyago.com::fbd33ed4-34e2-4564-a82f-4e87950fae4a" providerId="AD" clId="Web-{2E60611B-6711-BA0D-0BEC-20AB5DC4B067}" dt="2024-06-24T14:21:05.223" v="152"/>
        <pc:sldMkLst>
          <pc:docMk/>
          <pc:sldMk cId="2592317054" sldId="274"/>
        </pc:sldMkLst>
      </pc:sldChg>
      <pc:sldChg chg="modNotes">
        <pc:chgData name="Jennifer Tenn" userId="S::jennifer.tenn@akoyago.com::fbd33ed4-34e2-4564-a82f-4e87950fae4a" providerId="AD" clId="Web-{2E60611B-6711-BA0D-0BEC-20AB5DC4B067}" dt="2024-06-24T14:22:59.164" v="218"/>
        <pc:sldMkLst>
          <pc:docMk/>
          <pc:sldMk cId="3325659226" sldId="275"/>
        </pc:sldMkLst>
      </pc:sldChg>
      <pc:sldChg chg="modNotes">
        <pc:chgData name="Jennifer Tenn" userId="S::jennifer.tenn@akoyago.com::fbd33ed4-34e2-4564-a82f-4e87950fae4a" providerId="AD" clId="Web-{2E60611B-6711-BA0D-0BEC-20AB5DC4B067}" dt="2024-06-24T14:23:32.071" v="246"/>
        <pc:sldMkLst>
          <pc:docMk/>
          <pc:sldMk cId="4290699425" sldId="280"/>
        </pc:sldMkLst>
      </pc:sldChg>
      <pc:sldChg chg="modNotes">
        <pc:chgData name="Jennifer Tenn" userId="S::jennifer.tenn@akoyago.com::fbd33ed4-34e2-4564-a82f-4e87950fae4a" providerId="AD" clId="Web-{2E60611B-6711-BA0D-0BEC-20AB5DC4B067}" dt="2024-06-24T14:25:06.371" v="248"/>
        <pc:sldMkLst>
          <pc:docMk/>
          <pc:sldMk cId="3161708418" sldId="290"/>
        </pc:sldMkLst>
      </pc:sldChg>
      <pc:sldChg chg="modNotes">
        <pc:chgData name="Jennifer Tenn" userId="S::jennifer.tenn@akoyago.com::fbd33ed4-34e2-4564-a82f-4e87950fae4a" providerId="AD" clId="Web-{2E60611B-6711-BA0D-0BEC-20AB5DC4B067}" dt="2024-06-24T14:18:43.985" v="66"/>
        <pc:sldMkLst>
          <pc:docMk/>
          <pc:sldMk cId="1912116139" sldId="301"/>
        </pc:sldMkLst>
      </pc:sldChg>
      <pc:sldChg chg="modNotes">
        <pc:chgData name="Jennifer Tenn" userId="S::jennifer.tenn@akoyago.com::fbd33ed4-34e2-4564-a82f-4e87950fae4a" providerId="AD" clId="Web-{2E60611B-6711-BA0D-0BEC-20AB5DC4B067}" dt="2024-06-24T14:20:22.253" v="111"/>
        <pc:sldMkLst>
          <pc:docMk/>
          <pc:sldMk cId="2273282495" sldId="302"/>
        </pc:sldMkLst>
      </pc:sldChg>
      <pc:sldChg chg="modNotes">
        <pc:chgData name="Jennifer Tenn" userId="S::jennifer.tenn@akoyago.com::fbd33ed4-34e2-4564-a82f-4e87950fae4a" providerId="AD" clId="Web-{2E60611B-6711-BA0D-0BEC-20AB5DC4B067}" dt="2024-06-24T14:21:49.256" v="199"/>
        <pc:sldMkLst>
          <pc:docMk/>
          <pc:sldMk cId="1038489294" sldId="303"/>
        </pc:sldMkLst>
      </pc:sldChg>
    </pc:docChg>
  </pc:docChgLst>
  <pc:docChgLst>
    <pc:chgData name="Jennifer Tenn" userId="fbd33ed4-34e2-4564-a82f-4e87950fae4a" providerId="ADAL" clId="{303F0879-8DFF-4B34-BF45-63D62820C8A3}"/>
    <pc:docChg chg="undo custSel delSld modSld">
      <pc:chgData name="Jennifer Tenn" userId="fbd33ed4-34e2-4564-a82f-4e87950fae4a" providerId="ADAL" clId="{303F0879-8DFF-4B34-BF45-63D62820C8A3}" dt="2024-06-25T20:58:26.636" v="700" actId="20577"/>
      <pc:docMkLst>
        <pc:docMk/>
      </pc:docMkLst>
      <pc:sldChg chg="mod modShow">
        <pc:chgData name="Jennifer Tenn" userId="fbd33ed4-34e2-4564-a82f-4e87950fae4a" providerId="ADAL" clId="{303F0879-8DFF-4B34-BF45-63D62820C8A3}" dt="2024-06-25T20:56:24.739" v="699" actId="729"/>
        <pc:sldMkLst>
          <pc:docMk/>
          <pc:sldMk cId="1352974118" sldId="263"/>
        </pc:sldMkLst>
      </pc:sldChg>
      <pc:sldChg chg="modSp mod modNotesTx">
        <pc:chgData name="Jennifer Tenn" userId="fbd33ed4-34e2-4564-a82f-4e87950fae4a" providerId="ADAL" clId="{303F0879-8DFF-4B34-BF45-63D62820C8A3}" dt="2024-06-25T20:58:26.636" v="700" actId="20577"/>
        <pc:sldMkLst>
          <pc:docMk/>
          <pc:sldMk cId="4030721374" sldId="265"/>
        </pc:sldMkLst>
        <pc:spChg chg="mod">
          <ac:chgData name="Jennifer Tenn" userId="fbd33ed4-34e2-4564-a82f-4e87950fae4a" providerId="ADAL" clId="{303F0879-8DFF-4B34-BF45-63D62820C8A3}" dt="2024-06-24T15:09:52.391" v="197" actId="20577"/>
          <ac:spMkLst>
            <pc:docMk/>
            <pc:sldMk cId="4030721374" sldId="265"/>
            <ac:spMk id="8" creationId="{2934FC33-1599-F242-B7BD-2088616822C2}"/>
          </ac:spMkLst>
        </pc:spChg>
      </pc:sldChg>
      <pc:sldChg chg="del">
        <pc:chgData name="Jennifer Tenn" userId="fbd33ed4-34e2-4564-a82f-4e87950fae4a" providerId="ADAL" clId="{303F0879-8DFF-4B34-BF45-63D62820C8A3}" dt="2024-06-25T20:28:47.848" v="415" actId="47"/>
        <pc:sldMkLst>
          <pc:docMk/>
          <pc:sldMk cId="459875356" sldId="268"/>
        </pc:sldMkLst>
      </pc:sldChg>
      <pc:sldChg chg="modSp mod">
        <pc:chgData name="Jennifer Tenn" userId="fbd33ed4-34e2-4564-a82f-4e87950fae4a" providerId="ADAL" clId="{303F0879-8DFF-4B34-BF45-63D62820C8A3}" dt="2024-06-25T20:42:24.986" v="691" actId="20577"/>
        <pc:sldMkLst>
          <pc:docMk/>
          <pc:sldMk cId="2592317054" sldId="274"/>
        </pc:sldMkLst>
        <pc:spChg chg="mod">
          <ac:chgData name="Jennifer Tenn" userId="fbd33ed4-34e2-4564-a82f-4e87950fae4a" providerId="ADAL" clId="{303F0879-8DFF-4B34-BF45-63D62820C8A3}" dt="2024-06-25T20:42:24.986" v="691" actId="20577"/>
          <ac:spMkLst>
            <pc:docMk/>
            <pc:sldMk cId="2592317054" sldId="274"/>
            <ac:spMk id="8" creationId="{2934FC33-1599-F242-B7BD-2088616822C2}"/>
          </ac:spMkLst>
        </pc:spChg>
      </pc:sldChg>
      <pc:sldChg chg="modSp mod">
        <pc:chgData name="Jennifer Tenn" userId="fbd33ed4-34e2-4564-a82f-4e87950fae4a" providerId="ADAL" clId="{303F0879-8DFF-4B34-BF45-63D62820C8A3}" dt="2024-06-25T20:42:38.695" v="697" actId="20577"/>
        <pc:sldMkLst>
          <pc:docMk/>
          <pc:sldMk cId="3325659226" sldId="275"/>
        </pc:sldMkLst>
        <pc:spChg chg="mod">
          <ac:chgData name="Jennifer Tenn" userId="fbd33ed4-34e2-4564-a82f-4e87950fae4a" providerId="ADAL" clId="{303F0879-8DFF-4B34-BF45-63D62820C8A3}" dt="2024-06-25T20:42:38.695" v="697" actId="20577"/>
          <ac:spMkLst>
            <pc:docMk/>
            <pc:sldMk cId="3325659226" sldId="275"/>
            <ac:spMk id="8" creationId="{2934FC33-1599-F242-B7BD-2088616822C2}"/>
          </ac:spMkLst>
        </pc:spChg>
      </pc:sldChg>
      <pc:sldChg chg="mod modShow">
        <pc:chgData name="Jennifer Tenn" userId="fbd33ed4-34e2-4564-a82f-4e87950fae4a" providerId="ADAL" clId="{303F0879-8DFF-4B34-BF45-63D62820C8A3}" dt="2024-06-25T20:56:24.739" v="699" actId="729"/>
        <pc:sldMkLst>
          <pc:docMk/>
          <pc:sldMk cId="4290699425" sldId="280"/>
        </pc:sldMkLst>
      </pc:sldChg>
      <pc:sldChg chg="mod modShow">
        <pc:chgData name="Jennifer Tenn" userId="fbd33ed4-34e2-4564-a82f-4e87950fae4a" providerId="ADAL" clId="{303F0879-8DFF-4B34-BF45-63D62820C8A3}" dt="2024-06-25T20:56:24.739" v="699" actId="729"/>
        <pc:sldMkLst>
          <pc:docMk/>
          <pc:sldMk cId="2747635847" sldId="281"/>
        </pc:sldMkLst>
      </pc:sldChg>
      <pc:sldChg chg="mod modShow">
        <pc:chgData name="Jennifer Tenn" userId="fbd33ed4-34e2-4564-a82f-4e87950fae4a" providerId="ADAL" clId="{303F0879-8DFF-4B34-BF45-63D62820C8A3}" dt="2024-06-25T20:56:24.739" v="699" actId="729"/>
        <pc:sldMkLst>
          <pc:docMk/>
          <pc:sldMk cId="1102724869" sldId="284"/>
        </pc:sldMkLst>
      </pc:sldChg>
      <pc:sldChg chg="mod modShow">
        <pc:chgData name="Jennifer Tenn" userId="fbd33ed4-34e2-4564-a82f-4e87950fae4a" providerId="ADAL" clId="{303F0879-8DFF-4B34-BF45-63D62820C8A3}" dt="2024-06-25T20:56:24.739" v="699" actId="729"/>
        <pc:sldMkLst>
          <pc:docMk/>
          <pc:sldMk cId="4154573089" sldId="285"/>
        </pc:sldMkLst>
      </pc:sldChg>
      <pc:sldChg chg="mod modShow">
        <pc:chgData name="Jennifer Tenn" userId="fbd33ed4-34e2-4564-a82f-4e87950fae4a" providerId="ADAL" clId="{303F0879-8DFF-4B34-BF45-63D62820C8A3}" dt="2024-06-25T20:56:24.739" v="699" actId="729"/>
        <pc:sldMkLst>
          <pc:docMk/>
          <pc:sldMk cId="1247507626" sldId="286"/>
        </pc:sldMkLst>
      </pc:sldChg>
      <pc:sldChg chg="mod modShow">
        <pc:chgData name="Jennifer Tenn" userId="fbd33ed4-34e2-4564-a82f-4e87950fae4a" providerId="ADAL" clId="{303F0879-8DFF-4B34-BF45-63D62820C8A3}" dt="2024-06-25T20:56:24.739" v="699" actId="729"/>
        <pc:sldMkLst>
          <pc:docMk/>
          <pc:sldMk cId="915398457" sldId="287"/>
        </pc:sldMkLst>
      </pc:sldChg>
      <pc:sldChg chg="modSp mod modNotesTx">
        <pc:chgData name="Jennifer Tenn" userId="fbd33ed4-34e2-4564-a82f-4e87950fae4a" providerId="ADAL" clId="{303F0879-8DFF-4B34-BF45-63D62820C8A3}" dt="2024-06-25T20:30:06.629" v="555" actId="20577"/>
        <pc:sldMkLst>
          <pc:docMk/>
          <pc:sldMk cId="1912116139" sldId="301"/>
        </pc:sldMkLst>
        <pc:spChg chg="mod">
          <ac:chgData name="Jennifer Tenn" userId="fbd33ed4-34e2-4564-a82f-4e87950fae4a" providerId="ADAL" clId="{303F0879-8DFF-4B34-BF45-63D62820C8A3}" dt="2024-06-25T20:29:09.057" v="454" actId="20577"/>
          <ac:spMkLst>
            <pc:docMk/>
            <pc:sldMk cId="1912116139" sldId="301"/>
            <ac:spMk id="8" creationId="{2934FC33-1599-F242-B7BD-2088616822C2}"/>
          </ac:spMkLst>
        </pc:spChg>
      </pc:sldChg>
      <pc:sldChg chg="modNotesTx">
        <pc:chgData name="Jennifer Tenn" userId="fbd33ed4-34e2-4564-a82f-4e87950fae4a" providerId="ADAL" clId="{303F0879-8DFF-4B34-BF45-63D62820C8A3}" dt="2024-06-25T20:32:05.137" v="556" actId="20577"/>
        <pc:sldMkLst>
          <pc:docMk/>
          <pc:sldMk cId="2273282495" sldId="302"/>
        </pc:sldMkLst>
      </pc:sldChg>
      <pc:sldChg chg="modNotesTx">
        <pc:chgData name="Jennifer Tenn" userId="fbd33ed4-34e2-4564-a82f-4e87950fae4a" providerId="ADAL" clId="{303F0879-8DFF-4B34-BF45-63D62820C8A3}" dt="2024-06-25T20:52:44.007" v="698" actId="20577"/>
        <pc:sldMkLst>
          <pc:docMk/>
          <pc:sldMk cId="1038489294" sldId="303"/>
        </pc:sldMkLst>
      </pc:sldChg>
    </pc:docChg>
  </pc:docChgLst>
  <pc:docChgLst>
    <pc:chgData name="Chelsey Wagoner" userId="S::chelsey@akoyago.com::52d3c126-94c3-4cb1-8e87-4fd839626bf8" providerId="AD" clId="Web-{6C3A56AD-6C9A-07E8-FC72-13844D41CAA6}"/>
    <pc:docChg chg="modSld sldOrd">
      <pc:chgData name="Chelsey Wagoner" userId="S::chelsey@akoyago.com::52d3c126-94c3-4cb1-8e87-4fd839626bf8" providerId="AD" clId="Web-{6C3A56AD-6C9A-07E8-FC72-13844D41CAA6}" dt="2024-07-14T23:21:53.309" v="52"/>
      <pc:docMkLst>
        <pc:docMk/>
      </pc:docMkLst>
      <pc:sldChg chg="addSp delSp modSp ord">
        <pc:chgData name="Chelsey Wagoner" userId="S::chelsey@akoyago.com::52d3c126-94c3-4cb1-8e87-4fd839626bf8" providerId="AD" clId="Web-{6C3A56AD-6C9A-07E8-FC72-13844D41CAA6}" dt="2024-07-14T23:21:53.309" v="52"/>
        <pc:sldMkLst>
          <pc:docMk/>
          <pc:sldMk cId="4030721374" sldId="265"/>
        </pc:sldMkLst>
        <pc:spChg chg="add mod">
          <ac:chgData name="Chelsey Wagoner" userId="S::chelsey@akoyago.com::52d3c126-94c3-4cb1-8e87-4fd839626bf8" providerId="AD" clId="Web-{6C3A56AD-6C9A-07E8-FC72-13844D41CAA6}" dt="2024-07-14T23:21:45.559" v="51" actId="20577"/>
          <ac:spMkLst>
            <pc:docMk/>
            <pc:sldMk cId="4030721374" sldId="265"/>
            <ac:spMk id="3" creationId="{22F39FE7-C401-C0CA-2D3D-66E2C39D2A66}"/>
          </ac:spMkLst>
        </pc:spChg>
        <pc:spChg chg="add mod">
          <ac:chgData name="Chelsey Wagoner" userId="S::chelsey@akoyago.com::52d3c126-94c3-4cb1-8e87-4fd839626bf8" providerId="AD" clId="Web-{6C3A56AD-6C9A-07E8-FC72-13844D41CAA6}" dt="2024-07-14T23:21:39.402" v="46" actId="20577"/>
          <ac:spMkLst>
            <pc:docMk/>
            <pc:sldMk cId="4030721374" sldId="265"/>
            <ac:spMk id="5" creationId="{1FD0507C-D2AE-EEB6-ACB8-EC11FAC040A7}"/>
          </ac:spMkLst>
        </pc:spChg>
        <pc:spChg chg="del mod">
          <ac:chgData name="Chelsey Wagoner" userId="S::chelsey@akoyago.com::52d3c126-94c3-4cb1-8e87-4fd839626bf8" providerId="AD" clId="Web-{6C3A56AD-6C9A-07E8-FC72-13844D41CAA6}" dt="2024-07-14T23:20:51.043" v="22"/>
          <ac:spMkLst>
            <pc:docMk/>
            <pc:sldMk cId="4030721374" sldId="265"/>
            <ac:spMk id="8" creationId="{2934FC33-1599-F242-B7BD-2088616822C2}"/>
          </ac:spMkLst>
        </pc:spChg>
      </pc:sldChg>
    </pc:docChg>
  </pc:docChgLst>
  <pc:docChgLst>
    <pc:chgData name="Guest User" userId="S::urn:spo:anon#ff085d85e01bb45a622fabc28edd863bda22937b8ec9433159ab10d4cdd64140::" providerId="AD" clId="Web-{806C8EE0-F736-F6B6-0099-589842662590}"/>
    <pc:docChg chg="addSld modSld sldOrd">
      <pc:chgData name="Guest User" userId="S::urn:spo:anon#ff085d85e01bb45a622fabc28edd863bda22937b8ec9433159ab10d4cdd64140::" providerId="AD" clId="Web-{806C8EE0-F736-F6B6-0099-589842662590}" dt="2024-05-31T23:24:37.901" v="1474" actId="1076"/>
      <pc:docMkLst>
        <pc:docMk/>
      </pc:docMkLst>
      <pc:sldChg chg="ord">
        <pc:chgData name="Guest User" userId="S::urn:spo:anon#ff085d85e01bb45a622fabc28edd863bda22937b8ec9433159ab10d4cdd64140::" providerId="AD" clId="Web-{806C8EE0-F736-F6B6-0099-589842662590}" dt="2024-05-31T23:14:23.047" v="1436"/>
        <pc:sldMkLst>
          <pc:docMk/>
          <pc:sldMk cId="2431108354" sldId="260"/>
        </pc:sldMkLst>
      </pc:sldChg>
      <pc:sldChg chg="modSp">
        <pc:chgData name="Guest User" userId="S::urn:spo:anon#ff085d85e01bb45a622fabc28edd863bda22937b8ec9433159ab10d4cdd64140::" providerId="AD" clId="Web-{806C8EE0-F736-F6B6-0099-589842662590}" dt="2024-05-31T23:02:39.825" v="1059" actId="1076"/>
        <pc:sldMkLst>
          <pc:docMk/>
          <pc:sldMk cId="1925462559" sldId="264"/>
        </pc:sldMkLst>
        <pc:spChg chg="mod">
          <ac:chgData name="Guest User" userId="S::urn:spo:anon#ff085d85e01bb45a622fabc28edd863bda22937b8ec9433159ab10d4cdd64140::" providerId="AD" clId="Web-{806C8EE0-F736-F6B6-0099-589842662590}" dt="2024-05-31T23:02:39.825" v="1059" actId="1076"/>
          <ac:spMkLst>
            <pc:docMk/>
            <pc:sldMk cId="1925462559" sldId="264"/>
            <ac:spMk id="7" creationId="{F92A0255-7272-DF4D-8075-F0690F048C51}"/>
          </ac:spMkLst>
        </pc:spChg>
      </pc:sldChg>
      <pc:sldChg chg="modSp ord">
        <pc:chgData name="Guest User" userId="S::urn:spo:anon#ff085d85e01bb45a622fabc28edd863bda22937b8ec9433159ab10d4cdd64140::" providerId="AD" clId="Web-{806C8EE0-F736-F6B6-0099-589842662590}" dt="2024-05-31T23:06:08.968" v="1239"/>
        <pc:sldMkLst>
          <pc:docMk/>
          <pc:sldMk cId="4030721374" sldId="265"/>
        </pc:sldMkLst>
        <pc:spChg chg="mod">
          <ac:chgData name="Guest User" userId="S::urn:spo:anon#ff085d85e01bb45a622fabc28edd863bda22937b8ec9433159ab10d4cdd64140::" providerId="AD" clId="Web-{806C8EE0-F736-F6B6-0099-589842662590}" dt="2024-05-31T22:46:25.694" v="717" actId="20577"/>
          <ac:spMkLst>
            <pc:docMk/>
            <pc:sldMk cId="4030721374" sldId="265"/>
            <ac:spMk id="8" creationId="{2934FC33-1599-F242-B7BD-2088616822C2}"/>
          </ac:spMkLst>
        </pc:spChg>
      </pc:sldChg>
      <pc:sldChg chg="addSp modSp add replId modNotes">
        <pc:chgData name="Guest User" userId="S::urn:spo:anon#ff085d85e01bb45a622fabc28edd863bda22937b8ec9433159ab10d4cdd64140::" providerId="AD" clId="Web-{806C8EE0-F736-F6B6-0099-589842662590}" dt="2024-05-31T23:03:31.435" v="1107"/>
        <pc:sldMkLst>
          <pc:docMk/>
          <pc:sldMk cId="4117471223" sldId="288"/>
        </pc:sldMkLst>
        <pc:spChg chg="mod">
          <ac:chgData name="Guest User" userId="S::urn:spo:anon#ff085d85e01bb45a622fabc28edd863bda22937b8ec9433159ab10d4cdd64140::" providerId="AD" clId="Web-{806C8EE0-F736-F6B6-0099-589842662590}" dt="2024-05-31T16:07:25.157" v="3" actId="20577"/>
          <ac:spMkLst>
            <pc:docMk/>
            <pc:sldMk cId="4117471223" sldId="288"/>
            <ac:spMk id="4" creationId="{D70C4DC1-F64A-1743-B34D-E6065145F165}"/>
          </ac:spMkLst>
        </pc:spChg>
        <pc:spChg chg="add mod">
          <ac:chgData name="Guest User" userId="S::urn:spo:anon#ff085d85e01bb45a622fabc28edd863bda22937b8ec9433159ab10d4cdd64140::" providerId="AD" clId="Web-{806C8EE0-F736-F6B6-0099-589842662590}" dt="2024-05-31T22:14:47.052" v="120" actId="1076"/>
          <ac:spMkLst>
            <pc:docMk/>
            <pc:sldMk cId="4117471223" sldId="288"/>
            <ac:spMk id="5" creationId="{887876C5-8AEC-31DD-825C-CD7BF9ED422A}"/>
          </ac:spMkLst>
        </pc:spChg>
        <pc:spChg chg="add mod">
          <ac:chgData name="Guest User" userId="S::urn:spo:anon#ff085d85e01bb45a622fabc28edd863bda22937b8ec9433159ab10d4cdd64140::" providerId="AD" clId="Web-{806C8EE0-F736-F6B6-0099-589842662590}" dt="2024-05-31T22:22:02.787" v="244" actId="1076"/>
          <ac:spMkLst>
            <pc:docMk/>
            <pc:sldMk cId="4117471223" sldId="288"/>
            <ac:spMk id="7" creationId="{E0467DD4-1F28-E689-B3D1-23ED80CE06CA}"/>
          </ac:spMkLst>
        </pc:spChg>
        <pc:spChg chg="mod">
          <ac:chgData name="Guest User" userId="S::urn:spo:anon#ff085d85e01bb45a622fabc28edd863bda22937b8ec9433159ab10d4cdd64140::" providerId="AD" clId="Web-{806C8EE0-F736-F6B6-0099-589842662590}" dt="2024-05-31T22:23:16.209" v="280" actId="1076"/>
          <ac:spMkLst>
            <pc:docMk/>
            <pc:sldMk cId="4117471223" sldId="288"/>
            <ac:spMk id="8" creationId="{2934FC33-1599-F242-B7BD-2088616822C2}"/>
          </ac:spMkLst>
        </pc:spChg>
        <pc:picChg chg="add mod modCrop">
          <ac:chgData name="Guest User" userId="S::urn:spo:anon#ff085d85e01bb45a622fabc28edd863bda22937b8ec9433159ab10d4cdd64140::" providerId="AD" clId="Web-{806C8EE0-F736-F6B6-0099-589842662590}" dt="2024-05-31T22:14:47.052" v="119" actId="1076"/>
          <ac:picMkLst>
            <pc:docMk/>
            <pc:sldMk cId="4117471223" sldId="288"/>
            <ac:picMk id="3" creationId="{6FD18DEF-DE49-778A-9230-673D6A649DE2}"/>
          </ac:picMkLst>
        </pc:picChg>
      </pc:sldChg>
      <pc:sldChg chg="addSp delSp modSp add replId modNotes">
        <pc:chgData name="Guest User" userId="S::urn:spo:anon#ff085d85e01bb45a622fabc28edd863bda22937b8ec9433159ab10d4cdd64140::" providerId="AD" clId="Web-{806C8EE0-F736-F6B6-0099-589842662590}" dt="2024-05-31T23:07:34.719" v="1263"/>
        <pc:sldMkLst>
          <pc:docMk/>
          <pc:sldMk cId="3331617693" sldId="289"/>
        </pc:sldMkLst>
        <pc:spChg chg="mod">
          <ac:chgData name="Guest User" userId="S::urn:spo:anon#ff085d85e01bb45a622fabc28edd863bda22937b8ec9433159ab10d4cdd64140::" providerId="AD" clId="Web-{806C8EE0-F736-F6B6-0099-589842662590}" dt="2024-05-31T22:52:21.179" v="820" actId="20577"/>
          <ac:spMkLst>
            <pc:docMk/>
            <pc:sldMk cId="3331617693" sldId="289"/>
            <ac:spMk id="4" creationId="{D70C4DC1-F64A-1743-B34D-E6065145F165}"/>
          </ac:spMkLst>
        </pc:spChg>
        <pc:spChg chg="del">
          <ac:chgData name="Guest User" userId="S::urn:spo:anon#ff085d85e01bb45a622fabc28edd863bda22937b8ec9433159ab10d4cdd64140::" providerId="AD" clId="Web-{806C8EE0-F736-F6B6-0099-589842662590}" dt="2024-05-31T22:24:41.506" v="308"/>
          <ac:spMkLst>
            <pc:docMk/>
            <pc:sldMk cId="3331617693" sldId="289"/>
            <ac:spMk id="5" creationId="{887876C5-8AEC-31DD-825C-CD7BF9ED422A}"/>
          </ac:spMkLst>
        </pc:spChg>
        <pc:spChg chg="add del mod">
          <ac:chgData name="Guest User" userId="S::urn:spo:anon#ff085d85e01bb45a622fabc28edd863bda22937b8ec9433159ab10d4cdd64140::" providerId="AD" clId="Web-{806C8EE0-F736-F6B6-0099-589842662590}" dt="2024-05-31T22:32:17.611" v="449"/>
          <ac:spMkLst>
            <pc:docMk/>
            <pc:sldMk cId="3331617693" sldId="289"/>
            <ac:spMk id="6" creationId="{F756D0F4-D3C6-E187-E515-55DFD2B214E4}"/>
          </ac:spMkLst>
        </pc:spChg>
        <pc:spChg chg="del">
          <ac:chgData name="Guest User" userId="S::urn:spo:anon#ff085d85e01bb45a622fabc28edd863bda22937b8ec9433159ab10d4cdd64140::" providerId="AD" clId="Web-{806C8EE0-F736-F6B6-0099-589842662590}" dt="2024-05-31T22:24:40.397" v="307"/>
          <ac:spMkLst>
            <pc:docMk/>
            <pc:sldMk cId="3331617693" sldId="289"/>
            <ac:spMk id="7" creationId="{E0467DD4-1F28-E689-B3D1-23ED80CE06CA}"/>
          </ac:spMkLst>
        </pc:spChg>
        <pc:spChg chg="mod">
          <ac:chgData name="Guest User" userId="S::urn:spo:anon#ff085d85e01bb45a622fabc28edd863bda22937b8ec9433159ab10d4cdd64140::" providerId="AD" clId="Web-{806C8EE0-F736-F6B6-0099-589842662590}" dt="2024-05-31T23:07:30.344" v="1261" actId="20577"/>
          <ac:spMkLst>
            <pc:docMk/>
            <pc:sldMk cId="3331617693" sldId="289"/>
            <ac:spMk id="8" creationId="{2934FC33-1599-F242-B7BD-2088616822C2}"/>
          </ac:spMkLst>
        </pc:spChg>
        <pc:spChg chg="add mod">
          <ac:chgData name="Guest User" userId="S::urn:spo:anon#ff085d85e01bb45a622fabc28edd863bda22937b8ec9433159ab10d4cdd64140::" providerId="AD" clId="Web-{806C8EE0-F736-F6B6-0099-589842662590}" dt="2024-05-31T22:52:24.382" v="821" actId="1076"/>
          <ac:spMkLst>
            <pc:docMk/>
            <pc:sldMk cId="3331617693" sldId="289"/>
            <ac:spMk id="12" creationId="{45A462E3-F094-8885-2827-4E5FC847BB15}"/>
          </ac:spMkLst>
        </pc:spChg>
        <pc:picChg chg="del">
          <ac:chgData name="Guest User" userId="S::urn:spo:anon#ff085d85e01bb45a622fabc28edd863bda22937b8ec9433159ab10d4cdd64140::" providerId="AD" clId="Web-{806C8EE0-F736-F6B6-0099-589842662590}" dt="2024-05-31T22:24:35.272" v="306"/>
          <ac:picMkLst>
            <pc:docMk/>
            <pc:sldMk cId="3331617693" sldId="289"/>
            <ac:picMk id="3" creationId="{6FD18DEF-DE49-778A-9230-673D6A649DE2}"/>
          </ac:picMkLst>
        </pc:picChg>
        <pc:picChg chg="add del mod">
          <ac:chgData name="Guest User" userId="S::urn:spo:anon#ff085d85e01bb45a622fabc28edd863bda22937b8ec9433159ab10d4cdd64140::" providerId="AD" clId="Web-{806C8EE0-F736-F6B6-0099-589842662590}" dt="2024-05-31T22:48:22.585" v="720"/>
          <ac:picMkLst>
            <pc:docMk/>
            <pc:sldMk cId="3331617693" sldId="289"/>
            <ac:picMk id="9" creationId="{EFE5BA05-277E-01D4-1389-0D80D6A1731A}"/>
          </ac:picMkLst>
        </pc:picChg>
        <pc:picChg chg="add mod">
          <ac:chgData name="Guest User" userId="S::urn:spo:anon#ff085d85e01bb45a622fabc28edd863bda22937b8ec9433159ab10d4cdd64140::" providerId="AD" clId="Web-{806C8EE0-F736-F6B6-0099-589842662590}" dt="2024-05-31T22:48:41.694" v="723" actId="1076"/>
          <ac:picMkLst>
            <pc:docMk/>
            <pc:sldMk cId="3331617693" sldId="289"/>
            <ac:picMk id="10" creationId="{93B026B7-FA10-57AE-D9B2-98631F920951}"/>
          </ac:picMkLst>
        </pc:picChg>
      </pc:sldChg>
      <pc:sldChg chg="addSp modSp add replId modNotes">
        <pc:chgData name="Guest User" userId="S::urn:spo:anon#ff085d85e01bb45a622fabc28edd863bda22937b8ec9433159ab10d4cdd64140::" providerId="AD" clId="Web-{806C8EE0-F736-F6B6-0099-589842662590}" dt="2024-05-31T22:39:37.256" v="584"/>
        <pc:sldMkLst>
          <pc:docMk/>
          <pc:sldMk cId="3161708418" sldId="290"/>
        </pc:sldMkLst>
        <pc:spChg chg="mod">
          <ac:chgData name="Guest User" userId="S::urn:spo:anon#ff085d85e01bb45a622fabc28edd863bda22937b8ec9433159ab10d4cdd64140::" providerId="AD" clId="Web-{806C8EE0-F736-F6B6-0099-589842662590}" dt="2024-05-31T22:36:30.049" v="530" actId="20577"/>
          <ac:spMkLst>
            <pc:docMk/>
            <pc:sldMk cId="3161708418" sldId="290"/>
            <ac:spMk id="4" creationId="{D70C4DC1-F64A-1743-B34D-E6065145F165}"/>
          </ac:spMkLst>
        </pc:spChg>
        <pc:spChg chg="mod">
          <ac:chgData name="Guest User" userId="S::urn:spo:anon#ff085d85e01bb45a622fabc28edd863bda22937b8ec9433159ab10d4cdd64140::" providerId="AD" clId="Web-{806C8EE0-F736-F6B6-0099-589842662590}" dt="2024-05-31T22:35:15.908" v="511" actId="20577"/>
          <ac:spMkLst>
            <pc:docMk/>
            <pc:sldMk cId="3161708418" sldId="290"/>
            <ac:spMk id="6" creationId="{F756D0F4-D3C6-E187-E515-55DFD2B214E4}"/>
          </ac:spMkLst>
        </pc:spChg>
        <pc:spChg chg="mod">
          <ac:chgData name="Guest User" userId="S::urn:spo:anon#ff085d85e01bb45a622fabc28edd863bda22937b8ec9433159ab10d4cdd64140::" providerId="AD" clId="Web-{806C8EE0-F736-F6B6-0099-589842662590}" dt="2024-05-31T22:29:53.829" v="403" actId="20577"/>
          <ac:spMkLst>
            <pc:docMk/>
            <pc:sldMk cId="3161708418" sldId="290"/>
            <ac:spMk id="8" creationId="{2934FC33-1599-F242-B7BD-2088616822C2}"/>
          </ac:spMkLst>
        </pc:spChg>
        <pc:picChg chg="add mod modCrop">
          <ac:chgData name="Guest User" userId="S::urn:spo:anon#ff085d85e01bb45a622fabc28edd863bda22937b8ec9433159ab10d4cdd64140::" providerId="AD" clId="Web-{806C8EE0-F736-F6B6-0099-589842662590}" dt="2024-05-31T22:31:08.095" v="426" actId="1076"/>
          <ac:picMkLst>
            <pc:docMk/>
            <pc:sldMk cId="3161708418" sldId="290"/>
            <ac:picMk id="3" creationId="{FCFD0110-C123-3E01-0DCC-EED77F2A4E62}"/>
          </ac:picMkLst>
        </pc:picChg>
      </pc:sldChg>
      <pc:sldChg chg="addSp delSp modSp add ord replId modNotes">
        <pc:chgData name="Guest User" userId="S::urn:spo:anon#ff085d85e01bb45a622fabc28edd863bda22937b8ec9433159ab10d4cdd64140::" providerId="AD" clId="Web-{806C8EE0-F736-F6B6-0099-589842662590}" dt="2024-05-31T22:45:11.616" v="695"/>
        <pc:sldMkLst>
          <pc:docMk/>
          <pc:sldMk cId="826886482" sldId="291"/>
        </pc:sldMkLst>
        <pc:spChg chg="mod">
          <ac:chgData name="Guest User" userId="S::urn:spo:anon#ff085d85e01bb45a622fabc28edd863bda22937b8ec9433159ab10d4cdd64140::" providerId="AD" clId="Web-{806C8EE0-F736-F6B6-0099-589842662590}" dt="2024-05-31T22:40:09.256" v="604" actId="20577"/>
          <ac:spMkLst>
            <pc:docMk/>
            <pc:sldMk cId="826886482" sldId="291"/>
            <ac:spMk id="4" creationId="{D70C4DC1-F64A-1743-B34D-E6065145F165}"/>
          </ac:spMkLst>
        </pc:spChg>
        <pc:spChg chg="del mod">
          <ac:chgData name="Guest User" userId="S::urn:spo:anon#ff085d85e01bb45a622fabc28edd863bda22937b8ec9433159ab10d4cdd64140::" providerId="AD" clId="Web-{806C8EE0-F736-F6B6-0099-589842662590}" dt="2024-05-31T22:44:06.928" v="679"/>
          <ac:spMkLst>
            <pc:docMk/>
            <pc:sldMk cId="826886482" sldId="291"/>
            <ac:spMk id="8" creationId="{2934FC33-1599-F242-B7BD-2088616822C2}"/>
          </ac:spMkLst>
        </pc:spChg>
        <pc:picChg chg="add mod">
          <ac:chgData name="Guest User" userId="S::urn:spo:anon#ff085d85e01bb45a622fabc28edd863bda22937b8ec9433159ab10d4cdd64140::" providerId="AD" clId="Web-{806C8EE0-F736-F6B6-0099-589842662590}" dt="2024-05-31T22:45:01.194" v="692" actId="1076"/>
          <ac:picMkLst>
            <pc:docMk/>
            <pc:sldMk cId="826886482" sldId="291"/>
            <ac:picMk id="3" creationId="{C13063D1-6929-83A5-1496-48E8F83B6CB8}"/>
          </ac:picMkLst>
        </pc:picChg>
        <pc:picChg chg="add mod">
          <ac:chgData name="Guest User" userId="S::urn:spo:anon#ff085d85e01bb45a622fabc28edd863bda22937b8ec9433159ab10d4cdd64140::" providerId="AD" clId="Web-{806C8EE0-F736-F6B6-0099-589842662590}" dt="2024-05-31T22:45:03.662" v="693" actId="1076"/>
          <ac:picMkLst>
            <pc:docMk/>
            <pc:sldMk cId="826886482" sldId="291"/>
            <ac:picMk id="5" creationId="{2FA5B518-B3D2-514D-3808-D44741F6B87E}"/>
          </ac:picMkLst>
        </pc:picChg>
        <pc:picChg chg="del">
          <ac:chgData name="Guest User" userId="S::urn:spo:anon#ff085d85e01bb45a622fabc28edd863bda22937b8ec9433159ab10d4cdd64140::" providerId="AD" clId="Web-{806C8EE0-F736-F6B6-0099-589842662590}" dt="2024-05-31T22:40:32.849" v="609"/>
          <ac:picMkLst>
            <pc:docMk/>
            <pc:sldMk cId="826886482" sldId="291"/>
            <ac:picMk id="9" creationId="{EFE5BA05-277E-01D4-1389-0D80D6A1731A}"/>
          </ac:picMkLst>
        </pc:picChg>
      </pc:sldChg>
      <pc:sldChg chg="modSp add replId">
        <pc:chgData name="Guest User" userId="S::urn:spo:anon#ff085d85e01bb45a622fabc28edd863bda22937b8ec9433159ab10d4cdd64140::" providerId="AD" clId="Web-{806C8EE0-F736-F6B6-0099-589842662590}" dt="2024-05-31T23:00:55.341" v="999" actId="14100"/>
        <pc:sldMkLst>
          <pc:docMk/>
          <pc:sldMk cId="1555831826" sldId="292"/>
        </pc:sldMkLst>
        <pc:spChg chg="mod">
          <ac:chgData name="Guest User" userId="S::urn:spo:anon#ff085d85e01bb45a622fabc28edd863bda22937b8ec9433159ab10d4cdd64140::" providerId="AD" clId="Web-{806C8EE0-F736-F6B6-0099-589842662590}" dt="2024-05-31T23:00:55.341" v="999" actId="14100"/>
          <ac:spMkLst>
            <pc:docMk/>
            <pc:sldMk cId="1555831826" sldId="292"/>
            <ac:spMk id="12" creationId="{45A462E3-F094-8885-2827-4E5FC847BB15}"/>
          </ac:spMkLst>
        </pc:spChg>
      </pc:sldChg>
      <pc:sldChg chg="modSp add replId modNotes">
        <pc:chgData name="Guest User" userId="S::urn:spo:anon#ff085d85e01bb45a622fabc28edd863bda22937b8ec9433159ab10d4cdd64140::" providerId="AD" clId="Web-{806C8EE0-F736-F6B6-0099-589842662590}" dt="2024-05-31T23:06:03.140" v="1238"/>
        <pc:sldMkLst>
          <pc:docMk/>
          <pc:sldMk cId="645272604" sldId="293"/>
        </pc:sldMkLst>
        <pc:spChg chg="mod">
          <ac:chgData name="Guest User" userId="S::urn:spo:anon#ff085d85e01bb45a622fabc28edd863bda22937b8ec9433159ab10d4cdd64140::" providerId="AD" clId="Web-{806C8EE0-F736-F6B6-0099-589842662590}" dt="2024-05-31T22:53:59.585" v="856" actId="20577"/>
          <ac:spMkLst>
            <pc:docMk/>
            <pc:sldMk cId="645272604" sldId="293"/>
            <ac:spMk id="4" creationId="{D70C4DC1-F64A-1743-B34D-E6065145F165}"/>
          </ac:spMkLst>
        </pc:spChg>
        <pc:spChg chg="mod">
          <ac:chgData name="Guest User" userId="S::urn:spo:anon#ff085d85e01bb45a622fabc28edd863bda22937b8ec9433159ab10d4cdd64140::" providerId="AD" clId="Web-{806C8EE0-F736-F6B6-0099-589842662590}" dt="2024-05-31T23:02:02.153" v="1028" actId="20577"/>
          <ac:spMkLst>
            <pc:docMk/>
            <pc:sldMk cId="645272604" sldId="293"/>
            <ac:spMk id="8" creationId="{2934FC33-1599-F242-B7BD-2088616822C2}"/>
          </ac:spMkLst>
        </pc:spChg>
        <pc:spChg chg="mod">
          <ac:chgData name="Guest User" userId="S::urn:spo:anon#ff085d85e01bb45a622fabc28edd863bda22937b8ec9433159ab10d4cdd64140::" providerId="AD" clId="Web-{806C8EE0-F736-F6B6-0099-589842662590}" dt="2024-05-31T22:54:03.382" v="857" actId="1076"/>
          <ac:spMkLst>
            <pc:docMk/>
            <pc:sldMk cId="645272604" sldId="293"/>
            <ac:spMk id="12" creationId="{45A462E3-F094-8885-2827-4E5FC847BB15}"/>
          </ac:spMkLst>
        </pc:spChg>
      </pc:sldChg>
      <pc:sldChg chg="addSp delSp modSp add replId modNotes">
        <pc:chgData name="Guest User" userId="S::urn:spo:anon#ff085d85e01bb45a622fabc28edd863bda22937b8ec9433159ab10d4cdd64140::" providerId="AD" clId="Web-{806C8EE0-F736-F6B6-0099-589842662590}" dt="2024-05-31T23:11:18.203" v="1352"/>
        <pc:sldMkLst>
          <pc:docMk/>
          <pc:sldMk cId="967510460" sldId="294"/>
        </pc:sldMkLst>
        <pc:spChg chg="mod">
          <ac:chgData name="Guest User" userId="S::urn:spo:anon#ff085d85e01bb45a622fabc28edd863bda22937b8ec9433159ab10d4cdd64140::" providerId="AD" clId="Web-{806C8EE0-F736-F6B6-0099-589842662590}" dt="2024-05-31T22:54:20.367" v="864" actId="20577"/>
          <ac:spMkLst>
            <pc:docMk/>
            <pc:sldMk cId="967510460" sldId="294"/>
            <ac:spMk id="4" creationId="{D70C4DC1-F64A-1743-B34D-E6065145F165}"/>
          </ac:spMkLst>
        </pc:spChg>
        <pc:spChg chg="mod">
          <ac:chgData name="Guest User" userId="S::urn:spo:anon#ff085d85e01bb45a622fabc28edd863bda22937b8ec9433159ab10d4cdd64140::" providerId="AD" clId="Web-{806C8EE0-F736-F6B6-0099-589842662590}" dt="2024-05-31T23:11:10.781" v="1349" actId="20577"/>
          <ac:spMkLst>
            <pc:docMk/>
            <pc:sldMk cId="967510460" sldId="294"/>
            <ac:spMk id="8" creationId="{2934FC33-1599-F242-B7BD-2088616822C2}"/>
          </ac:spMkLst>
        </pc:spChg>
        <pc:spChg chg="mod">
          <ac:chgData name="Guest User" userId="S::urn:spo:anon#ff085d85e01bb45a622fabc28edd863bda22937b8ec9433159ab10d4cdd64140::" providerId="AD" clId="Web-{806C8EE0-F736-F6B6-0099-589842662590}" dt="2024-05-31T23:00:45.091" v="998" actId="14100"/>
          <ac:spMkLst>
            <pc:docMk/>
            <pc:sldMk cId="967510460" sldId="294"/>
            <ac:spMk id="12" creationId="{45A462E3-F094-8885-2827-4E5FC847BB15}"/>
          </ac:spMkLst>
        </pc:spChg>
        <pc:picChg chg="add del">
          <ac:chgData name="Guest User" userId="S::urn:spo:anon#ff085d85e01bb45a622fabc28edd863bda22937b8ec9433159ab10d4cdd64140::" providerId="AD" clId="Web-{806C8EE0-F736-F6B6-0099-589842662590}" dt="2024-05-31T22:54:33.257" v="868"/>
          <ac:picMkLst>
            <pc:docMk/>
            <pc:sldMk cId="967510460" sldId="294"/>
            <ac:picMk id="3" creationId="{996406FF-DF0F-14F7-05C9-6777A3F41EAF}"/>
          </ac:picMkLst>
        </pc:picChg>
      </pc:sldChg>
      <pc:sldChg chg="addSp delSp modSp add ord replId modNotes">
        <pc:chgData name="Guest User" userId="S::urn:spo:anon#ff085d85e01bb45a622fabc28edd863bda22937b8ec9433159ab10d4cdd64140::" providerId="AD" clId="Web-{806C8EE0-F736-F6B6-0099-589842662590}" dt="2024-05-31T23:13:37.266" v="1433"/>
        <pc:sldMkLst>
          <pc:docMk/>
          <pc:sldMk cId="3396965043" sldId="295"/>
        </pc:sldMkLst>
        <pc:spChg chg="mod">
          <ac:chgData name="Guest User" userId="S::urn:spo:anon#ff085d85e01bb45a622fabc28edd863bda22937b8ec9433159ab10d4cdd64140::" providerId="AD" clId="Web-{806C8EE0-F736-F6B6-0099-589842662590}" dt="2024-05-31T22:54:38.085" v="870" actId="20577"/>
          <ac:spMkLst>
            <pc:docMk/>
            <pc:sldMk cId="3396965043" sldId="295"/>
            <ac:spMk id="4" creationId="{D70C4DC1-F64A-1743-B34D-E6065145F165}"/>
          </ac:spMkLst>
        </pc:spChg>
        <pc:spChg chg="del mod">
          <ac:chgData name="Guest User" userId="S::urn:spo:anon#ff085d85e01bb45a622fabc28edd863bda22937b8ec9433159ab10d4cdd64140::" providerId="AD" clId="Web-{806C8EE0-F736-F6B6-0099-589842662590}" dt="2024-05-31T23:12:05.828" v="1360"/>
          <ac:spMkLst>
            <pc:docMk/>
            <pc:sldMk cId="3396965043" sldId="295"/>
            <ac:spMk id="8" creationId="{2934FC33-1599-F242-B7BD-2088616822C2}"/>
          </ac:spMkLst>
        </pc:spChg>
        <pc:spChg chg="del mod">
          <ac:chgData name="Guest User" userId="S::urn:spo:anon#ff085d85e01bb45a622fabc28edd863bda22937b8ec9433159ab10d4cdd64140::" providerId="AD" clId="Web-{806C8EE0-F736-F6B6-0099-589842662590}" dt="2024-05-31T23:12:09.844" v="1362"/>
          <ac:spMkLst>
            <pc:docMk/>
            <pc:sldMk cId="3396965043" sldId="295"/>
            <ac:spMk id="12" creationId="{45A462E3-F094-8885-2827-4E5FC847BB15}"/>
          </ac:spMkLst>
        </pc:spChg>
        <pc:picChg chg="add mod">
          <ac:chgData name="Guest User" userId="S::urn:spo:anon#ff085d85e01bb45a622fabc28edd863bda22937b8ec9433159ab10d4cdd64140::" providerId="AD" clId="Web-{806C8EE0-F736-F6B6-0099-589842662590}" dt="2024-05-31T23:12:42.188" v="1367" actId="1076"/>
          <ac:picMkLst>
            <pc:docMk/>
            <pc:sldMk cId="3396965043" sldId="295"/>
            <ac:picMk id="3" creationId="{4157DE5F-99E3-59C4-AF9B-C7BC995D7BFA}"/>
          </ac:picMkLst>
        </pc:picChg>
        <pc:picChg chg="del">
          <ac:chgData name="Guest User" userId="S::urn:spo:anon#ff085d85e01bb45a622fabc28edd863bda22937b8ec9433159ab10d4cdd64140::" providerId="AD" clId="Web-{806C8EE0-F736-F6B6-0099-589842662590}" dt="2024-05-31T23:12:08.782" v="1361"/>
          <ac:picMkLst>
            <pc:docMk/>
            <pc:sldMk cId="3396965043" sldId="295"/>
            <ac:picMk id="10" creationId="{93B026B7-FA10-57AE-D9B2-98631F920951}"/>
          </ac:picMkLst>
        </pc:picChg>
      </pc:sldChg>
      <pc:sldChg chg="addSp delSp modSp add replId modNotes">
        <pc:chgData name="Guest User" userId="S::urn:spo:anon#ff085d85e01bb45a622fabc28edd863bda22937b8ec9433159ab10d4cdd64140::" providerId="AD" clId="Web-{806C8EE0-F736-F6B6-0099-589842662590}" dt="2024-05-31T23:11:53" v="1356" actId="1076"/>
        <pc:sldMkLst>
          <pc:docMk/>
          <pc:sldMk cId="3032198241" sldId="296"/>
        </pc:sldMkLst>
        <pc:spChg chg="del">
          <ac:chgData name="Guest User" userId="S::urn:spo:anon#ff085d85e01bb45a622fabc28edd863bda22937b8ec9433159ab10d4cdd64140::" providerId="AD" clId="Web-{806C8EE0-F736-F6B6-0099-589842662590}" dt="2024-05-31T23:06:54.031" v="1243"/>
          <ac:spMkLst>
            <pc:docMk/>
            <pc:sldMk cId="3032198241" sldId="296"/>
            <ac:spMk id="8" creationId="{2934FC33-1599-F242-B7BD-2088616822C2}"/>
          </ac:spMkLst>
        </pc:spChg>
        <pc:spChg chg="del">
          <ac:chgData name="Guest User" userId="S::urn:spo:anon#ff085d85e01bb45a622fabc28edd863bda22937b8ec9433159ab10d4cdd64140::" providerId="AD" clId="Web-{806C8EE0-F736-F6B6-0099-589842662590}" dt="2024-05-31T23:06:54.031" v="1241"/>
          <ac:spMkLst>
            <pc:docMk/>
            <pc:sldMk cId="3032198241" sldId="296"/>
            <ac:spMk id="12" creationId="{45A462E3-F094-8885-2827-4E5FC847BB15}"/>
          </ac:spMkLst>
        </pc:spChg>
        <pc:picChg chg="add mod">
          <ac:chgData name="Guest User" userId="S::urn:spo:anon#ff085d85e01bb45a622fabc28edd863bda22937b8ec9433159ab10d4cdd64140::" providerId="AD" clId="Web-{806C8EE0-F736-F6B6-0099-589842662590}" dt="2024-05-31T23:11:53" v="1356" actId="1076"/>
          <ac:picMkLst>
            <pc:docMk/>
            <pc:sldMk cId="3032198241" sldId="296"/>
            <ac:picMk id="3" creationId="{0AA3FEC4-E00A-7F07-FA23-E9D3043C93F0}"/>
          </ac:picMkLst>
        </pc:picChg>
        <pc:picChg chg="del">
          <ac:chgData name="Guest User" userId="S::urn:spo:anon#ff085d85e01bb45a622fabc28edd863bda22937b8ec9433159ab10d4cdd64140::" providerId="AD" clId="Web-{806C8EE0-F736-F6B6-0099-589842662590}" dt="2024-05-31T23:06:54.031" v="1242"/>
          <ac:picMkLst>
            <pc:docMk/>
            <pc:sldMk cId="3032198241" sldId="296"/>
            <ac:picMk id="10" creationId="{93B026B7-FA10-57AE-D9B2-98631F920951}"/>
          </ac:picMkLst>
        </pc:picChg>
      </pc:sldChg>
      <pc:sldChg chg="addSp delSp modSp add replId modNotes">
        <pc:chgData name="Guest User" userId="S::urn:spo:anon#ff085d85e01bb45a622fabc28edd863bda22937b8ec9433159ab10d4cdd64140::" providerId="AD" clId="Web-{806C8EE0-F736-F6B6-0099-589842662590}" dt="2024-05-31T23:08:31.859" v="1280" actId="1076"/>
        <pc:sldMkLst>
          <pc:docMk/>
          <pc:sldMk cId="2289700037" sldId="297"/>
        </pc:sldMkLst>
        <pc:spChg chg="del">
          <ac:chgData name="Guest User" userId="S::urn:spo:anon#ff085d85e01bb45a622fabc28edd863bda22937b8ec9433159ab10d4cdd64140::" providerId="AD" clId="Web-{806C8EE0-F736-F6B6-0099-589842662590}" dt="2024-05-31T23:07:03.093" v="1247"/>
          <ac:spMkLst>
            <pc:docMk/>
            <pc:sldMk cId="2289700037" sldId="297"/>
            <ac:spMk id="8" creationId="{2934FC33-1599-F242-B7BD-2088616822C2}"/>
          </ac:spMkLst>
        </pc:spChg>
        <pc:spChg chg="del">
          <ac:chgData name="Guest User" userId="S::urn:spo:anon#ff085d85e01bb45a622fabc28edd863bda22937b8ec9433159ab10d4cdd64140::" providerId="AD" clId="Web-{806C8EE0-F736-F6B6-0099-589842662590}" dt="2024-05-31T23:07:03.093" v="1245"/>
          <ac:spMkLst>
            <pc:docMk/>
            <pc:sldMk cId="2289700037" sldId="297"/>
            <ac:spMk id="12" creationId="{45A462E3-F094-8885-2827-4E5FC847BB15}"/>
          </ac:spMkLst>
        </pc:spChg>
        <pc:picChg chg="add mod modCrop">
          <ac:chgData name="Guest User" userId="S::urn:spo:anon#ff085d85e01bb45a622fabc28edd863bda22937b8ec9433159ab10d4cdd64140::" providerId="AD" clId="Web-{806C8EE0-F736-F6B6-0099-589842662590}" dt="2024-05-31T23:08:31.859" v="1280" actId="1076"/>
          <ac:picMkLst>
            <pc:docMk/>
            <pc:sldMk cId="2289700037" sldId="297"/>
            <ac:picMk id="3" creationId="{2507729E-B977-3334-1C7D-145EFB5C8948}"/>
          </ac:picMkLst>
        </pc:picChg>
        <pc:picChg chg="del">
          <ac:chgData name="Guest User" userId="S::urn:spo:anon#ff085d85e01bb45a622fabc28edd863bda22937b8ec9433159ab10d4cdd64140::" providerId="AD" clId="Web-{806C8EE0-F736-F6B6-0099-589842662590}" dt="2024-05-31T23:07:03.093" v="1246"/>
          <ac:picMkLst>
            <pc:docMk/>
            <pc:sldMk cId="2289700037" sldId="297"/>
            <ac:picMk id="10" creationId="{93B026B7-FA10-57AE-D9B2-98631F920951}"/>
          </ac:picMkLst>
        </pc:picChg>
      </pc:sldChg>
      <pc:sldChg chg="addSp delSp modSp add replId modNotes">
        <pc:chgData name="Guest User" userId="S::urn:spo:anon#ff085d85e01bb45a622fabc28edd863bda22937b8ec9433159ab10d4cdd64140::" providerId="AD" clId="Web-{806C8EE0-F736-F6B6-0099-589842662590}" dt="2024-05-31T23:10:55.156" v="1347"/>
        <pc:sldMkLst>
          <pc:docMk/>
          <pc:sldMk cId="1124288743" sldId="298"/>
        </pc:sldMkLst>
        <pc:spChg chg="del">
          <ac:chgData name="Guest User" userId="S::urn:spo:anon#ff085d85e01bb45a622fabc28edd863bda22937b8ec9433159ab10d4cdd64140::" providerId="AD" clId="Web-{806C8EE0-F736-F6B6-0099-589842662590}" dt="2024-05-31T23:08:58.500" v="1282"/>
          <ac:spMkLst>
            <pc:docMk/>
            <pc:sldMk cId="1124288743" sldId="298"/>
            <ac:spMk id="8" creationId="{2934FC33-1599-F242-B7BD-2088616822C2}"/>
          </ac:spMkLst>
        </pc:spChg>
        <pc:spChg chg="del">
          <ac:chgData name="Guest User" userId="S::urn:spo:anon#ff085d85e01bb45a622fabc28edd863bda22937b8ec9433159ab10d4cdd64140::" providerId="AD" clId="Web-{806C8EE0-F736-F6B6-0099-589842662590}" dt="2024-05-31T23:09:00.797" v="1284"/>
          <ac:spMkLst>
            <pc:docMk/>
            <pc:sldMk cId="1124288743" sldId="298"/>
            <ac:spMk id="12" creationId="{45A462E3-F094-8885-2827-4E5FC847BB15}"/>
          </ac:spMkLst>
        </pc:spChg>
        <pc:picChg chg="add mod modCrop">
          <ac:chgData name="Guest User" userId="S::urn:spo:anon#ff085d85e01bb45a622fabc28edd863bda22937b8ec9433159ab10d4cdd64140::" providerId="AD" clId="Web-{806C8EE0-F736-F6B6-0099-589842662590}" dt="2024-05-31T23:09:32.984" v="1291"/>
          <ac:picMkLst>
            <pc:docMk/>
            <pc:sldMk cId="1124288743" sldId="298"/>
            <ac:picMk id="3" creationId="{41128055-3429-6807-44D8-6AEFA94B2C15}"/>
          </ac:picMkLst>
        </pc:picChg>
        <pc:picChg chg="del">
          <ac:chgData name="Guest User" userId="S::urn:spo:anon#ff085d85e01bb45a622fabc28edd863bda22937b8ec9433159ab10d4cdd64140::" providerId="AD" clId="Web-{806C8EE0-F736-F6B6-0099-589842662590}" dt="2024-05-31T23:08:59.469" v="1283"/>
          <ac:picMkLst>
            <pc:docMk/>
            <pc:sldMk cId="1124288743" sldId="298"/>
            <ac:picMk id="10" creationId="{93B026B7-FA10-57AE-D9B2-98631F920951}"/>
          </ac:picMkLst>
        </pc:picChg>
      </pc:sldChg>
      <pc:sldChg chg="add replId">
        <pc:chgData name="Guest User" userId="S::urn:spo:anon#ff085d85e01bb45a622fabc28edd863bda22937b8ec9433159ab10d4cdd64140::" providerId="AD" clId="Web-{806C8EE0-F736-F6B6-0099-589842662590}" dt="2024-05-31T23:11:59.282" v="1357"/>
        <pc:sldMkLst>
          <pc:docMk/>
          <pc:sldMk cId="3868876405" sldId="299"/>
        </pc:sldMkLst>
      </pc:sldChg>
      <pc:sldChg chg="addSp delSp modSp add ord replId modNotes">
        <pc:chgData name="Guest User" userId="S::urn:spo:anon#ff085d85e01bb45a622fabc28edd863bda22937b8ec9433159ab10d4cdd64140::" providerId="AD" clId="Web-{806C8EE0-F736-F6B6-0099-589842662590}" dt="2024-05-31T23:24:37.901" v="1474" actId="1076"/>
        <pc:sldMkLst>
          <pc:docMk/>
          <pc:sldMk cId="431149501" sldId="300"/>
        </pc:sldMkLst>
        <pc:spChg chg="mod">
          <ac:chgData name="Guest User" userId="S::urn:spo:anon#ff085d85e01bb45a622fabc28edd863bda22937b8ec9433159ab10d4cdd64140::" providerId="AD" clId="Web-{806C8EE0-F736-F6B6-0099-589842662590}" dt="2024-05-31T23:17:56.819" v="1444" actId="20577"/>
          <ac:spMkLst>
            <pc:docMk/>
            <pc:sldMk cId="431149501" sldId="300"/>
            <ac:spMk id="4" creationId="{D70C4DC1-F64A-1743-B34D-E6065145F165}"/>
          </ac:spMkLst>
        </pc:spChg>
        <pc:spChg chg="del">
          <ac:chgData name="Guest User" userId="S::urn:spo:anon#ff085d85e01bb45a622fabc28edd863bda22937b8ec9433159ab10d4cdd64140::" providerId="AD" clId="Web-{806C8EE0-F736-F6B6-0099-589842662590}" dt="2024-05-31T23:19:43.288" v="1447"/>
          <ac:spMkLst>
            <pc:docMk/>
            <pc:sldMk cId="431149501" sldId="300"/>
            <ac:spMk id="8" creationId="{2934FC33-1599-F242-B7BD-2088616822C2}"/>
          </ac:spMkLst>
        </pc:spChg>
        <pc:spChg chg="del">
          <ac:chgData name="Guest User" userId="S::urn:spo:anon#ff085d85e01bb45a622fabc28edd863bda22937b8ec9433159ab10d4cdd64140::" providerId="AD" clId="Web-{806C8EE0-F736-F6B6-0099-589842662590}" dt="2024-05-31T23:19:39.710" v="1445"/>
          <ac:spMkLst>
            <pc:docMk/>
            <pc:sldMk cId="431149501" sldId="300"/>
            <ac:spMk id="12" creationId="{45A462E3-F094-8885-2827-4E5FC847BB15}"/>
          </ac:spMkLst>
        </pc:spChg>
        <pc:picChg chg="add mod modCrop">
          <ac:chgData name="Guest User" userId="S::urn:spo:anon#ff085d85e01bb45a622fabc28edd863bda22937b8ec9433159ab10d4cdd64140::" providerId="AD" clId="Web-{806C8EE0-F736-F6B6-0099-589842662590}" dt="2024-05-31T23:24:37.901" v="1474" actId="1076"/>
          <ac:picMkLst>
            <pc:docMk/>
            <pc:sldMk cId="431149501" sldId="300"/>
            <ac:picMk id="3" creationId="{28C51905-3F2E-97F7-523D-9A1C3701A45D}"/>
          </ac:picMkLst>
        </pc:picChg>
        <pc:picChg chg="del">
          <ac:chgData name="Guest User" userId="S::urn:spo:anon#ff085d85e01bb45a622fabc28edd863bda22937b8ec9433159ab10d4cdd64140::" providerId="AD" clId="Web-{806C8EE0-F736-F6B6-0099-589842662590}" dt="2024-05-31T23:19:41.100" v="1446"/>
          <ac:picMkLst>
            <pc:docMk/>
            <pc:sldMk cId="431149501" sldId="300"/>
            <ac:picMk id="10" creationId="{93B026B7-FA10-57AE-D9B2-98631F920951}"/>
          </ac:picMkLst>
        </pc:picChg>
      </pc:sldChg>
    </pc:docChg>
  </pc:docChgLst>
  <pc:docChgLst>
    <pc:chgData name="Jennifer Tenn" userId="S::jennifer.tenn@akoyago.com::fbd33ed4-34e2-4564-a82f-4e87950fae4a" providerId="AD" clId="Web-{D4856881-9D77-5527-56B0-57EF8BFC17A7}"/>
    <pc:docChg chg="delSld modSld">
      <pc:chgData name="Jennifer Tenn" userId="S::jennifer.tenn@akoyago.com::fbd33ed4-34e2-4564-a82f-4e87950fae4a" providerId="AD" clId="Web-{D4856881-9D77-5527-56B0-57EF8BFC17A7}" dt="2024-06-19T18:46:27.883" v="416" actId="14100"/>
      <pc:docMkLst>
        <pc:docMk/>
      </pc:docMkLst>
      <pc:sldChg chg="modSp">
        <pc:chgData name="Jennifer Tenn" userId="S::jennifer.tenn@akoyago.com::fbd33ed4-34e2-4564-a82f-4e87950fae4a" providerId="AD" clId="Web-{D4856881-9D77-5527-56B0-57EF8BFC17A7}" dt="2024-06-19T18:46:27.883" v="416" actId="14100"/>
        <pc:sldMkLst>
          <pc:docMk/>
          <pc:sldMk cId="2154082225" sldId="261"/>
        </pc:sldMkLst>
        <pc:spChg chg="mod">
          <ac:chgData name="Jennifer Tenn" userId="S::jennifer.tenn@akoyago.com::fbd33ed4-34e2-4564-a82f-4e87950fae4a" providerId="AD" clId="Web-{D4856881-9D77-5527-56B0-57EF8BFC17A7}" dt="2024-06-19T18:46:27.883" v="416" actId="14100"/>
          <ac:spMkLst>
            <pc:docMk/>
            <pc:sldMk cId="2154082225" sldId="261"/>
            <ac:spMk id="7" creationId="{F92A0255-7272-DF4D-8075-F0690F048C51}"/>
          </ac:spMkLst>
        </pc:spChg>
      </pc:sldChg>
      <pc:sldChg chg="modSp">
        <pc:chgData name="Jennifer Tenn" userId="S::jennifer.tenn@akoyago.com::fbd33ed4-34e2-4564-a82f-4e87950fae4a" providerId="AD" clId="Web-{D4856881-9D77-5527-56B0-57EF8BFC17A7}" dt="2024-06-19T18:43:13.844" v="381" actId="20577"/>
        <pc:sldMkLst>
          <pc:docMk/>
          <pc:sldMk cId="3605792884" sldId="267"/>
        </pc:sldMkLst>
        <pc:spChg chg="mod">
          <ac:chgData name="Jennifer Tenn" userId="S::jennifer.tenn@akoyago.com::fbd33ed4-34e2-4564-a82f-4e87950fae4a" providerId="AD" clId="Web-{D4856881-9D77-5527-56B0-57EF8BFC17A7}" dt="2024-06-19T18:41:37.418" v="335" actId="20577"/>
          <ac:spMkLst>
            <pc:docMk/>
            <pc:sldMk cId="3605792884" sldId="267"/>
            <ac:spMk id="4" creationId="{D70C4DC1-F64A-1743-B34D-E6065145F165}"/>
          </ac:spMkLst>
        </pc:spChg>
        <pc:spChg chg="mod">
          <ac:chgData name="Jennifer Tenn" userId="S::jennifer.tenn@akoyago.com::fbd33ed4-34e2-4564-a82f-4e87950fae4a" providerId="AD" clId="Web-{D4856881-9D77-5527-56B0-57EF8BFC17A7}" dt="2024-06-19T18:43:13.844" v="381" actId="20577"/>
          <ac:spMkLst>
            <pc:docMk/>
            <pc:sldMk cId="3605792884" sldId="267"/>
            <ac:spMk id="8" creationId="{2934FC33-1599-F242-B7BD-2088616822C2}"/>
          </ac:spMkLst>
        </pc:spChg>
      </pc:sldChg>
      <pc:sldChg chg="modSp">
        <pc:chgData name="Jennifer Tenn" userId="S::jennifer.tenn@akoyago.com::fbd33ed4-34e2-4564-a82f-4e87950fae4a" providerId="AD" clId="Web-{D4856881-9D77-5527-56B0-57EF8BFC17A7}" dt="2024-06-19T18:32:07.615" v="18" actId="20577"/>
        <pc:sldMkLst>
          <pc:docMk/>
          <pc:sldMk cId="459875356" sldId="268"/>
        </pc:sldMkLst>
        <pc:spChg chg="mod">
          <ac:chgData name="Jennifer Tenn" userId="S::jennifer.tenn@akoyago.com::fbd33ed4-34e2-4564-a82f-4e87950fae4a" providerId="AD" clId="Web-{D4856881-9D77-5527-56B0-57EF8BFC17A7}" dt="2024-06-19T18:32:07.615" v="18" actId="20577"/>
          <ac:spMkLst>
            <pc:docMk/>
            <pc:sldMk cId="459875356" sldId="268"/>
            <ac:spMk id="4" creationId="{D70C4DC1-F64A-1743-B34D-E6065145F165}"/>
          </ac:spMkLst>
        </pc:spChg>
      </pc:sldChg>
      <pc:sldChg chg="modSp del">
        <pc:chgData name="Jennifer Tenn" userId="S::jennifer.tenn@akoyago.com::fbd33ed4-34e2-4564-a82f-4e87950fae4a" providerId="AD" clId="Web-{D4856881-9D77-5527-56B0-57EF8BFC17A7}" dt="2024-06-19T18:42:23.561" v="342"/>
        <pc:sldMkLst>
          <pc:docMk/>
          <pc:sldMk cId="2759242665" sldId="269"/>
        </pc:sldMkLst>
        <pc:spChg chg="mod">
          <ac:chgData name="Jennifer Tenn" userId="S::jennifer.tenn@akoyago.com::fbd33ed4-34e2-4564-a82f-4e87950fae4a" providerId="AD" clId="Web-{D4856881-9D77-5527-56B0-57EF8BFC17A7}" dt="2024-06-19T18:34:44.965" v="136" actId="20577"/>
          <ac:spMkLst>
            <pc:docMk/>
            <pc:sldMk cId="2759242665" sldId="269"/>
            <ac:spMk id="8" creationId="{2934FC33-1599-F242-B7BD-2088616822C2}"/>
          </ac:spMkLst>
        </pc:spChg>
      </pc:sldChg>
      <pc:sldChg chg="del">
        <pc:chgData name="Jennifer Tenn" userId="S::jennifer.tenn@akoyago.com::fbd33ed4-34e2-4564-a82f-4e87950fae4a" providerId="AD" clId="Web-{D4856881-9D77-5527-56B0-57EF8BFC17A7}" dt="2024-06-19T18:44:26.940" v="384"/>
        <pc:sldMkLst>
          <pc:docMk/>
          <pc:sldMk cId="1188811249" sldId="270"/>
        </pc:sldMkLst>
      </pc:sldChg>
      <pc:sldChg chg="del">
        <pc:chgData name="Jennifer Tenn" userId="S::jennifer.tenn@akoyago.com::fbd33ed4-34e2-4564-a82f-4e87950fae4a" providerId="AD" clId="Web-{D4856881-9D77-5527-56B0-57EF8BFC17A7}" dt="2024-06-19T18:45:05.332" v="385"/>
        <pc:sldMkLst>
          <pc:docMk/>
          <pc:sldMk cId="1774093648" sldId="283"/>
        </pc:sldMkLst>
      </pc:sldChg>
      <pc:sldChg chg="modSp">
        <pc:chgData name="Jennifer Tenn" userId="S::jennifer.tenn@akoyago.com::fbd33ed4-34e2-4564-a82f-4e87950fae4a" providerId="AD" clId="Web-{D4856881-9D77-5527-56B0-57EF8BFC17A7}" dt="2024-06-19T18:43:47.626" v="383" actId="20577"/>
        <pc:sldMkLst>
          <pc:docMk/>
          <pc:sldMk cId="1912116139" sldId="301"/>
        </pc:sldMkLst>
        <pc:spChg chg="mod">
          <ac:chgData name="Jennifer Tenn" userId="S::jennifer.tenn@akoyago.com::fbd33ed4-34e2-4564-a82f-4e87950fae4a" providerId="AD" clId="Web-{D4856881-9D77-5527-56B0-57EF8BFC17A7}" dt="2024-06-19T18:36:51.954" v="166" actId="20577"/>
          <ac:spMkLst>
            <pc:docMk/>
            <pc:sldMk cId="1912116139" sldId="301"/>
            <ac:spMk id="4" creationId="{D70C4DC1-F64A-1743-B34D-E6065145F165}"/>
          </ac:spMkLst>
        </pc:spChg>
        <pc:spChg chg="mod">
          <ac:chgData name="Jennifer Tenn" userId="S::jennifer.tenn@akoyago.com::fbd33ed4-34e2-4564-a82f-4e87950fae4a" providerId="AD" clId="Web-{D4856881-9D77-5527-56B0-57EF8BFC17A7}" dt="2024-06-19T18:43:47.626" v="383" actId="20577"/>
          <ac:spMkLst>
            <pc:docMk/>
            <pc:sldMk cId="1912116139" sldId="301"/>
            <ac:spMk id="8" creationId="{2934FC33-1599-F242-B7BD-2088616822C2}"/>
          </ac:spMkLst>
        </pc:spChg>
      </pc:sldChg>
      <pc:sldChg chg="modSp">
        <pc:chgData name="Jennifer Tenn" userId="S::jennifer.tenn@akoyago.com::fbd33ed4-34e2-4564-a82f-4e87950fae4a" providerId="AD" clId="Web-{D4856881-9D77-5527-56B0-57EF8BFC17A7}" dt="2024-06-19T18:38:11.473" v="258" actId="20577"/>
        <pc:sldMkLst>
          <pc:docMk/>
          <pc:sldMk cId="2273282495" sldId="302"/>
        </pc:sldMkLst>
        <pc:spChg chg="mod">
          <ac:chgData name="Jennifer Tenn" userId="S::jennifer.tenn@akoyago.com::fbd33ed4-34e2-4564-a82f-4e87950fae4a" providerId="AD" clId="Web-{D4856881-9D77-5527-56B0-57EF8BFC17A7}" dt="2024-06-19T18:38:11.473" v="258" actId="20577"/>
          <ac:spMkLst>
            <pc:docMk/>
            <pc:sldMk cId="2273282495" sldId="302"/>
            <ac:spMk id="8" creationId="{2934FC33-1599-F242-B7BD-2088616822C2}"/>
          </ac:spMkLst>
        </pc:spChg>
      </pc:sldChg>
    </pc:docChg>
  </pc:docChgLst>
  <pc:docChgLst>
    <pc:chgData name="Eric Aquino" userId="0ccfe9d7-47fd-4d05-a66e-42ca2abf35ca" providerId="ADAL" clId="{E2DE1C08-9E0C-4E83-8C92-96D3B8439285}"/>
    <pc:docChg chg="undo custSel addSld delSld modSld sldOrd">
      <pc:chgData name="Eric Aquino" userId="0ccfe9d7-47fd-4d05-a66e-42ca2abf35ca" providerId="ADAL" clId="{E2DE1C08-9E0C-4E83-8C92-96D3B8439285}" dt="2024-05-31T15:58:48.746" v="3015" actId="1076"/>
      <pc:docMkLst>
        <pc:docMk/>
      </pc:docMkLst>
      <pc:sldChg chg="addSp delSp modSp mod ord">
        <pc:chgData name="Eric Aquino" userId="0ccfe9d7-47fd-4d05-a66e-42ca2abf35ca" providerId="ADAL" clId="{E2DE1C08-9E0C-4E83-8C92-96D3B8439285}" dt="2024-05-29T15:53:24.401" v="44" actId="14100"/>
        <pc:sldMkLst>
          <pc:docMk/>
          <pc:sldMk cId="2075923487" sldId="259"/>
        </pc:sldMkLst>
        <pc:spChg chg="add del mod">
          <ac:chgData name="Eric Aquino" userId="0ccfe9d7-47fd-4d05-a66e-42ca2abf35ca" providerId="ADAL" clId="{E2DE1C08-9E0C-4E83-8C92-96D3B8439285}" dt="2024-05-29T15:42:54.200" v="40" actId="20577"/>
          <ac:spMkLst>
            <pc:docMk/>
            <pc:sldMk cId="2075923487" sldId="259"/>
            <ac:spMk id="4" creationId="{D70C4DC1-F64A-1743-B34D-E6065145F165}"/>
          </ac:spMkLst>
        </pc:spChg>
        <pc:spChg chg="del">
          <ac:chgData name="Eric Aquino" userId="0ccfe9d7-47fd-4d05-a66e-42ca2abf35ca" providerId="ADAL" clId="{E2DE1C08-9E0C-4E83-8C92-96D3B8439285}" dt="2024-05-29T15:39:22.300" v="11" actId="478"/>
          <ac:spMkLst>
            <pc:docMk/>
            <pc:sldMk cId="2075923487" sldId="259"/>
            <ac:spMk id="8" creationId="{2934FC33-1599-F242-B7BD-2088616822C2}"/>
          </ac:spMkLst>
        </pc:spChg>
        <pc:picChg chg="add del mod">
          <ac:chgData name="Eric Aquino" userId="0ccfe9d7-47fd-4d05-a66e-42ca2abf35ca" providerId="ADAL" clId="{E2DE1C08-9E0C-4E83-8C92-96D3B8439285}" dt="2024-05-29T15:42:32.148" v="23" actId="478"/>
          <ac:picMkLst>
            <pc:docMk/>
            <pc:sldMk cId="2075923487" sldId="259"/>
            <ac:picMk id="3" creationId="{48A52DE6-159C-9FF8-DCAD-F31EE3C9C8AF}"/>
          </ac:picMkLst>
        </pc:picChg>
        <pc:picChg chg="add mod">
          <ac:chgData name="Eric Aquino" userId="0ccfe9d7-47fd-4d05-a66e-42ca2abf35ca" providerId="ADAL" clId="{E2DE1C08-9E0C-4E83-8C92-96D3B8439285}" dt="2024-05-29T15:53:24.401" v="44" actId="14100"/>
          <ac:picMkLst>
            <pc:docMk/>
            <pc:sldMk cId="2075923487" sldId="259"/>
            <ac:picMk id="3" creationId="{A91C0141-4979-8C9C-0E30-25C1CA3FFA88}"/>
          </ac:picMkLst>
        </pc:picChg>
      </pc:sldChg>
      <pc:sldChg chg="modSp mod">
        <pc:chgData name="Eric Aquino" userId="0ccfe9d7-47fd-4d05-a66e-42ca2abf35ca" providerId="ADAL" clId="{E2DE1C08-9E0C-4E83-8C92-96D3B8439285}" dt="2024-05-31T14:58:57.461" v="699" actId="20577"/>
        <pc:sldMkLst>
          <pc:docMk/>
          <pc:sldMk cId="520848425" sldId="262"/>
        </pc:sldMkLst>
        <pc:spChg chg="mod">
          <ac:chgData name="Eric Aquino" userId="0ccfe9d7-47fd-4d05-a66e-42ca2abf35ca" providerId="ADAL" clId="{E2DE1C08-9E0C-4E83-8C92-96D3B8439285}" dt="2024-05-31T14:58:57.461" v="699" actId="20577"/>
          <ac:spMkLst>
            <pc:docMk/>
            <pc:sldMk cId="520848425" sldId="262"/>
            <ac:spMk id="7" creationId="{F92A0255-7272-DF4D-8075-F0690F048C51}"/>
          </ac:spMkLst>
        </pc:spChg>
      </pc:sldChg>
      <pc:sldChg chg="modSp mod ord">
        <pc:chgData name="Eric Aquino" userId="0ccfe9d7-47fd-4d05-a66e-42ca2abf35ca" providerId="ADAL" clId="{E2DE1C08-9E0C-4E83-8C92-96D3B8439285}" dt="2024-05-31T15:40:58.955" v="2101" actId="20577"/>
        <pc:sldMkLst>
          <pc:docMk/>
          <pc:sldMk cId="1352974118" sldId="263"/>
        </pc:sldMkLst>
        <pc:spChg chg="mod">
          <ac:chgData name="Eric Aquino" userId="0ccfe9d7-47fd-4d05-a66e-42ca2abf35ca" providerId="ADAL" clId="{E2DE1C08-9E0C-4E83-8C92-96D3B8439285}" dt="2024-05-31T15:40:58.955" v="2101" actId="20577"/>
          <ac:spMkLst>
            <pc:docMk/>
            <pc:sldMk cId="1352974118" sldId="263"/>
            <ac:spMk id="7" creationId="{F92A0255-7272-DF4D-8075-F0690F048C51}"/>
          </ac:spMkLst>
        </pc:spChg>
      </pc:sldChg>
      <pc:sldChg chg="add">
        <pc:chgData name="Eric Aquino" userId="0ccfe9d7-47fd-4d05-a66e-42ca2abf35ca" providerId="ADAL" clId="{E2DE1C08-9E0C-4E83-8C92-96D3B8439285}" dt="2024-05-29T15:38:26.179" v="0" actId="2890"/>
        <pc:sldMkLst>
          <pc:docMk/>
          <pc:sldMk cId="4030721374" sldId="265"/>
        </pc:sldMkLst>
      </pc:sldChg>
      <pc:sldChg chg="addSp delSp modSp mod ord">
        <pc:chgData name="Eric Aquino" userId="0ccfe9d7-47fd-4d05-a66e-42ca2abf35ca" providerId="ADAL" clId="{E2DE1C08-9E0C-4E83-8C92-96D3B8439285}" dt="2024-05-31T14:49:01.812" v="171" actId="1076"/>
        <pc:sldMkLst>
          <pc:docMk/>
          <pc:sldMk cId="1204904842" sldId="266"/>
        </pc:sldMkLst>
        <pc:spChg chg="mod">
          <ac:chgData name="Eric Aquino" userId="0ccfe9d7-47fd-4d05-a66e-42ca2abf35ca" providerId="ADAL" clId="{E2DE1C08-9E0C-4E83-8C92-96D3B8439285}" dt="2024-05-31T14:42:34.382" v="68" actId="20577"/>
          <ac:spMkLst>
            <pc:docMk/>
            <pc:sldMk cId="1204904842" sldId="266"/>
            <ac:spMk id="4" creationId="{D70C4DC1-F64A-1743-B34D-E6065145F165}"/>
          </ac:spMkLst>
        </pc:spChg>
        <pc:spChg chg="mod">
          <ac:chgData name="Eric Aquino" userId="0ccfe9d7-47fd-4d05-a66e-42ca2abf35ca" providerId="ADAL" clId="{E2DE1C08-9E0C-4E83-8C92-96D3B8439285}" dt="2024-05-31T14:46:33.537" v="159" actId="20577"/>
          <ac:spMkLst>
            <pc:docMk/>
            <pc:sldMk cId="1204904842" sldId="266"/>
            <ac:spMk id="8" creationId="{2934FC33-1599-F242-B7BD-2088616822C2}"/>
          </ac:spMkLst>
        </pc:spChg>
        <pc:picChg chg="add del mod">
          <ac:chgData name="Eric Aquino" userId="0ccfe9d7-47fd-4d05-a66e-42ca2abf35ca" providerId="ADAL" clId="{E2DE1C08-9E0C-4E83-8C92-96D3B8439285}" dt="2024-05-31T14:48:37.165" v="164" actId="478"/>
          <ac:picMkLst>
            <pc:docMk/>
            <pc:sldMk cId="1204904842" sldId="266"/>
            <ac:picMk id="5" creationId="{53DE692F-88A3-37BA-122E-82ED8CAC16DE}"/>
          </ac:picMkLst>
        </pc:picChg>
        <pc:picChg chg="add mod">
          <ac:chgData name="Eric Aquino" userId="0ccfe9d7-47fd-4d05-a66e-42ca2abf35ca" providerId="ADAL" clId="{E2DE1C08-9E0C-4E83-8C92-96D3B8439285}" dt="2024-05-31T14:49:01.812" v="171" actId="1076"/>
          <ac:picMkLst>
            <pc:docMk/>
            <pc:sldMk cId="1204904842" sldId="266"/>
            <ac:picMk id="7" creationId="{A22E2590-E232-8223-A9EF-93D1DEC06C31}"/>
          </ac:picMkLst>
        </pc:picChg>
      </pc:sldChg>
      <pc:sldChg chg="addSp modSp add mod ord">
        <pc:chgData name="Eric Aquino" userId="0ccfe9d7-47fd-4d05-a66e-42ca2abf35ca" providerId="ADAL" clId="{E2DE1C08-9E0C-4E83-8C92-96D3B8439285}" dt="2024-05-31T14:55:49.602" v="558" actId="1076"/>
        <pc:sldMkLst>
          <pc:docMk/>
          <pc:sldMk cId="2416036403" sldId="276"/>
        </pc:sldMkLst>
        <pc:spChg chg="mod">
          <ac:chgData name="Eric Aquino" userId="0ccfe9d7-47fd-4d05-a66e-42ca2abf35ca" providerId="ADAL" clId="{E2DE1C08-9E0C-4E83-8C92-96D3B8439285}" dt="2024-05-31T14:50:10.012" v="198" actId="20577"/>
          <ac:spMkLst>
            <pc:docMk/>
            <pc:sldMk cId="2416036403" sldId="276"/>
            <ac:spMk id="4" creationId="{D70C4DC1-F64A-1743-B34D-E6065145F165}"/>
          </ac:spMkLst>
        </pc:spChg>
        <pc:spChg chg="mod">
          <ac:chgData name="Eric Aquino" userId="0ccfe9d7-47fd-4d05-a66e-42ca2abf35ca" providerId="ADAL" clId="{E2DE1C08-9E0C-4E83-8C92-96D3B8439285}" dt="2024-05-31T14:55:40.617" v="557" actId="14100"/>
          <ac:spMkLst>
            <pc:docMk/>
            <pc:sldMk cId="2416036403" sldId="276"/>
            <ac:spMk id="8" creationId="{2934FC33-1599-F242-B7BD-2088616822C2}"/>
          </ac:spMkLst>
        </pc:spChg>
        <pc:picChg chg="add mod">
          <ac:chgData name="Eric Aquino" userId="0ccfe9d7-47fd-4d05-a66e-42ca2abf35ca" providerId="ADAL" clId="{E2DE1C08-9E0C-4E83-8C92-96D3B8439285}" dt="2024-05-31T14:55:49.602" v="558" actId="1076"/>
          <ac:picMkLst>
            <pc:docMk/>
            <pc:sldMk cId="2416036403" sldId="276"/>
            <ac:picMk id="5" creationId="{93317FC0-EC3E-F094-E791-EEF881065C43}"/>
          </ac:picMkLst>
        </pc:picChg>
      </pc:sldChg>
      <pc:sldChg chg="addSp modSp add mod ord">
        <pc:chgData name="Eric Aquino" userId="0ccfe9d7-47fd-4d05-a66e-42ca2abf35ca" providerId="ADAL" clId="{E2DE1C08-9E0C-4E83-8C92-96D3B8439285}" dt="2024-05-31T15:05:14.036" v="1011" actId="1076"/>
        <pc:sldMkLst>
          <pc:docMk/>
          <pc:sldMk cId="2837366542" sldId="277"/>
        </pc:sldMkLst>
        <pc:spChg chg="mod">
          <ac:chgData name="Eric Aquino" userId="0ccfe9d7-47fd-4d05-a66e-42ca2abf35ca" providerId="ADAL" clId="{E2DE1C08-9E0C-4E83-8C92-96D3B8439285}" dt="2024-05-31T14:56:45.828" v="576" actId="20577"/>
          <ac:spMkLst>
            <pc:docMk/>
            <pc:sldMk cId="2837366542" sldId="277"/>
            <ac:spMk id="4" creationId="{D70C4DC1-F64A-1743-B34D-E6065145F165}"/>
          </ac:spMkLst>
        </pc:spChg>
        <pc:spChg chg="mod">
          <ac:chgData name="Eric Aquino" userId="0ccfe9d7-47fd-4d05-a66e-42ca2abf35ca" providerId="ADAL" clId="{E2DE1C08-9E0C-4E83-8C92-96D3B8439285}" dt="2024-05-31T15:05:12.186" v="1010" actId="1076"/>
          <ac:spMkLst>
            <pc:docMk/>
            <pc:sldMk cId="2837366542" sldId="277"/>
            <ac:spMk id="8" creationId="{2934FC33-1599-F242-B7BD-2088616822C2}"/>
          </ac:spMkLst>
        </pc:spChg>
        <pc:picChg chg="add mod">
          <ac:chgData name="Eric Aquino" userId="0ccfe9d7-47fd-4d05-a66e-42ca2abf35ca" providerId="ADAL" clId="{E2DE1C08-9E0C-4E83-8C92-96D3B8439285}" dt="2024-05-31T15:05:14.036" v="1011" actId="1076"/>
          <ac:picMkLst>
            <pc:docMk/>
            <pc:sldMk cId="2837366542" sldId="277"/>
            <ac:picMk id="5" creationId="{C461C5AE-11A8-39C8-E4A1-3FA7A8B1E54B}"/>
          </ac:picMkLst>
        </pc:picChg>
      </pc:sldChg>
      <pc:sldChg chg="addSp modSp add mod ord">
        <pc:chgData name="Eric Aquino" userId="0ccfe9d7-47fd-4d05-a66e-42ca2abf35ca" providerId="ADAL" clId="{E2DE1C08-9E0C-4E83-8C92-96D3B8439285}" dt="2024-05-31T15:02:28.889" v="967" actId="1076"/>
        <pc:sldMkLst>
          <pc:docMk/>
          <pc:sldMk cId="3646795389" sldId="278"/>
        </pc:sldMkLst>
        <pc:spChg chg="mod">
          <ac:chgData name="Eric Aquino" userId="0ccfe9d7-47fd-4d05-a66e-42ca2abf35ca" providerId="ADAL" clId="{E2DE1C08-9E0C-4E83-8C92-96D3B8439285}" dt="2024-05-31T14:59:04.560" v="712" actId="20577"/>
          <ac:spMkLst>
            <pc:docMk/>
            <pc:sldMk cId="3646795389" sldId="278"/>
            <ac:spMk id="4" creationId="{D70C4DC1-F64A-1743-B34D-E6065145F165}"/>
          </ac:spMkLst>
        </pc:spChg>
        <pc:spChg chg="mod">
          <ac:chgData name="Eric Aquino" userId="0ccfe9d7-47fd-4d05-a66e-42ca2abf35ca" providerId="ADAL" clId="{E2DE1C08-9E0C-4E83-8C92-96D3B8439285}" dt="2024-05-31T15:01:39.816" v="954" actId="14100"/>
          <ac:spMkLst>
            <pc:docMk/>
            <pc:sldMk cId="3646795389" sldId="278"/>
            <ac:spMk id="8" creationId="{2934FC33-1599-F242-B7BD-2088616822C2}"/>
          </ac:spMkLst>
        </pc:spChg>
        <pc:picChg chg="add mod">
          <ac:chgData name="Eric Aquino" userId="0ccfe9d7-47fd-4d05-a66e-42ca2abf35ca" providerId="ADAL" clId="{E2DE1C08-9E0C-4E83-8C92-96D3B8439285}" dt="2024-05-31T15:02:28.889" v="967" actId="1076"/>
          <ac:picMkLst>
            <pc:docMk/>
            <pc:sldMk cId="3646795389" sldId="278"/>
            <ac:picMk id="5" creationId="{8E117361-38EF-A757-3CC9-61CE76DEAEEA}"/>
          </ac:picMkLst>
        </pc:picChg>
      </pc:sldChg>
      <pc:sldChg chg="addSp delSp modSp add mod ord">
        <pc:chgData name="Eric Aquino" userId="0ccfe9d7-47fd-4d05-a66e-42ca2abf35ca" providerId="ADAL" clId="{E2DE1C08-9E0C-4E83-8C92-96D3B8439285}" dt="2024-05-31T15:16:38.445" v="1588" actId="20577"/>
        <pc:sldMkLst>
          <pc:docMk/>
          <pc:sldMk cId="2094678823" sldId="279"/>
        </pc:sldMkLst>
        <pc:spChg chg="add mod">
          <ac:chgData name="Eric Aquino" userId="0ccfe9d7-47fd-4d05-a66e-42ca2abf35ca" providerId="ADAL" clId="{E2DE1C08-9E0C-4E83-8C92-96D3B8439285}" dt="2024-05-31T15:16:38.445" v="1588" actId="20577"/>
          <ac:spMkLst>
            <pc:docMk/>
            <pc:sldMk cId="2094678823" sldId="279"/>
            <ac:spMk id="3" creationId="{C5690AAB-00BB-E07C-CFCA-97DD99570F94}"/>
          </ac:spMkLst>
        </pc:spChg>
        <pc:spChg chg="mod">
          <ac:chgData name="Eric Aquino" userId="0ccfe9d7-47fd-4d05-a66e-42ca2abf35ca" providerId="ADAL" clId="{E2DE1C08-9E0C-4E83-8C92-96D3B8439285}" dt="2024-05-31T15:05:59.414" v="1044" actId="20577"/>
          <ac:spMkLst>
            <pc:docMk/>
            <pc:sldMk cId="2094678823" sldId="279"/>
            <ac:spMk id="4" creationId="{D70C4DC1-F64A-1743-B34D-E6065145F165}"/>
          </ac:spMkLst>
        </pc:spChg>
        <pc:spChg chg="del mod">
          <ac:chgData name="Eric Aquino" userId="0ccfe9d7-47fd-4d05-a66e-42ca2abf35ca" providerId="ADAL" clId="{E2DE1C08-9E0C-4E83-8C92-96D3B8439285}" dt="2024-05-31T15:06:26.897" v="1047"/>
          <ac:spMkLst>
            <pc:docMk/>
            <pc:sldMk cId="2094678823" sldId="279"/>
            <ac:spMk id="8" creationId="{2934FC33-1599-F242-B7BD-2088616822C2}"/>
          </ac:spMkLst>
        </pc:spChg>
      </pc:sldChg>
      <pc:sldChg chg="addSp delSp modSp add mod ord">
        <pc:chgData name="Eric Aquino" userId="0ccfe9d7-47fd-4d05-a66e-42ca2abf35ca" providerId="ADAL" clId="{E2DE1C08-9E0C-4E83-8C92-96D3B8439285}" dt="2024-05-31T15:51:56.258" v="2629" actId="20577"/>
        <pc:sldMkLst>
          <pc:docMk/>
          <pc:sldMk cId="4290699425" sldId="280"/>
        </pc:sldMkLst>
        <pc:spChg chg="add mod">
          <ac:chgData name="Eric Aquino" userId="0ccfe9d7-47fd-4d05-a66e-42ca2abf35ca" providerId="ADAL" clId="{E2DE1C08-9E0C-4E83-8C92-96D3B8439285}" dt="2024-05-31T15:43:22.399" v="2394" actId="20577"/>
          <ac:spMkLst>
            <pc:docMk/>
            <pc:sldMk cId="4290699425" sldId="280"/>
            <ac:spMk id="3" creationId="{8F7BB084-DC34-E6C4-FFDF-A81A36664930}"/>
          </ac:spMkLst>
        </pc:spChg>
        <pc:spChg chg="mod">
          <ac:chgData name="Eric Aquino" userId="0ccfe9d7-47fd-4d05-a66e-42ca2abf35ca" providerId="ADAL" clId="{E2DE1C08-9E0C-4E83-8C92-96D3B8439285}" dt="2024-05-31T15:51:56.258" v="2629" actId="20577"/>
          <ac:spMkLst>
            <pc:docMk/>
            <pc:sldMk cId="4290699425" sldId="280"/>
            <ac:spMk id="4" creationId="{D70C4DC1-F64A-1743-B34D-E6065145F165}"/>
          </ac:spMkLst>
        </pc:spChg>
        <pc:spChg chg="del mod">
          <ac:chgData name="Eric Aquino" userId="0ccfe9d7-47fd-4d05-a66e-42ca2abf35ca" providerId="ADAL" clId="{E2DE1C08-9E0C-4E83-8C92-96D3B8439285}" dt="2024-05-31T15:37:51.779" v="2004"/>
          <ac:spMkLst>
            <pc:docMk/>
            <pc:sldMk cId="4290699425" sldId="280"/>
            <ac:spMk id="8" creationId="{2934FC33-1599-F242-B7BD-2088616822C2}"/>
          </ac:spMkLst>
        </pc:spChg>
      </pc:sldChg>
      <pc:sldChg chg="addSp delSp modSp add mod ord modAnim">
        <pc:chgData name="Eric Aquino" userId="0ccfe9d7-47fd-4d05-a66e-42ca2abf35ca" providerId="ADAL" clId="{E2DE1C08-9E0C-4E83-8C92-96D3B8439285}" dt="2024-05-31T15:32:25.205" v="1933"/>
        <pc:sldMkLst>
          <pc:docMk/>
          <pc:sldMk cId="2747635847" sldId="281"/>
        </pc:sldMkLst>
        <pc:spChg chg="mod">
          <ac:chgData name="Eric Aquino" userId="0ccfe9d7-47fd-4d05-a66e-42ca2abf35ca" providerId="ADAL" clId="{E2DE1C08-9E0C-4E83-8C92-96D3B8439285}" dt="2024-05-31T15:19:44.644" v="1619" actId="20577"/>
          <ac:spMkLst>
            <pc:docMk/>
            <pc:sldMk cId="2747635847" sldId="281"/>
            <ac:spMk id="4" creationId="{D70C4DC1-F64A-1743-B34D-E6065145F165}"/>
          </ac:spMkLst>
        </pc:spChg>
        <pc:spChg chg="mod">
          <ac:chgData name="Eric Aquino" userId="0ccfe9d7-47fd-4d05-a66e-42ca2abf35ca" providerId="ADAL" clId="{E2DE1C08-9E0C-4E83-8C92-96D3B8439285}" dt="2024-05-31T15:30:17.533" v="1916" actId="14100"/>
          <ac:spMkLst>
            <pc:docMk/>
            <pc:sldMk cId="2747635847" sldId="281"/>
            <ac:spMk id="8" creationId="{2934FC33-1599-F242-B7BD-2088616822C2}"/>
          </ac:spMkLst>
        </pc:spChg>
        <pc:spChg chg="add mod">
          <ac:chgData name="Eric Aquino" userId="0ccfe9d7-47fd-4d05-a66e-42ca2abf35ca" providerId="ADAL" clId="{E2DE1C08-9E0C-4E83-8C92-96D3B8439285}" dt="2024-05-31T15:32:00.983" v="1932" actId="1076"/>
          <ac:spMkLst>
            <pc:docMk/>
            <pc:sldMk cId="2747635847" sldId="281"/>
            <ac:spMk id="11" creationId="{FDB7645E-69CF-5509-B974-BD26AFD06B85}"/>
          </ac:spMkLst>
        </pc:spChg>
        <pc:picChg chg="add mod">
          <ac:chgData name="Eric Aquino" userId="0ccfe9d7-47fd-4d05-a66e-42ca2abf35ca" providerId="ADAL" clId="{E2DE1C08-9E0C-4E83-8C92-96D3B8439285}" dt="2024-05-31T15:30:45.943" v="1923" actId="1076"/>
          <ac:picMkLst>
            <pc:docMk/>
            <pc:sldMk cId="2747635847" sldId="281"/>
            <ac:picMk id="5" creationId="{87DCD58B-A8D8-791E-9C17-D094FFC240FC}"/>
          </ac:picMkLst>
        </pc:picChg>
        <pc:cxnChg chg="add del">
          <ac:chgData name="Eric Aquino" userId="0ccfe9d7-47fd-4d05-a66e-42ca2abf35ca" providerId="ADAL" clId="{E2DE1C08-9E0C-4E83-8C92-96D3B8439285}" dt="2024-05-31T15:31:14.973" v="1925" actId="478"/>
          <ac:cxnSpMkLst>
            <pc:docMk/>
            <pc:sldMk cId="2747635847" sldId="281"/>
            <ac:cxnSpMk id="7" creationId="{721D02ED-1D1C-40D2-3375-CFF45F499023}"/>
          </ac:cxnSpMkLst>
        </pc:cxnChg>
        <pc:cxnChg chg="add del">
          <ac:chgData name="Eric Aquino" userId="0ccfe9d7-47fd-4d05-a66e-42ca2abf35ca" providerId="ADAL" clId="{E2DE1C08-9E0C-4E83-8C92-96D3B8439285}" dt="2024-05-31T15:31:29.130" v="1927" actId="478"/>
          <ac:cxnSpMkLst>
            <pc:docMk/>
            <pc:sldMk cId="2747635847" sldId="281"/>
            <ac:cxnSpMk id="10" creationId="{10883539-4DD5-113D-707C-E6FD0273EE01}"/>
          </ac:cxnSpMkLst>
        </pc:cxnChg>
      </pc:sldChg>
      <pc:sldChg chg="modSp add mod ord">
        <pc:chgData name="Eric Aquino" userId="0ccfe9d7-47fd-4d05-a66e-42ca2abf35ca" providerId="ADAL" clId="{E2DE1C08-9E0C-4E83-8C92-96D3B8439285}" dt="2024-05-31T15:24:39.890" v="1839" actId="20577"/>
        <pc:sldMkLst>
          <pc:docMk/>
          <pc:sldMk cId="1047091097" sldId="282"/>
        </pc:sldMkLst>
        <pc:spChg chg="mod">
          <ac:chgData name="Eric Aquino" userId="0ccfe9d7-47fd-4d05-a66e-42ca2abf35ca" providerId="ADAL" clId="{E2DE1C08-9E0C-4E83-8C92-96D3B8439285}" dt="2024-05-31T15:22:43.860" v="1711" actId="20577"/>
          <ac:spMkLst>
            <pc:docMk/>
            <pc:sldMk cId="1047091097" sldId="282"/>
            <ac:spMk id="4" creationId="{D70C4DC1-F64A-1743-B34D-E6065145F165}"/>
          </ac:spMkLst>
        </pc:spChg>
        <pc:spChg chg="mod">
          <ac:chgData name="Eric Aquino" userId="0ccfe9d7-47fd-4d05-a66e-42ca2abf35ca" providerId="ADAL" clId="{E2DE1C08-9E0C-4E83-8C92-96D3B8439285}" dt="2024-05-31T15:24:39.890" v="1839" actId="20577"/>
          <ac:spMkLst>
            <pc:docMk/>
            <pc:sldMk cId="1047091097" sldId="282"/>
            <ac:spMk id="8" creationId="{2934FC33-1599-F242-B7BD-2088616822C2}"/>
          </ac:spMkLst>
        </pc:spChg>
      </pc:sldChg>
      <pc:sldChg chg="add">
        <pc:chgData name="Eric Aquino" userId="0ccfe9d7-47fd-4d05-a66e-42ca2abf35ca" providerId="ADAL" clId="{E2DE1C08-9E0C-4E83-8C92-96D3B8439285}" dt="2024-05-31T15:33:34.416" v="1934" actId="2890"/>
        <pc:sldMkLst>
          <pc:docMk/>
          <pc:sldMk cId="1774093648" sldId="283"/>
        </pc:sldMkLst>
      </pc:sldChg>
      <pc:sldChg chg="addSp modSp add mod">
        <pc:chgData name="Eric Aquino" userId="0ccfe9d7-47fd-4d05-a66e-42ca2abf35ca" providerId="ADAL" clId="{E2DE1C08-9E0C-4E83-8C92-96D3B8439285}" dt="2024-05-31T15:52:01.335" v="2632" actId="20577"/>
        <pc:sldMkLst>
          <pc:docMk/>
          <pc:sldMk cId="1102724869" sldId="284"/>
        </pc:sldMkLst>
        <pc:spChg chg="mod">
          <ac:chgData name="Eric Aquino" userId="0ccfe9d7-47fd-4d05-a66e-42ca2abf35ca" providerId="ADAL" clId="{E2DE1C08-9E0C-4E83-8C92-96D3B8439285}" dt="2024-05-31T15:46:34.057" v="2512" actId="1076"/>
          <ac:spMkLst>
            <pc:docMk/>
            <pc:sldMk cId="1102724869" sldId="284"/>
            <ac:spMk id="3" creationId="{8F7BB084-DC34-E6C4-FFDF-A81A36664930}"/>
          </ac:spMkLst>
        </pc:spChg>
        <pc:spChg chg="mod">
          <ac:chgData name="Eric Aquino" userId="0ccfe9d7-47fd-4d05-a66e-42ca2abf35ca" providerId="ADAL" clId="{E2DE1C08-9E0C-4E83-8C92-96D3B8439285}" dt="2024-05-31T15:52:01.335" v="2632" actId="20577"/>
          <ac:spMkLst>
            <pc:docMk/>
            <pc:sldMk cId="1102724869" sldId="284"/>
            <ac:spMk id="4" creationId="{D70C4DC1-F64A-1743-B34D-E6065145F165}"/>
          </ac:spMkLst>
        </pc:spChg>
        <pc:picChg chg="add mod">
          <ac:chgData name="Eric Aquino" userId="0ccfe9d7-47fd-4d05-a66e-42ca2abf35ca" providerId="ADAL" clId="{E2DE1C08-9E0C-4E83-8C92-96D3B8439285}" dt="2024-05-31T15:45:39.350" v="2474" actId="1076"/>
          <ac:picMkLst>
            <pc:docMk/>
            <pc:sldMk cId="1102724869" sldId="284"/>
            <ac:picMk id="6" creationId="{497E9C12-1A2D-000A-06FB-B3DE09DF04F6}"/>
          </ac:picMkLst>
        </pc:picChg>
      </pc:sldChg>
      <pc:sldChg chg="addSp delSp modSp add mod">
        <pc:chgData name="Eric Aquino" userId="0ccfe9d7-47fd-4d05-a66e-42ca2abf35ca" providerId="ADAL" clId="{E2DE1C08-9E0C-4E83-8C92-96D3B8439285}" dt="2024-05-31T15:52:08.410" v="2637" actId="20577"/>
        <pc:sldMkLst>
          <pc:docMk/>
          <pc:sldMk cId="4154573089" sldId="285"/>
        </pc:sldMkLst>
        <pc:spChg chg="mod">
          <ac:chgData name="Eric Aquino" userId="0ccfe9d7-47fd-4d05-a66e-42ca2abf35ca" providerId="ADAL" clId="{E2DE1C08-9E0C-4E83-8C92-96D3B8439285}" dt="2024-05-31T15:47:45.308" v="2600" actId="20577"/>
          <ac:spMkLst>
            <pc:docMk/>
            <pc:sldMk cId="4154573089" sldId="285"/>
            <ac:spMk id="3" creationId="{8F7BB084-DC34-E6C4-FFDF-A81A36664930}"/>
          </ac:spMkLst>
        </pc:spChg>
        <pc:spChg chg="mod">
          <ac:chgData name="Eric Aquino" userId="0ccfe9d7-47fd-4d05-a66e-42ca2abf35ca" providerId="ADAL" clId="{E2DE1C08-9E0C-4E83-8C92-96D3B8439285}" dt="2024-05-31T15:52:08.410" v="2637" actId="20577"/>
          <ac:spMkLst>
            <pc:docMk/>
            <pc:sldMk cId="4154573089" sldId="285"/>
            <ac:spMk id="4" creationId="{D70C4DC1-F64A-1743-B34D-E6065145F165}"/>
          </ac:spMkLst>
        </pc:spChg>
        <pc:spChg chg="add mod">
          <ac:chgData name="Eric Aquino" userId="0ccfe9d7-47fd-4d05-a66e-42ca2abf35ca" providerId="ADAL" clId="{E2DE1C08-9E0C-4E83-8C92-96D3B8439285}" dt="2024-05-31T15:50:08.145" v="2620" actId="207"/>
          <ac:spMkLst>
            <pc:docMk/>
            <pc:sldMk cId="4154573089" sldId="285"/>
            <ac:spMk id="14" creationId="{42DB0060-2241-6E34-399A-92CF401394CC}"/>
          </ac:spMkLst>
        </pc:spChg>
        <pc:picChg chg="del">
          <ac:chgData name="Eric Aquino" userId="0ccfe9d7-47fd-4d05-a66e-42ca2abf35ca" providerId="ADAL" clId="{E2DE1C08-9E0C-4E83-8C92-96D3B8439285}" dt="2024-05-31T15:47:16.895" v="2518" actId="478"/>
          <ac:picMkLst>
            <pc:docMk/>
            <pc:sldMk cId="4154573089" sldId="285"/>
            <ac:picMk id="6" creationId="{497E9C12-1A2D-000A-06FB-B3DE09DF04F6}"/>
          </ac:picMkLst>
        </pc:picChg>
        <pc:picChg chg="add del mod">
          <ac:chgData name="Eric Aquino" userId="0ccfe9d7-47fd-4d05-a66e-42ca2abf35ca" providerId="ADAL" clId="{E2DE1C08-9E0C-4E83-8C92-96D3B8439285}" dt="2024-05-31T15:48:24.582" v="2604" actId="478"/>
          <ac:picMkLst>
            <pc:docMk/>
            <pc:sldMk cId="4154573089" sldId="285"/>
            <ac:picMk id="7" creationId="{7152BC06-F255-A804-B638-69DAA59BDB0D}"/>
          </ac:picMkLst>
        </pc:picChg>
        <pc:picChg chg="add del">
          <ac:chgData name="Eric Aquino" userId="0ccfe9d7-47fd-4d05-a66e-42ca2abf35ca" providerId="ADAL" clId="{E2DE1C08-9E0C-4E83-8C92-96D3B8439285}" dt="2024-05-31T15:48:56.820" v="2606" actId="478"/>
          <ac:picMkLst>
            <pc:docMk/>
            <pc:sldMk cId="4154573089" sldId="285"/>
            <ac:picMk id="9" creationId="{345D696C-D6BA-B523-EA51-F834C37F4558}"/>
          </ac:picMkLst>
        </pc:picChg>
        <pc:picChg chg="add mod">
          <ac:chgData name="Eric Aquino" userId="0ccfe9d7-47fd-4d05-a66e-42ca2abf35ca" providerId="ADAL" clId="{E2DE1C08-9E0C-4E83-8C92-96D3B8439285}" dt="2024-05-31T15:49:13.935" v="2613" actId="1076"/>
          <ac:picMkLst>
            <pc:docMk/>
            <pc:sldMk cId="4154573089" sldId="285"/>
            <ac:picMk id="11" creationId="{7AE84576-033A-0259-C4ED-8C506493AD89}"/>
          </ac:picMkLst>
        </pc:picChg>
        <pc:picChg chg="add mod">
          <ac:chgData name="Eric Aquino" userId="0ccfe9d7-47fd-4d05-a66e-42ca2abf35ca" providerId="ADAL" clId="{E2DE1C08-9E0C-4E83-8C92-96D3B8439285}" dt="2024-05-31T15:49:50.579" v="2616" actId="1076"/>
          <ac:picMkLst>
            <pc:docMk/>
            <pc:sldMk cId="4154573089" sldId="285"/>
            <ac:picMk id="13" creationId="{FFFBF6AE-1B88-CDFC-91F6-9D5D8AE74974}"/>
          </ac:picMkLst>
        </pc:picChg>
      </pc:sldChg>
      <pc:sldChg chg="delSp modSp add mod">
        <pc:chgData name="Eric Aquino" userId="0ccfe9d7-47fd-4d05-a66e-42ca2abf35ca" providerId="ADAL" clId="{E2DE1C08-9E0C-4E83-8C92-96D3B8439285}" dt="2024-05-31T15:57:13.037" v="2999" actId="20577"/>
        <pc:sldMkLst>
          <pc:docMk/>
          <pc:sldMk cId="1247507626" sldId="286"/>
        </pc:sldMkLst>
        <pc:spChg chg="mod">
          <ac:chgData name="Eric Aquino" userId="0ccfe9d7-47fd-4d05-a66e-42ca2abf35ca" providerId="ADAL" clId="{E2DE1C08-9E0C-4E83-8C92-96D3B8439285}" dt="2024-05-31T15:57:13.037" v="2999" actId="20577"/>
          <ac:spMkLst>
            <pc:docMk/>
            <pc:sldMk cId="1247507626" sldId="286"/>
            <ac:spMk id="3" creationId="{8F7BB084-DC34-E6C4-FFDF-A81A36664930}"/>
          </ac:spMkLst>
        </pc:spChg>
        <pc:spChg chg="mod">
          <ac:chgData name="Eric Aquino" userId="0ccfe9d7-47fd-4d05-a66e-42ca2abf35ca" providerId="ADAL" clId="{E2DE1C08-9E0C-4E83-8C92-96D3B8439285}" dt="2024-05-31T15:52:28.024" v="2659" actId="20577"/>
          <ac:spMkLst>
            <pc:docMk/>
            <pc:sldMk cId="1247507626" sldId="286"/>
            <ac:spMk id="4" creationId="{D70C4DC1-F64A-1743-B34D-E6065145F165}"/>
          </ac:spMkLst>
        </pc:spChg>
        <pc:spChg chg="del">
          <ac:chgData name="Eric Aquino" userId="0ccfe9d7-47fd-4d05-a66e-42ca2abf35ca" providerId="ADAL" clId="{E2DE1C08-9E0C-4E83-8C92-96D3B8439285}" dt="2024-05-31T15:51:15.262" v="2625" actId="478"/>
          <ac:spMkLst>
            <pc:docMk/>
            <pc:sldMk cId="1247507626" sldId="286"/>
            <ac:spMk id="14" creationId="{42DB0060-2241-6E34-399A-92CF401394CC}"/>
          </ac:spMkLst>
        </pc:spChg>
        <pc:picChg chg="del">
          <ac:chgData name="Eric Aquino" userId="0ccfe9d7-47fd-4d05-a66e-42ca2abf35ca" providerId="ADAL" clId="{E2DE1C08-9E0C-4E83-8C92-96D3B8439285}" dt="2024-05-31T15:51:13.469" v="2624" actId="478"/>
          <ac:picMkLst>
            <pc:docMk/>
            <pc:sldMk cId="1247507626" sldId="286"/>
            <ac:picMk id="11" creationId="{7AE84576-033A-0259-C4ED-8C506493AD89}"/>
          </ac:picMkLst>
        </pc:picChg>
        <pc:picChg chg="del">
          <ac:chgData name="Eric Aquino" userId="0ccfe9d7-47fd-4d05-a66e-42ca2abf35ca" providerId="ADAL" clId="{E2DE1C08-9E0C-4E83-8C92-96D3B8439285}" dt="2024-05-31T15:51:16.485" v="2626" actId="478"/>
          <ac:picMkLst>
            <pc:docMk/>
            <pc:sldMk cId="1247507626" sldId="286"/>
            <ac:picMk id="13" creationId="{FFFBF6AE-1B88-CDFC-91F6-9D5D8AE74974}"/>
          </ac:picMkLst>
        </pc:picChg>
      </pc:sldChg>
      <pc:sldChg chg="add del">
        <pc:chgData name="Eric Aquino" userId="0ccfe9d7-47fd-4d05-a66e-42ca2abf35ca" providerId="ADAL" clId="{E2DE1C08-9E0C-4E83-8C92-96D3B8439285}" dt="2024-05-31T15:51:02.097" v="2622" actId="47"/>
        <pc:sldMkLst>
          <pc:docMk/>
          <pc:sldMk cId="2312706391" sldId="286"/>
        </pc:sldMkLst>
      </pc:sldChg>
      <pc:sldChg chg="addSp delSp modSp add mod">
        <pc:chgData name="Eric Aquino" userId="0ccfe9d7-47fd-4d05-a66e-42ca2abf35ca" providerId="ADAL" clId="{E2DE1C08-9E0C-4E83-8C92-96D3B8439285}" dt="2024-05-31T15:58:48.746" v="3015" actId="1076"/>
        <pc:sldMkLst>
          <pc:docMk/>
          <pc:sldMk cId="915398457" sldId="287"/>
        </pc:sldMkLst>
        <pc:spChg chg="del mod">
          <ac:chgData name="Eric Aquino" userId="0ccfe9d7-47fd-4d05-a66e-42ca2abf35ca" providerId="ADAL" clId="{E2DE1C08-9E0C-4E83-8C92-96D3B8439285}" dt="2024-05-31T15:57:37.918" v="3003"/>
          <ac:spMkLst>
            <pc:docMk/>
            <pc:sldMk cId="915398457" sldId="287"/>
            <ac:spMk id="3" creationId="{8F7BB084-DC34-E6C4-FFDF-A81A36664930}"/>
          </ac:spMkLst>
        </pc:spChg>
        <pc:picChg chg="add mod">
          <ac:chgData name="Eric Aquino" userId="0ccfe9d7-47fd-4d05-a66e-42ca2abf35ca" providerId="ADAL" clId="{E2DE1C08-9E0C-4E83-8C92-96D3B8439285}" dt="2024-05-31T15:57:58.749" v="3008" actId="1076"/>
          <ac:picMkLst>
            <pc:docMk/>
            <pc:sldMk cId="915398457" sldId="287"/>
            <ac:picMk id="6" creationId="{364B6D45-FF8F-AF8F-C405-13570F391A3F}"/>
          </ac:picMkLst>
        </pc:picChg>
        <pc:picChg chg="add mod">
          <ac:chgData name="Eric Aquino" userId="0ccfe9d7-47fd-4d05-a66e-42ca2abf35ca" providerId="ADAL" clId="{E2DE1C08-9E0C-4E83-8C92-96D3B8439285}" dt="2024-05-31T15:58:33.392" v="3013" actId="1076"/>
          <ac:picMkLst>
            <pc:docMk/>
            <pc:sldMk cId="915398457" sldId="287"/>
            <ac:picMk id="8" creationId="{7556A1FF-A005-87BC-1F58-F67A00274635}"/>
          </ac:picMkLst>
        </pc:picChg>
        <pc:picChg chg="add mod">
          <ac:chgData name="Eric Aquino" userId="0ccfe9d7-47fd-4d05-a66e-42ca2abf35ca" providerId="ADAL" clId="{E2DE1C08-9E0C-4E83-8C92-96D3B8439285}" dt="2024-05-31T15:58:48.746" v="3015" actId="1076"/>
          <ac:picMkLst>
            <pc:docMk/>
            <pc:sldMk cId="915398457" sldId="287"/>
            <ac:picMk id="9" creationId="{37D34BB0-6802-3049-68C7-0E1016797644}"/>
          </ac:picMkLst>
        </pc:picChg>
      </pc:sldChg>
    </pc:docChg>
  </pc:docChgLst>
  <pc:docChgLst>
    <pc:chgData name="Sophia Wojahn" userId="S::sophia.wojahn@akoyago.com::5977cf0b-2d35-472f-9fc1-27e7243bd7cb" providerId="AD" clId="Web-{BD369EE1-7AFC-97A5-D369-B79D09288FDE}"/>
    <pc:docChg chg="addSld delSld sldOrd">
      <pc:chgData name="Sophia Wojahn" userId="S::sophia.wojahn@akoyago.com::5977cf0b-2d35-472f-9fc1-27e7243bd7cb" providerId="AD" clId="Web-{BD369EE1-7AFC-97A5-D369-B79D09288FDE}" dt="2024-07-18T01:20:34.357" v="2"/>
      <pc:docMkLst>
        <pc:docMk/>
      </pc:docMkLst>
      <pc:sldChg chg="add del ord">
        <pc:chgData name="Sophia Wojahn" userId="S::sophia.wojahn@akoyago.com::5977cf0b-2d35-472f-9fc1-27e7243bd7cb" providerId="AD" clId="Web-{BD369EE1-7AFC-97A5-D369-B79D09288FDE}" dt="2024-07-18T01:20:34.357" v="2"/>
        <pc:sldMkLst>
          <pc:docMk/>
          <pc:sldMk cId="4171152783" sldId="305"/>
        </pc:sldMkLst>
      </pc:sldChg>
    </pc:docChg>
  </pc:docChgLst>
  <pc:docChgLst>
    <pc:chgData name="Guest User" userId="S::urn:spo:anon#ff085d85e01bb45a622fabc28edd863bda22937b8ec9433159ab10d4cdd64140::" providerId="AD" clId="Web-{DDE6312E-CC25-B7D8-4415-BA215C6C8192}"/>
    <pc:docChg chg="modSld">
      <pc:chgData name="Guest User" userId="S::urn:spo:anon#ff085d85e01bb45a622fabc28edd863bda22937b8ec9433159ab10d4cdd64140::" providerId="AD" clId="Web-{DDE6312E-CC25-B7D8-4415-BA215C6C8192}" dt="2024-05-29T16:08:38.846" v="7"/>
      <pc:docMkLst>
        <pc:docMk/>
      </pc:docMkLst>
      <pc:sldChg chg="modSp">
        <pc:chgData name="Guest User" userId="S::urn:spo:anon#ff085d85e01bb45a622fabc28edd863bda22937b8ec9433159ab10d4cdd64140::" providerId="AD" clId="Web-{DDE6312E-CC25-B7D8-4415-BA215C6C8192}" dt="2024-05-29T16:08:26.939" v="2" actId="20577"/>
        <pc:sldMkLst>
          <pc:docMk/>
          <pc:sldMk cId="1352974118" sldId="263"/>
        </pc:sldMkLst>
        <pc:spChg chg="mod">
          <ac:chgData name="Guest User" userId="S::urn:spo:anon#ff085d85e01bb45a622fabc28edd863bda22937b8ec9433159ab10d4cdd64140::" providerId="AD" clId="Web-{DDE6312E-CC25-B7D8-4415-BA215C6C8192}" dt="2024-05-29T16:08:26.939" v="2" actId="20577"/>
          <ac:spMkLst>
            <pc:docMk/>
            <pc:sldMk cId="1352974118" sldId="263"/>
            <ac:spMk id="7" creationId="{F92A0255-7272-DF4D-8075-F0690F048C51}"/>
          </ac:spMkLst>
        </pc:spChg>
      </pc:sldChg>
      <pc:sldChg chg="modNotes">
        <pc:chgData name="Guest User" userId="S::urn:spo:anon#ff085d85e01bb45a622fabc28edd863bda22937b8ec9433159ab10d4cdd64140::" providerId="AD" clId="Web-{DDE6312E-CC25-B7D8-4415-BA215C6C8192}" dt="2024-05-29T16:08:38.846" v="7"/>
        <pc:sldMkLst>
          <pc:docMk/>
          <pc:sldMk cId="1925462559" sldId="264"/>
        </pc:sldMkLst>
      </pc:sldChg>
    </pc:docChg>
  </pc:docChgLst>
  <pc:docChgLst>
    <pc:chgData name="Eric Aquino" userId="S::eric.aquino@akoyago.com::0ccfe9d7-47fd-4d05-a66e-42ca2abf35ca" providerId="AD" clId="Web-{F43BC23C-6356-4CE9-ACA3-B213627832B0}"/>
    <pc:docChg chg="addSld modSld">
      <pc:chgData name="Eric Aquino" userId="S::eric.aquino@akoyago.com::0ccfe9d7-47fd-4d05-a66e-42ca2abf35ca" providerId="AD" clId="Web-{F43BC23C-6356-4CE9-ACA3-B213627832B0}" dt="2024-05-13T18:20:05.632" v="411" actId="20577"/>
      <pc:docMkLst>
        <pc:docMk/>
      </pc:docMkLst>
      <pc:sldChg chg="modSp">
        <pc:chgData name="Eric Aquino" userId="S::eric.aquino@akoyago.com::0ccfe9d7-47fd-4d05-a66e-42ca2abf35ca" providerId="AD" clId="Web-{F43BC23C-6356-4CE9-ACA3-B213627832B0}" dt="2024-05-13T17:52:47.467" v="10" actId="20577"/>
        <pc:sldMkLst>
          <pc:docMk/>
          <pc:sldMk cId="1199068948" sldId="257"/>
        </pc:sldMkLst>
        <pc:spChg chg="mod">
          <ac:chgData name="Eric Aquino" userId="S::eric.aquino@akoyago.com::0ccfe9d7-47fd-4d05-a66e-42ca2abf35ca" providerId="AD" clId="Web-{F43BC23C-6356-4CE9-ACA3-B213627832B0}" dt="2024-05-13T17:52:31.310" v="1" actId="20577"/>
          <ac:spMkLst>
            <pc:docMk/>
            <pc:sldMk cId="1199068948" sldId="257"/>
            <ac:spMk id="4" creationId="{D70C4DC1-F64A-1743-B34D-E6065145F165}"/>
          </ac:spMkLst>
        </pc:spChg>
        <pc:spChg chg="mod">
          <ac:chgData name="Eric Aquino" userId="S::eric.aquino@akoyago.com::0ccfe9d7-47fd-4d05-a66e-42ca2abf35ca" providerId="AD" clId="Web-{F43BC23C-6356-4CE9-ACA3-B213627832B0}" dt="2024-05-13T17:52:47.467" v="10" actId="20577"/>
          <ac:spMkLst>
            <pc:docMk/>
            <pc:sldMk cId="1199068948" sldId="257"/>
            <ac:spMk id="8" creationId="{2934FC33-1599-F242-B7BD-2088616822C2}"/>
          </ac:spMkLst>
        </pc:spChg>
      </pc:sldChg>
      <pc:sldChg chg="modSp">
        <pc:chgData name="Eric Aquino" userId="S::eric.aquino@akoyago.com::0ccfe9d7-47fd-4d05-a66e-42ca2abf35ca" providerId="AD" clId="Web-{F43BC23C-6356-4CE9-ACA3-B213627832B0}" dt="2024-05-13T18:20:05.632" v="411" actId="20577"/>
        <pc:sldMkLst>
          <pc:docMk/>
          <pc:sldMk cId="327137941" sldId="258"/>
        </pc:sldMkLst>
        <pc:spChg chg="mod">
          <ac:chgData name="Eric Aquino" userId="S::eric.aquino@akoyago.com::0ccfe9d7-47fd-4d05-a66e-42ca2abf35ca" providerId="AD" clId="Web-{F43BC23C-6356-4CE9-ACA3-B213627832B0}" dt="2024-05-13T17:54:10.595" v="19" actId="20577"/>
          <ac:spMkLst>
            <pc:docMk/>
            <pc:sldMk cId="327137941" sldId="258"/>
            <ac:spMk id="4" creationId="{D70C4DC1-F64A-1743-B34D-E6065145F165}"/>
          </ac:spMkLst>
        </pc:spChg>
        <pc:spChg chg="mod">
          <ac:chgData name="Eric Aquino" userId="S::eric.aquino@akoyago.com::0ccfe9d7-47fd-4d05-a66e-42ca2abf35ca" providerId="AD" clId="Web-{F43BC23C-6356-4CE9-ACA3-B213627832B0}" dt="2024-05-13T18:20:05.632" v="411" actId="20577"/>
          <ac:spMkLst>
            <pc:docMk/>
            <pc:sldMk cId="327137941" sldId="258"/>
            <ac:spMk id="8" creationId="{2934FC33-1599-F242-B7BD-2088616822C2}"/>
          </ac:spMkLst>
        </pc:spChg>
      </pc:sldChg>
      <pc:sldChg chg="modSp">
        <pc:chgData name="Eric Aquino" userId="S::eric.aquino@akoyago.com::0ccfe9d7-47fd-4d05-a66e-42ca2abf35ca" providerId="AD" clId="Web-{F43BC23C-6356-4CE9-ACA3-B213627832B0}" dt="2024-05-13T18:17:27.627" v="405" actId="20577"/>
        <pc:sldMkLst>
          <pc:docMk/>
          <pc:sldMk cId="2431108354" sldId="260"/>
        </pc:sldMkLst>
        <pc:spChg chg="mod">
          <ac:chgData name="Eric Aquino" userId="S::eric.aquino@akoyago.com::0ccfe9d7-47fd-4d05-a66e-42ca2abf35ca" providerId="AD" clId="Web-{F43BC23C-6356-4CE9-ACA3-B213627832B0}" dt="2024-05-13T18:17:27.627" v="405" actId="20577"/>
          <ac:spMkLst>
            <pc:docMk/>
            <pc:sldMk cId="2431108354" sldId="260"/>
            <ac:spMk id="8" creationId="{2934FC33-1599-F242-B7BD-2088616822C2}"/>
          </ac:spMkLst>
        </pc:spChg>
      </pc:sldChg>
      <pc:sldChg chg="addSp delSp modSp add replId">
        <pc:chgData name="Eric Aquino" userId="S::eric.aquino@akoyago.com::0ccfe9d7-47fd-4d05-a66e-42ca2abf35ca" providerId="AD" clId="Web-{F43BC23C-6356-4CE9-ACA3-B213627832B0}" dt="2024-05-13T17:58:09.228" v="149" actId="20577"/>
        <pc:sldMkLst>
          <pc:docMk/>
          <pc:sldMk cId="2154082225" sldId="261"/>
        </pc:sldMkLst>
        <pc:spChg chg="mod">
          <ac:chgData name="Eric Aquino" userId="S::eric.aquino@akoyago.com::0ccfe9d7-47fd-4d05-a66e-42ca2abf35ca" providerId="AD" clId="Web-{F43BC23C-6356-4CE9-ACA3-B213627832B0}" dt="2024-05-13T17:56:32.053" v="100" actId="20577"/>
          <ac:spMkLst>
            <pc:docMk/>
            <pc:sldMk cId="2154082225" sldId="261"/>
            <ac:spMk id="4" creationId="{D70C4DC1-F64A-1743-B34D-E6065145F165}"/>
          </ac:spMkLst>
        </pc:spChg>
        <pc:spChg chg="add mod">
          <ac:chgData name="Eric Aquino" userId="S::eric.aquino@akoyago.com::0ccfe9d7-47fd-4d05-a66e-42ca2abf35ca" providerId="AD" clId="Web-{F43BC23C-6356-4CE9-ACA3-B213627832B0}" dt="2024-05-13T17:58:09.228" v="149" actId="20577"/>
          <ac:spMkLst>
            <pc:docMk/>
            <pc:sldMk cId="2154082225" sldId="261"/>
            <ac:spMk id="7" creationId="{F92A0255-7272-DF4D-8075-F0690F048C51}"/>
          </ac:spMkLst>
        </pc:spChg>
        <pc:spChg chg="del mod">
          <ac:chgData name="Eric Aquino" userId="S::eric.aquino@akoyago.com::0ccfe9d7-47fd-4d05-a66e-42ca2abf35ca" providerId="AD" clId="Web-{F43BC23C-6356-4CE9-ACA3-B213627832B0}" dt="2024-05-13T17:56:23.287" v="98"/>
          <ac:spMkLst>
            <pc:docMk/>
            <pc:sldMk cId="2154082225" sldId="261"/>
            <ac:spMk id="8" creationId="{2934FC33-1599-F242-B7BD-2088616822C2}"/>
          </ac:spMkLst>
        </pc:spChg>
      </pc:sldChg>
      <pc:sldChg chg="modSp add replId">
        <pc:chgData name="Eric Aquino" userId="S::eric.aquino@akoyago.com::0ccfe9d7-47fd-4d05-a66e-42ca2abf35ca" providerId="AD" clId="Web-{F43BC23C-6356-4CE9-ACA3-B213627832B0}" dt="2024-05-13T18:05:24.743" v="262" actId="20577"/>
        <pc:sldMkLst>
          <pc:docMk/>
          <pc:sldMk cId="520848425" sldId="262"/>
        </pc:sldMkLst>
        <pc:spChg chg="mod">
          <ac:chgData name="Eric Aquino" userId="S::eric.aquino@akoyago.com::0ccfe9d7-47fd-4d05-a66e-42ca2abf35ca" providerId="AD" clId="Web-{F43BC23C-6356-4CE9-ACA3-B213627832B0}" dt="2024-05-13T18:03:01.785" v="230" actId="20577"/>
          <ac:spMkLst>
            <pc:docMk/>
            <pc:sldMk cId="520848425" sldId="262"/>
            <ac:spMk id="4" creationId="{D70C4DC1-F64A-1743-B34D-E6065145F165}"/>
          </ac:spMkLst>
        </pc:spChg>
        <pc:spChg chg="mod">
          <ac:chgData name="Eric Aquino" userId="S::eric.aquino@akoyago.com::0ccfe9d7-47fd-4d05-a66e-42ca2abf35ca" providerId="AD" clId="Web-{F43BC23C-6356-4CE9-ACA3-B213627832B0}" dt="2024-05-13T18:05:24.743" v="262" actId="20577"/>
          <ac:spMkLst>
            <pc:docMk/>
            <pc:sldMk cId="520848425" sldId="262"/>
            <ac:spMk id="7" creationId="{F92A0255-7272-DF4D-8075-F0690F048C51}"/>
          </ac:spMkLst>
        </pc:spChg>
      </pc:sldChg>
      <pc:sldChg chg="add replId">
        <pc:chgData name="Eric Aquino" userId="S::eric.aquino@akoyago.com::0ccfe9d7-47fd-4d05-a66e-42ca2abf35ca" providerId="AD" clId="Web-{F43BC23C-6356-4CE9-ACA3-B213627832B0}" dt="2024-05-13T18:02:55.113" v="223"/>
        <pc:sldMkLst>
          <pc:docMk/>
          <pc:sldMk cId="1352974118" sldId="263"/>
        </pc:sldMkLst>
      </pc:sldChg>
      <pc:sldChg chg="modSp add replId modNotes">
        <pc:chgData name="Eric Aquino" userId="S::eric.aquino@akoyago.com::0ccfe9d7-47fd-4d05-a66e-42ca2abf35ca" providerId="AD" clId="Web-{F43BC23C-6356-4CE9-ACA3-B213627832B0}" dt="2024-05-13T18:14:59.075" v="387"/>
        <pc:sldMkLst>
          <pc:docMk/>
          <pc:sldMk cId="1925462559" sldId="264"/>
        </pc:sldMkLst>
        <pc:spChg chg="mod">
          <ac:chgData name="Eric Aquino" userId="S::eric.aquino@akoyago.com::0ccfe9d7-47fd-4d05-a66e-42ca2abf35ca" providerId="AD" clId="Web-{F43BC23C-6356-4CE9-ACA3-B213627832B0}" dt="2024-05-13T18:06:21.510" v="268" actId="20577"/>
          <ac:spMkLst>
            <pc:docMk/>
            <pc:sldMk cId="1925462559" sldId="264"/>
            <ac:spMk id="4" creationId="{D70C4DC1-F64A-1743-B34D-E6065145F165}"/>
          </ac:spMkLst>
        </pc:spChg>
        <pc:spChg chg="mod">
          <ac:chgData name="Eric Aquino" userId="S::eric.aquino@akoyago.com::0ccfe9d7-47fd-4d05-a66e-42ca2abf35ca" providerId="AD" clId="Web-{F43BC23C-6356-4CE9-ACA3-B213627832B0}" dt="2024-05-13T18:11:23.271" v="370" actId="1076"/>
          <ac:spMkLst>
            <pc:docMk/>
            <pc:sldMk cId="1925462559" sldId="264"/>
            <ac:spMk id="7" creationId="{F92A0255-7272-DF4D-8075-F0690F048C51}"/>
          </ac:spMkLst>
        </pc:spChg>
      </pc:sldChg>
    </pc:docChg>
  </pc:docChgLst>
  <pc:docChgLst>
    <pc:chgData name="Eric Aquino" userId="0ccfe9d7-47fd-4d05-a66e-42ca2abf35ca" providerId="ADAL" clId="{80E40399-A0E9-467D-81EF-D72DCC638CE3}"/>
    <pc:docChg chg="custSel delSld modSld">
      <pc:chgData name="Eric Aquino" userId="0ccfe9d7-47fd-4d05-a66e-42ca2abf35ca" providerId="ADAL" clId="{80E40399-A0E9-467D-81EF-D72DCC638CE3}" dt="2024-07-18T12:20:54.757" v="206" actId="20577"/>
      <pc:docMkLst>
        <pc:docMk/>
      </pc:docMkLst>
      <pc:sldChg chg="modNotesTx">
        <pc:chgData name="Eric Aquino" userId="0ccfe9d7-47fd-4d05-a66e-42ca2abf35ca" providerId="ADAL" clId="{80E40399-A0E9-467D-81EF-D72DCC638CE3}" dt="2024-07-18T12:18:12.003" v="3"/>
        <pc:sldMkLst>
          <pc:docMk/>
          <pc:sldMk cId="2075923487" sldId="259"/>
        </pc:sldMkLst>
      </pc:sldChg>
      <pc:sldChg chg="del">
        <pc:chgData name="Eric Aquino" userId="0ccfe9d7-47fd-4d05-a66e-42ca2abf35ca" providerId="ADAL" clId="{80E40399-A0E9-467D-81EF-D72DCC638CE3}" dt="2024-07-12T13:36:00.560" v="0" actId="2696"/>
        <pc:sldMkLst>
          <pc:docMk/>
          <pc:sldMk cId="1352974118" sldId="263"/>
        </pc:sldMkLst>
      </pc:sldChg>
      <pc:sldChg chg="modNotesTx">
        <pc:chgData name="Eric Aquino" userId="0ccfe9d7-47fd-4d05-a66e-42ca2abf35ca" providerId="ADAL" clId="{80E40399-A0E9-467D-81EF-D72DCC638CE3}" dt="2024-07-18T12:18:36.609" v="42" actId="20577"/>
        <pc:sldMkLst>
          <pc:docMk/>
          <pc:sldMk cId="3605792884" sldId="267"/>
        </pc:sldMkLst>
      </pc:sldChg>
      <pc:sldChg chg="del">
        <pc:chgData name="Eric Aquino" userId="0ccfe9d7-47fd-4d05-a66e-42ca2abf35ca" providerId="ADAL" clId="{80E40399-A0E9-467D-81EF-D72DCC638CE3}" dt="2024-07-12T13:36:00.560" v="0" actId="2696"/>
        <pc:sldMkLst>
          <pc:docMk/>
          <pc:sldMk cId="4290699425" sldId="280"/>
        </pc:sldMkLst>
      </pc:sldChg>
      <pc:sldChg chg="del">
        <pc:chgData name="Eric Aquino" userId="0ccfe9d7-47fd-4d05-a66e-42ca2abf35ca" providerId="ADAL" clId="{80E40399-A0E9-467D-81EF-D72DCC638CE3}" dt="2024-07-12T13:36:00.560" v="0" actId="2696"/>
        <pc:sldMkLst>
          <pc:docMk/>
          <pc:sldMk cId="2747635847" sldId="281"/>
        </pc:sldMkLst>
      </pc:sldChg>
      <pc:sldChg chg="modSp mod modNotesTx">
        <pc:chgData name="Eric Aquino" userId="0ccfe9d7-47fd-4d05-a66e-42ca2abf35ca" providerId="ADAL" clId="{80E40399-A0E9-467D-81EF-D72DCC638CE3}" dt="2024-07-18T12:20:54.757" v="206" actId="20577"/>
        <pc:sldMkLst>
          <pc:docMk/>
          <pc:sldMk cId="1047091097" sldId="282"/>
        </pc:sldMkLst>
        <pc:spChg chg="mod">
          <ac:chgData name="Eric Aquino" userId="0ccfe9d7-47fd-4d05-a66e-42ca2abf35ca" providerId="ADAL" clId="{80E40399-A0E9-467D-81EF-D72DCC638CE3}" dt="2024-07-17T15:02:07.354" v="2" actId="20577"/>
          <ac:spMkLst>
            <pc:docMk/>
            <pc:sldMk cId="1047091097" sldId="282"/>
            <ac:spMk id="8" creationId="{2934FC33-1599-F242-B7BD-2088616822C2}"/>
          </ac:spMkLst>
        </pc:spChg>
      </pc:sldChg>
      <pc:sldChg chg="del">
        <pc:chgData name="Eric Aquino" userId="0ccfe9d7-47fd-4d05-a66e-42ca2abf35ca" providerId="ADAL" clId="{80E40399-A0E9-467D-81EF-D72DCC638CE3}" dt="2024-07-12T13:36:00.560" v="0" actId="2696"/>
        <pc:sldMkLst>
          <pc:docMk/>
          <pc:sldMk cId="1102724869" sldId="284"/>
        </pc:sldMkLst>
      </pc:sldChg>
      <pc:sldChg chg="del">
        <pc:chgData name="Eric Aquino" userId="0ccfe9d7-47fd-4d05-a66e-42ca2abf35ca" providerId="ADAL" clId="{80E40399-A0E9-467D-81EF-D72DCC638CE3}" dt="2024-07-12T13:36:00.560" v="0" actId="2696"/>
        <pc:sldMkLst>
          <pc:docMk/>
          <pc:sldMk cId="4154573089" sldId="285"/>
        </pc:sldMkLst>
      </pc:sldChg>
      <pc:sldChg chg="del">
        <pc:chgData name="Eric Aquino" userId="0ccfe9d7-47fd-4d05-a66e-42ca2abf35ca" providerId="ADAL" clId="{80E40399-A0E9-467D-81EF-D72DCC638CE3}" dt="2024-07-12T13:36:00.560" v="0" actId="2696"/>
        <pc:sldMkLst>
          <pc:docMk/>
          <pc:sldMk cId="1247507626" sldId="286"/>
        </pc:sldMkLst>
      </pc:sldChg>
      <pc:sldChg chg="del">
        <pc:chgData name="Eric Aquino" userId="0ccfe9d7-47fd-4d05-a66e-42ca2abf35ca" providerId="ADAL" clId="{80E40399-A0E9-467D-81EF-D72DCC638CE3}" dt="2024-07-12T13:36:00.560" v="0" actId="2696"/>
        <pc:sldMkLst>
          <pc:docMk/>
          <pc:sldMk cId="915398457" sldId="287"/>
        </pc:sldMkLst>
      </pc:sldChg>
    </pc:docChg>
  </pc:docChgLst>
  <pc:docChgLst>
    <pc:chgData name="Sophia Wojahn" userId="5977cf0b-2d35-472f-9fc1-27e7243bd7cb" providerId="ADAL" clId="{0E010CDB-70D2-4990-AB80-C8743CE14566}"/>
    <pc:docChg chg="undo redo custSel modSld">
      <pc:chgData name="Sophia Wojahn" userId="5977cf0b-2d35-472f-9fc1-27e7243bd7cb" providerId="ADAL" clId="{0E010CDB-70D2-4990-AB80-C8743CE14566}" dt="2024-07-15T17:18:47.365" v="606" actId="2711"/>
      <pc:docMkLst>
        <pc:docMk/>
      </pc:docMkLst>
      <pc:sldChg chg="modSp mod">
        <pc:chgData name="Sophia Wojahn" userId="5977cf0b-2d35-472f-9fc1-27e7243bd7cb" providerId="ADAL" clId="{0E010CDB-70D2-4990-AB80-C8743CE14566}" dt="2024-07-15T17:18:32.041" v="604" actId="20577"/>
        <pc:sldMkLst>
          <pc:docMk/>
          <pc:sldMk cId="1199068948" sldId="257"/>
        </pc:sldMkLst>
        <pc:spChg chg="mod">
          <ac:chgData name="Sophia Wojahn" userId="5977cf0b-2d35-472f-9fc1-27e7243bd7cb" providerId="ADAL" clId="{0E010CDB-70D2-4990-AB80-C8743CE14566}" dt="2024-07-15T17:18:32.041" v="604" actId="20577"/>
          <ac:spMkLst>
            <pc:docMk/>
            <pc:sldMk cId="1199068948" sldId="257"/>
            <ac:spMk id="4" creationId="{D70C4DC1-F64A-1743-B34D-E6065145F165}"/>
          </ac:spMkLst>
        </pc:spChg>
        <pc:spChg chg="mod">
          <ac:chgData name="Sophia Wojahn" userId="5977cf0b-2d35-472f-9fc1-27e7243bd7cb" providerId="ADAL" clId="{0E010CDB-70D2-4990-AB80-C8743CE14566}" dt="2024-07-15T17:18:21.385" v="597" actId="20577"/>
          <ac:spMkLst>
            <pc:docMk/>
            <pc:sldMk cId="1199068948" sldId="257"/>
            <ac:spMk id="8" creationId="{2934FC33-1599-F242-B7BD-2088616822C2}"/>
          </ac:spMkLst>
        </pc:spChg>
      </pc:sldChg>
      <pc:sldChg chg="modSp mod">
        <pc:chgData name="Sophia Wojahn" userId="5977cf0b-2d35-472f-9fc1-27e7243bd7cb" providerId="ADAL" clId="{0E010CDB-70D2-4990-AB80-C8743CE14566}" dt="2024-07-15T16:34:29.084" v="25" actId="1076"/>
        <pc:sldMkLst>
          <pc:docMk/>
          <pc:sldMk cId="327137941" sldId="258"/>
        </pc:sldMkLst>
        <pc:spChg chg="mod">
          <ac:chgData name="Sophia Wojahn" userId="5977cf0b-2d35-472f-9fc1-27e7243bd7cb" providerId="ADAL" clId="{0E010CDB-70D2-4990-AB80-C8743CE14566}" dt="2024-07-15T16:34:00.265" v="17" actId="2711"/>
          <ac:spMkLst>
            <pc:docMk/>
            <pc:sldMk cId="327137941" sldId="258"/>
            <ac:spMk id="4" creationId="{D70C4DC1-F64A-1743-B34D-E6065145F165}"/>
          </ac:spMkLst>
        </pc:spChg>
        <pc:spChg chg="mod">
          <ac:chgData name="Sophia Wojahn" userId="5977cf0b-2d35-472f-9fc1-27e7243bd7cb" providerId="ADAL" clId="{0E010CDB-70D2-4990-AB80-C8743CE14566}" dt="2024-07-15T16:34:29.084" v="25" actId="1076"/>
          <ac:spMkLst>
            <pc:docMk/>
            <pc:sldMk cId="327137941" sldId="258"/>
            <ac:spMk id="8" creationId="{2934FC33-1599-F242-B7BD-2088616822C2}"/>
          </ac:spMkLst>
        </pc:spChg>
      </pc:sldChg>
      <pc:sldChg chg="modSp mod">
        <pc:chgData name="Sophia Wojahn" userId="5977cf0b-2d35-472f-9fc1-27e7243bd7cb" providerId="ADAL" clId="{0E010CDB-70D2-4990-AB80-C8743CE14566}" dt="2024-07-15T16:34:39.642" v="27"/>
        <pc:sldMkLst>
          <pc:docMk/>
          <pc:sldMk cId="2075923487" sldId="259"/>
        </pc:sldMkLst>
        <pc:spChg chg="mod">
          <ac:chgData name="Sophia Wojahn" userId="5977cf0b-2d35-472f-9fc1-27e7243bd7cb" providerId="ADAL" clId="{0E010CDB-70D2-4990-AB80-C8743CE14566}" dt="2024-07-15T16:34:39.642" v="27"/>
          <ac:spMkLst>
            <pc:docMk/>
            <pc:sldMk cId="2075923487" sldId="259"/>
            <ac:spMk id="4" creationId="{D70C4DC1-F64A-1743-B34D-E6065145F165}"/>
          </ac:spMkLst>
        </pc:spChg>
      </pc:sldChg>
      <pc:sldChg chg="modSp mod">
        <pc:chgData name="Sophia Wojahn" userId="5977cf0b-2d35-472f-9fc1-27e7243bd7cb" providerId="ADAL" clId="{0E010CDB-70D2-4990-AB80-C8743CE14566}" dt="2024-07-15T17:18:47.365" v="606" actId="2711"/>
        <pc:sldMkLst>
          <pc:docMk/>
          <pc:sldMk cId="2431108354" sldId="260"/>
        </pc:sldMkLst>
        <pc:spChg chg="mod">
          <ac:chgData name="Sophia Wojahn" userId="5977cf0b-2d35-472f-9fc1-27e7243bd7cb" providerId="ADAL" clId="{0E010CDB-70D2-4990-AB80-C8743CE14566}" dt="2024-07-15T17:16:12.084" v="529" actId="1076"/>
          <ac:spMkLst>
            <pc:docMk/>
            <pc:sldMk cId="2431108354" sldId="260"/>
            <ac:spMk id="4" creationId="{D70C4DC1-F64A-1743-B34D-E6065145F165}"/>
          </ac:spMkLst>
        </pc:spChg>
        <pc:spChg chg="mod">
          <ac:chgData name="Sophia Wojahn" userId="5977cf0b-2d35-472f-9fc1-27e7243bd7cb" providerId="ADAL" clId="{0E010CDB-70D2-4990-AB80-C8743CE14566}" dt="2024-07-15T17:18:47.365" v="606" actId="2711"/>
          <ac:spMkLst>
            <pc:docMk/>
            <pc:sldMk cId="2431108354" sldId="260"/>
            <ac:spMk id="8" creationId="{2934FC33-1599-F242-B7BD-2088616822C2}"/>
          </ac:spMkLst>
        </pc:spChg>
      </pc:sldChg>
      <pc:sldChg chg="modSp mod">
        <pc:chgData name="Sophia Wojahn" userId="5977cf0b-2d35-472f-9fc1-27e7243bd7cb" providerId="ADAL" clId="{0E010CDB-70D2-4990-AB80-C8743CE14566}" dt="2024-07-15T16:35:23.434" v="33" actId="1076"/>
        <pc:sldMkLst>
          <pc:docMk/>
          <pc:sldMk cId="2154082225" sldId="261"/>
        </pc:sldMkLst>
        <pc:spChg chg="mod">
          <ac:chgData name="Sophia Wojahn" userId="5977cf0b-2d35-472f-9fc1-27e7243bd7cb" providerId="ADAL" clId="{0E010CDB-70D2-4990-AB80-C8743CE14566}" dt="2024-07-15T16:34:52.419" v="29"/>
          <ac:spMkLst>
            <pc:docMk/>
            <pc:sldMk cId="2154082225" sldId="261"/>
            <ac:spMk id="4" creationId="{D70C4DC1-F64A-1743-B34D-E6065145F165}"/>
          </ac:spMkLst>
        </pc:spChg>
        <pc:spChg chg="mod">
          <ac:chgData name="Sophia Wojahn" userId="5977cf0b-2d35-472f-9fc1-27e7243bd7cb" providerId="ADAL" clId="{0E010CDB-70D2-4990-AB80-C8743CE14566}" dt="2024-07-15T16:35:23.434" v="33" actId="1076"/>
          <ac:spMkLst>
            <pc:docMk/>
            <pc:sldMk cId="2154082225" sldId="261"/>
            <ac:spMk id="7" creationId="{F92A0255-7272-DF4D-8075-F0690F048C51}"/>
          </ac:spMkLst>
        </pc:spChg>
      </pc:sldChg>
      <pc:sldChg chg="modSp mod">
        <pc:chgData name="Sophia Wojahn" userId="5977cf0b-2d35-472f-9fc1-27e7243bd7cb" providerId="ADAL" clId="{0E010CDB-70D2-4990-AB80-C8743CE14566}" dt="2024-07-15T16:51:49.974" v="317" actId="1076"/>
        <pc:sldMkLst>
          <pc:docMk/>
          <pc:sldMk cId="520848425" sldId="262"/>
        </pc:sldMkLst>
        <pc:spChg chg="mod">
          <ac:chgData name="Sophia Wojahn" userId="5977cf0b-2d35-472f-9fc1-27e7243bd7cb" providerId="ADAL" clId="{0E010CDB-70D2-4990-AB80-C8743CE14566}" dt="2024-07-15T16:51:49.974" v="317" actId="1076"/>
          <ac:spMkLst>
            <pc:docMk/>
            <pc:sldMk cId="520848425" sldId="262"/>
            <ac:spMk id="4" creationId="{D70C4DC1-F64A-1743-B34D-E6065145F165}"/>
          </ac:spMkLst>
        </pc:spChg>
        <pc:spChg chg="mod">
          <ac:chgData name="Sophia Wojahn" userId="5977cf0b-2d35-472f-9fc1-27e7243bd7cb" providerId="ADAL" clId="{0E010CDB-70D2-4990-AB80-C8743CE14566}" dt="2024-07-15T16:51:40.536" v="314" actId="1076"/>
          <ac:spMkLst>
            <pc:docMk/>
            <pc:sldMk cId="520848425" sldId="262"/>
            <ac:spMk id="7" creationId="{F92A0255-7272-DF4D-8075-F0690F048C51}"/>
          </ac:spMkLst>
        </pc:spChg>
      </pc:sldChg>
      <pc:sldChg chg="modSp mod">
        <pc:chgData name="Sophia Wojahn" userId="5977cf0b-2d35-472f-9fc1-27e7243bd7cb" providerId="ADAL" clId="{0E010CDB-70D2-4990-AB80-C8743CE14566}" dt="2024-07-15T16:58:32.872" v="380" actId="1076"/>
        <pc:sldMkLst>
          <pc:docMk/>
          <pc:sldMk cId="1925462559" sldId="264"/>
        </pc:sldMkLst>
        <pc:spChg chg="mod">
          <ac:chgData name="Sophia Wojahn" userId="5977cf0b-2d35-472f-9fc1-27e7243bd7cb" providerId="ADAL" clId="{0E010CDB-70D2-4990-AB80-C8743CE14566}" dt="2024-07-15T16:58:32.872" v="380" actId="1076"/>
          <ac:spMkLst>
            <pc:docMk/>
            <pc:sldMk cId="1925462559" sldId="264"/>
            <ac:spMk id="4" creationId="{D70C4DC1-F64A-1743-B34D-E6065145F165}"/>
          </ac:spMkLst>
        </pc:spChg>
        <pc:spChg chg="mod">
          <ac:chgData name="Sophia Wojahn" userId="5977cf0b-2d35-472f-9fc1-27e7243bd7cb" providerId="ADAL" clId="{0E010CDB-70D2-4990-AB80-C8743CE14566}" dt="2024-07-15T16:58:27.829" v="379" actId="1076"/>
          <ac:spMkLst>
            <pc:docMk/>
            <pc:sldMk cId="1925462559" sldId="264"/>
            <ac:spMk id="7" creationId="{F92A0255-7272-DF4D-8075-F0690F048C51}"/>
          </ac:spMkLst>
        </pc:spChg>
      </pc:sldChg>
      <pc:sldChg chg="modSp mod">
        <pc:chgData name="Sophia Wojahn" userId="5977cf0b-2d35-472f-9fc1-27e7243bd7cb" providerId="ADAL" clId="{0E010CDB-70D2-4990-AB80-C8743CE14566}" dt="2024-07-15T17:15:46.128" v="527" actId="948"/>
        <pc:sldMkLst>
          <pc:docMk/>
          <pc:sldMk cId="4030721374" sldId="265"/>
        </pc:sldMkLst>
        <pc:spChg chg="mod">
          <ac:chgData name="Sophia Wojahn" userId="5977cf0b-2d35-472f-9fc1-27e7243bd7cb" providerId="ADAL" clId="{0E010CDB-70D2-4990-AB80-C8743CE14566}" dt="2024-07-15T17:15:46.128" v="527" actId="948"/>
          <ac:spMkLst>
            <pc:docMk/>
            <pc:sldMk cId="4030721374" sldId="265"/>
            <ac:spMk id="3" creationId="{22F39FE7-C401-C0CA-2D3D-66E2C39D2A66}"/>
          </ac:spMkLst>
        </pc:spChg>
        <pc:spChg chg="mod">
          <ac:chgData name="Sophia Wojahn" userId="5977cf0b-2d35-472f-9fc1-27e7243bd7cb" providerId="ADAL" clId="{0E010CDB-70D2-4990-AB80-C8743CE14566}" dt="2024-07-15T17:10:38.721" v="518"/>
          <ac:spMkLst>
            <pc:docMk/>
            <pc:sldMk cId="4030721374" sldId="265"/>
            <ac:spMk id="4" creationId="{D70C4DC1-F64A-1743-B34D-E6065145F165}"/>
          </ac:spMkLst>
        </pc:spChg>
        <pc:spChg chg="mod">
          <ac:chgData name="Sophia Wojahn" userId="5977cf0b-2d35-472f-9fc1-27e7243bd7cb" providerId="ADAL" clId="{0E010CDB-70D2-4990-AB80-C8743CE14566}" dt="2024-07-15T17:15:17.972" v="524" actId="255"/>
          <ac:spMkLst>
            <pc:docMk/>
            <pc:sldMk cId="4030721374" sldId="265"/>
            <ac:spMk id="5" creationId="{1FD0507C-D2AE-EEB6-ACB8-EC11FAC040A7}"/>
          </ac:spMkLst>
        </pc:spChg>
      </pc:sldChg>
      <pc:sldChg chg="modSp mod">
        <pc:chgData name="Sophia Wojahn" userId="5977cf0b-2d35-472f-9fc1-27e7243bd7cb" providerId="ADAL" clId="{0E010CDB-70D2-4990-AB80-C8743CE14566}" dt="2024-07-15T16:52:16.017" v="323" actId="20577"/>
        <pc:sldMkLst>
          <pc:docMk/>
          <pc:sldMk cId="1204904842" sldId="266"/>
        </pc:sldMkLst>
        <pc:spChg chg="mod">
          <ac:chgData name="Sophia Wojahn" userId="5977cf0b-2d35-472f-9fc1-27e7243bd7cb" providerId="ADAL" clId="{0E010CDB-70D2-4990-AB80-C8743CE14566}" dt="2024-07-15T16:51:57.059" v="319" actId="2711"/>
          <ac:spMkLst>
            <pc:docMk/>
            <pc:sldMk cId="1204904842" sldId="266"/>
            <ac:spMk id="4" creationId="{D70C4DC1-F64A-1743-B34D-E6065145F165}"/>
          </ac:spMkLst>
        </pc:spChg>
        <pc:spChg chg="mod">
          <ac:chgData name="Sophia Wojahn" userId="5977cf0b-2d35-472f-9fc1-27e7243bd7cb" providerId="ADAL" clId="{0E010CDB-70D2-4990-AB80-C8743CE14566}" dt="2024-07-15T16:52:16.017" v="323" actId="20577"/>
          <ac:spMkLst>
            <pc:docMk/>
            <pc:sldMk cId="1204904842" sldId="266"/>
            <ac:spMk id="8" creationId="{2934FC33-1599-F242-B7BD-2088616822C2}"/>
          </ac:spMkLst>
        </pc:spChg>
      </pc:sldChg>
      <pc:sldChg chg="modSp mod">
        <pc:chgData name="Sophia Wojahn" userId="5977cf0b-2d35-472f-9fc1-27e7243bd7cb" providerId="ADAL" clId="{0E010CDB-70D2-4990-AB80-C8743CE14566}" dt="2024-07-15T16:43:39.925" v="126" actId="255"/>
        <pc:sldMkLst>
          <pc:docMk/>
          <pc:sldMk cId="3605792884" sldId="267"/>
        </pc:sldMkLst>
        <pc:spChg chg="mod">
          <ac:chgData name="Sophia Wojahn" userId="5977cf0b-2d35-472f-9fc1-27e7243bd7cb" providerId="ADAL" clId="{0E010CDB-70D2-4990-AB80-C8743CE14566}" dt="2024-07-15T16:35:38.566" v="35"/>
          <ac:spMkLst>
            <pc:docMk/>
            <pc:sldMk cId="3605792884" sldId="267"/>
            <ac:spMk id="4" creationId="{D70C4DC1-F64A-1743-B34D-E6065145F165}"/>
          </ac:spMkLst>
        </pc:spChg>
        <pc:spChg chg="mod">
          <ac:chgData name="Sophia Wojahn" userId="5977cf0b-2d35-472f-9fc1-27e7243bd7cb" providerId="ADAL" clId="{0E010CDB-70D2-4990-AB80-C8743CE14566}" dt="2024-07-15T16:43:39.925" v="126" actId="255"/>
          <ac:spMkLst>
            <pc:docMk/>
            <pc:sldMk cId="3605792884" sldId="267"/>
            <ac:spMk id="8" creationId="{2934FC33-1599-F242-B7BD-2088616822C2}"/>
          </ac:spMkLst>
        </pc:spChg>
      </pc:sldChg>
      <pc:sldChg chg="modSp mod">
        <pc:chgData name="Sophia Wojahn" userId="5977cf0b-2d35-472f-9fc1-27e7243bd7cb" providerId="ADAL" clId="{0E010CDB-70D2-4990-AB80-C8743CE14566}" dt="2024-07-15T16:37:54.830" v="77"/>
        <pc:sldMkLst>
          <pc:docMk/>
          <pc:sldMk cId="2938577957" sldId="271"/>
        </pc:sldMkLst>
        <pc:spChg chg="mod">
          <ac:chgData name="Sophia Wojahn" userId="5977cf0b-2d35-472f-9fc1-27e7243bd7cb" providerId="ADAL" clId="{0E010CDB-70D2-4990-AB80-C8743CE14566}" dt="2024-07-15T16:37:54.830" v="77"/>
          <ac:spMkLst>
            <pc:docMk/>
            <pc:sldMk cId="2938577957" sldId="271"/>
            <ac:spMk id="4" creationId="{D70C4DC1-F64A-1743-B34D-E6065145F165}"/>
          </ac:spMkLst>
        </pc:spChg>
      </pc:sldChg>
      <pc:sldChg chg="modSp mod">
        <pc:chgData name="Sophia Wojahn" userId="5977cf0b-2d35-472f-9fc1-27e7243bd7cb" providerId="ADAL" clId="{0E010CDB-70D2-4990-AB80-C8743CE14566}" dt="2024-07-15T16:47:54.360" v="245" actId="2711"/>
        <pc:sldMkLst>
          <pc:docMk/>
          <pc:sldMk cId="2398166957" sldId="272"/>
        </pc:sldMkLst>
        <pc:spChg chg="mod">
          <ac:chgData name="Sophia Wojahn" userId="5977cf0b-2d35-472f-9fc1-27e7243bd7cb" providerId="ADAL" clId="{0E010CDB-70D2-4990-AB80-C8743CE14566}" dt="2024-07-15T16:47:54.360" v="245" actId="2711"/>
          <ac:spMkLst>
            <pc:docMk/>
            <pc:sldMk cId="2398166957" sldId="272"/>
            <ac:spMk id="4" creationId="{D70C4DC1-F64A-1743-B34D-E6065145F165}"/>
          </ac:spMkLst>
        </pc:spChg>
      </pc:sldChg>
      <pc:sldChg chg="modSp mod">
        <pc:chgData name="Sophia Wojahn" userId="5977cf0b-2d35-472f-9fc1-27e7243bd7cb" providerId="ADAL" clId="{0E010CDB-70D2-4990-AB80-C8743CE14566}" dt="2024-07-15T16:50:42.212" v="288" actId="20577"/>
        <pc:sldMkLst>
          <pc:docMk/>
          <pc:sldMk cId="2995704501" sldId="273"/>
        </pc:sldMkLst>
        <pc:spChg chg="mod">
          <ac:chgData name="Sophia Wojahn" userId="5977cf0b-2d35-472f-9fc1-27e7243bd7cb" providerId="ADAL" clId="{0E010CDB-70D2-4990-AB80-C8743CE14566}" dt="2024-07-15T16:38:04.733" v="79"/>
          <ac:spMkLst>
            <pc:docMk/>
            <pc:sldMk cId="2995704501" sldId="273"/>
            <ac:spMk id="4" creationId="{D70C4DC1-F64A-1743-B34D-E6065145F165}"/>
          </ac:spMkLst>
        </pc:spChg>
        <pc:spChg chg="mod">
          <ac:chgData name="Sophia Wojahn" userId="5977cf0b-2d35-472f-9fc1-27e7243bd7cb" providerId="ADAL" clId="{0E010CDB-70D2-4990-AB80-C8743CE14566}" dt="2024-07-15T16:50:42.212" v="288" actId="20577"/>
          <ac:spMkLst>
            <pc:docMk/>
            <pc:sldMk cId="2995704501" sldId="273"/>
            <ac:spMk id="8" creationId="{2934FC33-1599-F242-B7BD-2088616822C2}"/>
          </ac:spMkLst>
        </pc:spChg>
      </pc:sldChg>
      <pc:sldChg chg="modSp mod">
        <pc:chgData name="Sophia Wojahn" userId="5977cf0b-2d35-472f-9fc1-27e7243bd7cb" providerId="ADAL" clId="{0E010CDB-70D2-4990-AB80-C8743CE14566}" dt="2024-07-15T16:50:27.236" v="284" actId="20577"/>
        <pc:sldMkLst>
          <pc:docMk/>
          <pc:sldMk cId="2592317054" sldId="274"/>
        </pc:sldMkLst>
        <pc:spChg chg="mod">
          <ac:chgData name="Sophia Wojahn" userId="5977cf0b-2d35-472f-9fc1-27e7243bd7cb" providerId="ADAL" clId="{0E010CDB-70D2-4990-AB80-C8743CE14566}" dt="2024-07-15T16:45:50.216" v="170"/>
          <ac:spMkLst>
            <pc:docMk/>
            <pc:sldMk cId="2592317054" sldId="274"/>
            <ac:spMk id="4" creationId="{D70C4DC1-F64A-1743-B34D-E6065145F165}"/>
          </ac:spMkLst>
        </pc:spChg>
        <pc:spChg chg="mod">
          <ac:chgData name="Sophia Wojahn" userId="5977cf0b-2d35-472f-9fc1-27e7243bd7cb" providerId="ADAL" clId="{0E010CDB-70D2-4990-AB80-C8743CE14566}" dt="2024-07-15T16:50:27.236" v="284" actId="20577"/>
          <ac:spMkLst>
            <pc:docMk/>
            <pc:sldMk cId="2592317054" sldId="274"/>
            <ac:spMk id="8" creationId="{2934FC33-1599-F242-B7BD-2088616822C2}"/>
          </ac:spMkLst>
        </pc:spChg>
      </pc:sldChg>
      <pc:sldChg chg="modSp mod">
        <pc:chgData name="Sophia Wojahn" userId="5977cf0b-2d35-472f-9fc1-27e7243bd7cb" providerId="ADAL" clId="{0E010CDB-70D2-4990-AB80-C8743CE14566}" dt="2024-07-15T16:51:11.648" v="308" actId="20577"/>
        <pc:sldMkLst>
          <pc:docMk/>
          <pc:sldMk cId="3325659226" sldId="275"/>
        </pc:sldMkLst>
        <pc:spChg chg="mod">
          <ac:chgData name="Sophia Wojahn" userId="5977cf0b-2d35-472f-9fc1-27e7243bd7cb" providerId="ADAL" clId="{0E010CDB-70D2-4990-AB80-C8743CE14566}" dt="2024-07-15T16:48:18.153" v="249" actId="2711"/>
          <ac:spMkLst>
            <pc:docMk/>
            <pc:sldMk cId="3325659226" sldId="275"/>
            <ac:spMk id="4" creationId="{D70C4DC1-F64A-1743-B34D-E6065145F165}"/>
          </ac:spMkLst>
        </pc:spChg>
        <pc:spChg chg="mod">
          <ac:chgData name="Sophia Wojahn" userId="5977cf0b-2d35-472f-9fc1-27e7243bd7cb" providerId="ADAL" clId="{0E010CDB-70D2-4990-AB80-C8743CE14566}" dt="2024-07-15T16:51:11.648" v="308" actId="20577"/>
          <ac:spMkLst>
            <pc:docMk/>
            <pc:sldMk cId="3325659226" sldId="275"/>
            <ac:spMk id="8" creationId="{2934FC33-1599-F242-B7BD-2088616822C2}"/>
          </ac:spMkLst>
        </pc:spChg>
      </pc:sldChg>
      <pc:sldChg chg="modSp mod">
        <pc:chgData name="Sophia Wojahn" userId="5977cf0b-2d35-472f-9fc1-27e7243bd7cb" providerId="ADAL" clId="{0E010CDB-70D2-4990-AB80-C8743CE14566}" dt="2024-07-15T16:53:56.312" v="344" actId="20577"/>
        <pc:sldMkLst>
          <pc:docMk/>
          <pc:sldMk cId="2416036403" sldId="276"/>
        </pc:sldMkLst>
        <pc:spChg chg="mod">
          <ac:chgData name="Sophia Wojahn" userId="5977cf0b-2d35-472f-9fc1-27e7243bd7cb" providerId="ADAL" clId="{0E010CDB-70D2-4990-AB80-C8743CE14566}" dt="2024-07-15T16:52:51.224" v="325"/>
          <ac:spMkLst>
            <pc:docMk/>
            <pc:sldMk cId="2416036403" sldId="276"/>
            <ac:spMk id="4" creationId="{D70C4DC1-F64A-1743-B34D-E6065145F165}"/>
          </ac:spMkLst>
        </pc:spChg>
        <pc:spChg chg="mod">
          <ac:chgData name="Sophia Wojahn" userId="5977cf0b-2d35-472f-9fc1-27e7243bd7cb" providerId="ADAL" clId="{0E010CDB-70D2-4990-AB80-C8743CE14566}" dt="2024-07-15T16:53:56.312" v="344" actId="20577"/>
          <ac:spMkLst>
            <pc:docMk/>
            <pc:sldMk cId="2416036403" sldId="276"/>
            <ac:spMk id="8" creationId="{2934FC33-1599-F242-B7BD-2088616822C2}"/>
          </ac:spMkLst>
        </pc:spChg>
        <pc:picChg chg="mod">
          <ac:chgData name="Sophia Wojahn" userId="5977cf0b-2d35-472f-9fc1-27e7243bd7cb" providerId="ADAL" clId="{0E010CDB-70D2-4990-AB80-C8743CE14566}" dt="2024-07-15T16:53:51.697" v="343" actId="1038"/>
          <ac:picMkLst>
            <pc:docMk/>
            <pc:sldMk cId="2416036403" sldId="276"/>
            <ac:picMk id="5" creationId="{93317FC0-EC3E-F094-E791-EEF881065C43}"/>
          </ac:picMkLst>
        </pc:picChg>
      </pc:sldChg>
      <pc:sldChg chg="modSp mod">
        <pc:chgData name="Sophia Wojahn" userId="5977cf0b-2d35-472f-9fc1-27e7243bd7cb" providerId="ADAL" clId="{0E010CDB-70D2-4990-AB80-C8743CE14566}" dt="2024-07-15T16:55:39.151" v="363" actId="1076"/>
        <pc:sldMkLst>
          <pc:docMk/>
          <pc:sldMk cId="2837366542" sldId="277"/>
        </pc:sldMkLst>
        <pc:spChg chg="mod">
          <ac:chgData name="Sophia Wojahn" userId="5977cf0b-2d35-472f-9fc1-27e7243bd7cb" providerId="ADAL" clId="{0E010CDB-70D2-4990-AB80-C8743CE14566}" dt="2024-07-15T16:54:59.586" v="356"/>
          <ac:spMkLst>
            <pc:docMk/>
            <pc:sldMk cId="2837366542" sldId="277"/>
            <ac:spMk id="4" creationId="{D70C4DC1-F64A-1743-B34D-E6065145F165}"/>
          </ac:spMkLst>
        </pc:spChg>
        <pc:spChg chg="mod">
          <ac:chgData name="Sophia Wojahn" userId="5977cf0b-2d35-472f-9fc1-27e7243bd7cb" providerId="ADAL" clId="{0E010CDB-70D2-4990-AB80-C8743CE14566}" dt="2024-07-15T16:55:39.151" v="363" actId="1076"/>
          <ac:spMkLst>
            <pc:docMk/>
            <pc:sldMk cId="2837366542" sldId="277"/>
            <ac:spMk id="8" creationId="{2934FC33-1599-F242-B7BD-2088616822C2}"/>
          </ac:spMkLst>
        </pc:spChg>
        <pc:picChg chg="mod">
          <ac:chgData name="Sophia Wojahn" userId="5977cf0b-2d35-472f-9fc1-27e7243bd7cb" providerId="ADAL" clId="{0E010CDB-70D2-4990-AB80-C8743CE14566}" dt="2024-07-15T16:55:34.527" v="362" actId="14100"/>
          <ac:picMkLst>
            <pc:docMk/>
            <pc:sldMk cId="2837366542" sldId="277"/>
            <ac:picMk id="5" creationId="{C461C5AE-11A8-39C8-E4A1-3FA7A8B1E54B}"/>
          </ac:picMkLst>
        </pc:picChg>
      </pc:sldChg>
      <pc:sldChg chg="modSp mod">
        <pc:chgData name="Sophia Wojahn" userId="5977cf0b-2d35-472f-9fc1-27e7243bd7cb" providerId="ADAL" clId="{0E010CDB-70D2-4990-AB80-C8743CE14566}" dt="2024-07-15T16:54:49.811" v="354" actId="15"/>
        <pc:sldMkLst>
          <pc:docMk/>
          <pc:sldMk cId="3646795389" sldId="278"/>
        </pc:sldMkLst>
        <pc:spChg chg="mod">
          <ac:chgData name="Sophia Wojahn" userId="5977cf0b-2d35-472f-9fc1-27e7243bd7cb" providerId="ADAL" clId="{0E010CDB-70D2-4990-AB80-C8743CE14566}" dt="2024-07-15T16:54:03.791" v="346" actId="2711"/>
          <ac:spMkLst>
            <pc:docMk/>
            <pc:sldMk cId="3646795389" sldId="278"/>
            <ac:spMk id="4" creationId="{D70C4DC1-F64A-1743-B34D-E6065145F165}"/>
          </ac:spMkLst>
        </pc:spChg>
        <pc:spChg chg="mod">
          <ac:chgData name="Sophia Wojahn" userId="5977cf0b-2d35-472f-9fc1-27e7243bd7cb" providerId="ADAL" clId="{0E010CDB-70D2-4990-AB80-C8743CE14566}" dt="2024-07-15T16:54:49.811" v="354" actId="15"/>
          <ac:spMkLst>
            <pc:docMk/>
            <pc:sldMk cId="3646795389" sldId="278"/>
            <ac:spMk id="8" creationId="{2934FC33-1599-F242-B7BD-2088616822C2}"/>
          </ac:spMkLst>
        </pc:spChg>
      </pc:sldChg>
      <pc:sldChg chg="modSp mod">
        <pc:chgData name="Sophia Wojahn" userId="5977cf0b-2d35-472f-9fc1-27e7243bd7cb" providerId="ADAL" clId="{0E010CDB-70D2-4990-AB80-C8743CE14566}" dt="2024-07-15T16:56:47.751" v="371" actId="12"/>
        <pc:sldMkLst>
          <pc:docMk/>
          <pc:sldMk cId="2094678823" sldId="279"/>
        </pc:sldMkLst>
        <pc:spChg chg="mod">
          <ac:chgData name="Sophia Wojahn" userId="5977cf0b-2d35-472f-9fc1-27e7243bd7cb" providerId="ADAL" clId="{0E010CDB-70D2-4990-AB80-C8743CE14566}" dt="2024-07-15T16:56:47.751" v="371" actId="12"/>
          <ac:spMkLst>
            <pc:docMk/>
            <pc:sldMk cId="2094678823" sldId="279"/>
            <ac:spMk id="3" creationId="{C5690AAB-00BB-E07C-CFCA-97DD99570F94}"/>
          </ac:spMkLst>
        </pc:spChg>
        <pc:spChg chg="mod">
          <ac:chgData name="Sophia Wojahn" userId="5977cf0b-2d35-472f-9fc1-27e7243bd7cb" providerId="ADAL" clId="{0E010CDB-70D2-4990-AB80-C8743CE14566}" dt="2024-07-15T16:55:52.041" v="365" actId="2711"/>
          <ac:spMkLst>
            <pc:docMk/>
            <pc:sldMk cId="2094678823" sldId="279"/>
            <ac:spMk id="4" creationId="{D70C4DC1-F64A-1743-B34D-E6065145F165}"/>
          </ac:spMkLst>
        </pc:spChg>
      </pc:sldChg>
      <pc:sldChg chg="modSp mod">
        <pc:chgData name="Sophia Wojahn" userId="5977cf0b-2d35-472f-9fc1-27e7243bd7cb" providerId="ADAL" clId="{0E010CDB-70D2-4990-AB80-C8743CE14566}" dt="2024-07-15T16:33:50.380" v="15" actId="1076"/>
        <pc:sldMkLst>
          <pc:docMk/>
          <pc:sldMk cId="1047091097" sldId="282"/>
        </pc:sldMkLst>
        <pc:spChg chg="mod">
          <ac:chgData name="Sophia Wojahn" userId="5977cf0b-2d35-472f-9fc1-27e7243bd7cb" providerId="ADAL" clId="{0E010CDB-70D2-4990-AB80-C8743CE14566}" dt="2024-07-15T16:33:15.216" v="4" actId="2711"/>
          <ac:spMkLst>
            <pc:docMk/>
            <pc:sldMk cId="1047091097" sldId="282"/>
            <ac:spMk id="4" creationId="{D70C4DC1-F64A-1743-B34D-E6065145F165}"/>
          </ac:spMkLst>
        </pc:spChg>
        <pc:spChg chg="mod">
          <ac:chgData name="Sophia Wojahn" userId="5977cf0b-2d35-472f-9fc1-27e7243bd7cb" providerId="ADAL" clId="{0E010CDB-70D2-4990-AB80-C8743CE14566}" dt="2024-07-15T16:33:50.380" v="15" actId="1076"/>
          <ac:spMkLst>
            <pc:docMk/>
            <pc:sldMk cId="1047091097" sldId="282"/>
            <ac:spMk id="8" creationId="{2934FC33-1599-F242-B7BD-2088616822C2}"/>
          </ac:spMkLst>
        </pc:spChg>
      </pc:sldChg>
      <pc:sldChg chg="modSp mod">
        <pc:chgData name="Sophia Wojahn" userId="5977cf0b-2d35-472f-9fc1-27e7243bd7cb" providerId="ADAL" clId="{0E010CDB-70D2-4990-AB80-C8743CE14566}" dt="2024-07-15T17:01:03.161" v="395" actId="207"/>
        <pc:sldMkLst>
          <pc:docMk/>
          <pc:sldMk cId="4117471223" sldId="288"/>
        </pc:sldMkLst>
        <pc:spChg chg="mod">
          <ac:chgData name="Sophia Wojahn" userId="5977cf0b-2d35-472f-9fc1-27e7243bd7cb" providerId="ADAL" clId="{0E010CDB-70D2-4990-AB80-C8743CE14566}" dt="2024-07-15T17:01:03.161" v="395" actId="207"/>
          <ac:spMkLst>
            <pc:docMk/>
            <pc:sldMk cId="4117471223" sldId="288"/>
            <ac:spMk id="5" creationId="{887876C5-8AEC-31DD-825C-CD7BF9ED422A}"/>
          </ac:spMkLst>
        </pc:spChg>
        <pc:spChg chg="mod">
          <ac:chgData name="Sophia Wojahn" userId="5977cf0b-2d35-472f-9fc1-27e7243bd7cb" providerId="ADAL" clId="{0E010CDB-70D2-4990-AB80-C8743CE14566}" dt="2024-07-15T17:00:43.844" v="392" actId="2085"/>
          <ac:spMkLst>
            <pc:docMk/>
            <pc:sldMk cId="4117471223" sldId="288"/>
            <ac:spMk id="7" creationId="{E0467DD4-1F28-E689-B3D1-23ED80CE06CA}"/>
          </ac:spMkLst>
        </pc:spChg>
        <pc:spChg chg="mod">
          <ac:chgData name="Sophia Wojahn" userId="5977cf0b-2d35-472f-9fc1-27e7243bd7cb" providerId="ADAL" clId="{0E010CDB-70D2-4990-AB80-C8743CE14566}" dt="2024-07-15T16:59:44.478" v="390" actId="20577"/>
          <ac:spMkLst>
            <pc:docMk/>
            <pc:sldMk cId="4117471223" sldId="288"/>
            <ac:spMk id="8" creationId="{2934FC33-1599-F242-B7BD-2088616822C2}"/>
          </ac:spMkLst>
        </pc:spChg>
      </pc:sldChg>
      <pc:sldChg chg="modSp mod">
        <pc:chgData name="Sophia Wojahn" userId="5977cf0b-2d35-472f-9fc1-27e7243bd7cb" providerId="ADAL" clId="{0E010CDB-70D2-4990-AB80-C8743CE14566}" dt="2024-07-15T17:03:23.804" v="429" actId="1037"/>
        <pc:sldMkLst>
          <pc:docMk/>
          <pc:sldMk cId="3331617693" sldId="289"/>
        </pc:sldMkLst>
        <pc:spChg chg="mod">
          <ac:chgData name="Sophia Wojahn" userId="5977cf0b-2d35-472f-9fc1-27e7243bd7cb" providerId="ADAL" clId="{0E010CDB-70D2-4990-AB80-C8743CE14566}" dt="2024-07-15T17:01:57.219" v="397" actId="2711"/>
          <ac:spMkLst>
            <pc:docMk/>
            <pc:sldMk cId="3331617693" sldId="289"/>
            <ac:spMk id="4" creationId="{D70C4DC1-F64A-1743-B34D-E6065145F165}"/>
          </ac:spMkLst>
        </pc:spChg>
        <pc:spChg chg="mod">
          <ac:chgData name="Sophia Wojahn" userId="5977cf0b-2d35-472f-9fc1-27e7243bd7cb" providerId="ADAL" clId="{0E010CDB-70D2-4990-AB80-C8743CE14566}" dt="2024-07-15T17:02:34.079" v="401" actId="12"/>
          <ac:spMkLst>
            <pc:docMk/>
            <pc:sldMk cId="3331617693" sldId="289"/>
            <ac:spMk id="8" creationId="{2934FC33-1599-F242-B7BD-2088616822C2}"/>
          </ac:spMkLst>
        </pc:spChg>
        <pc:spChg chg="mod">
          <ac:chgData name="Sophia Wojahn" userId="5977cf0b-2d35-472f-9fc1-27e7243bd7cb" providerId="ADAL" clId="{0E010CDB-70D2-4990-AB80-C8743CE14566}" dt="2024-07-15T17:03:23.804" v="429" actId="1037"/>
          <ac:spMkLst>
            <pc:docMk/>
            <pc:sldMk cId="3331617693" sldId="289"/>
            <ac:spMk id="12" creationId="{45A462E3-F094-8885-2827-4E5FC847BB15}"/>
          </ac:spMkLst>
        </pc:spChg>
        <pc:picChg chg="mod">
          <ac:chgData name="Sophia Wojahn" userId="5977cf0b-2d35-472f-9fc1-27e7243bd7cb" providerId="ADAL" clId="{0E010CDB-70D2-4990-AB80-C8743CE14566}" dt="2024-07-15T17:03:16.005" v="424" actId="1076"/>
          <ac:picMkLst>
            <pc:docMk/>
            <pc:sldMk cId="3331617693" sldId="289"/>
            <ac:picMk id="10" creationId="{93B026B7-FA10-57AE-D9B2-98631F920951}"/>
          </ac:picMkLst>
        </pc:picChg>
      </pc:sldChg>
      <pc:sldChg chg="modSp mod">
        <pc:chgData name="Sophia Wojahn" userId="5977cf0b-2d35-472f-9fc1-27e7243bd7cb" providerId="ADAL" clId="{0E010CDB-70D2-4990-AB80-C8743CE14566}" dt="2024-07-15T17:10:00.828" v="513" actId="948"/>
        <pc:sldMkLst>
          <pc:docMk/>
          <pc:sldMk cId="3161708418" sldId="290"/>
        </pc:sldMkLst>
        <pc:spChg chg="mod">
          <ac:chgData name="Sophia Wojahn" userId="5977cf0b-2d35-472f-9fc1-27e7243bd7cb" providerId="ADAL" clId="{0E010CDB-70D2-4990-AB80-C8743CE14566}" dt="2024-07-15T17:09:14.742" v="505" actId="2711"/>
          <ac:spMkLst>
            <pc:docMk/>
            <pc:sldMk cId="3161708418" sldId="290"/>
            <ac:spMk id="4" creationId="{D70C4DC1-F64A-1743-B34D-E6065145F165}"/>
          </ac:spMkLst>
        </pc:spChg>
        <pc:spChg chg="mod">
          <ac:chgData name="Sophia Wojahn" userId="5977cf0b-2d35-472f-9fc1-27e7243bd7cb" providerId="ADAL" clId="{0E010CDB-70D2-4990-AB80-C8743CE14566}" dt="2024-07-15T17:10:00.828" v="513" actId="948"/>
          <ac:spMkLst>
            <pc:docMk/>
            <pc:sldMk cId="3161708418" sldId="290"/>
            <ac:spMk id="6" creationId="{F756D0F4-D3C6-E187-E515-55DFD2B214E4}"/>
          </ac:spMkLst>
        </pc:spChg>
      </pc:sldChg>
      <pc:sldChg chg="modSp mod">
        <pc:chgData name="Sophia Wojahn" userId="5977cf0b-2d35-472f-9fc1-27e7243bd7cb" providerId="ADAL" clId="{0E010CDB-70D2-4990-AB80-C8743CE14566}" dt="2024-07-15T17:10:14.696" v="515" actId="2711"/>
        <pc:sldMkLst>
          <pc:docMk/>
          <pc:sldMk cId="826886482" sldId="291"/>
        </pc:sldMkLst>
        <pc:spChg chg="mod">
          <ac:chgData name="Sophia Wojahn" userId="5977cf0b-2d35-472f-9fc1-27e7243bd7cb" providerId="ADAL" clId="{0E010CDB-70D2-4990-AB80-C8743CE14566}" dt="2024-07-15T17:10:14.696" v="515" actId="2711"/>
          <ac:spMkLst>
            <pc:docMk/>
            <pc:sldMk cId="826886482" sldId="291"/>
            <ac:spMk id="4" creationId="{D70C4DC1-F64A-1743-B34D-E6065145F165}"/>
          </ac:spMkLst>
        </pc:spChg>
      </pc:sldChg>
      <pc:sldChg chg="modSp mod">
        <pc:chgData name="Sophia Wojahn" userId="5977cf0b-2d35-472f-9fc1-27e7243bd7cb" providerId="ADAL" clId="{0E010CDB-70D2-4990-AB80-C8743CE14566}" dt="2024-07-15T17:09:06.053" v="503" actId="12"/>
        <pc:sldMkLst>
          <pc:docMk/>
          <pc:sldMk cId="1555831826" sldId="292"/>
        </pc:sldMkLst>
        <pc:spChg chg="mod">
          <ac:chgData name="Sophia Wojahn" userId="5977cf0b-2d35-472f-9fc1-27e7243bd7cb" providerId="ADAL" clId="{0E010CDB-70D2-4990-AB80-C8743CE14566}" dt="2024-07-15T17:08:31.054" v="496"/>
          <ac:spMkLst>
            <pc:docMk/>
            <pc:sldMk cId="1555831826" sldId="292"/>
            <ac:spMk id="4" creationId="{D70C4DC1-F64A-1743-B34D-E6065145F165}"/>
          </ac:spMkLst>
        </pc:spChg>
        <pc:spChg chg="mod">
          <ac:chgData name="Sophia Wojahn" userId="5977cf0b-2d35-472f-9fc1-27e7243bd7cb" providerId="ADAL" clId="{0E010CDB-70D2-4990-AB80-C8743CE14566}" dt="2024-07-15T17:09:06.053" v="503" actId="12"/>
          <ac:spMkLst>
            <pc:docMk/>
            <pc:sldMk cId="1555831826" sldId="292"/>
            <ac:spMk id="8" creationId="{2934FC33-1599-F242-B7BD-2088616822C2}"/>
          </ac:spMkLst>
        </pc:spChg>
        <pc:spChg chg="mod">
          <ac:chgData name="Sophia Wojahn" userId="5977cf0b-2d35-472f-9fc1-27e7243bd7cb" providerId="ADAL" clId="{0E010CDB-70D2-4990-AB80-C8743CE14566}" dt="2024-07-15T17:09:02.462" v="501" actId="208"/>
          <ac:spMkLst>
            <pc:docMk/>
            <pc:sldMk cId="1555831826" sldId="292"/>
            <ac:spMk id="12" creationId="{45A462E3-F094-8885-2827-4E5FC847BB15}"/>
          </ac:spMkLst>
        </pc:spChg>
      </pc:sldChg>
      <pc:sldChg chg="modSp mod">
        <pc:chgData name="Sophia Wojahn" userId="5977cf0b-2d35-472f-9fc1-27e7243bd7cb" providerId="ADAL" clId="{0E010CDB-70D2-4990-AB80-C8743CE14566}" dt="2024-07-15T17:04:56.064" v="451" actId="1035"/>
        <pc:sldMkLst>
          <pc:docMk/>
          <pc:sldMk cId="645272604" sldId="293"/>
        </pc:sldMkLst>
        <pc:spChg chg="mod">
          <ac:chgData name="Sophia Wojahn" userId="5977cf0b-2d35-472f-9fc1-27e7243bd7cb" providerId="ADAL" clId="{0E010CDB-70D2-4990-AB80-C8743CE14566}" dt="2024-07-15T17:04:10.361" v="439" actId="2711"/>
          <ac:spMkLst>
            <pc:docMk/>
            <pc:sldMk cId="645272604" sldId="293"/>
            <ac:spMk id="4" creationId="{D70C4DC1-F64A-1743-B34D-E6065145F165}"/>
          </ac:spMkLst>
        </pc:spChg>
        <pc:spChg chg="mod">
          <ac:chgData name="Sophia Wojahn" userId="5977cf0b-2d35-472f-9fc1-27e7243bd7cb" providerId="ADAL" clId="{0E010CDB-70D2-4990-AB80-C8743CE14566}" dt="2024-07-15T17:04:28.791" v="442" actId="12"/>
          <ac:spMkLst>
            <pc:docMk/>
            <pc:sldMk cId="645272604" sldId="293"/>
            <ac:spMk id="8" creationId="{2934FC33-1599-F242-B7BD-2088616822C2}"/>
          </ac:spMkLst>
        </pc:spChg>
        <pc:spChg chg="mod">
          <ac:chgData name="Sophia Wojahn" userId="5977cf0b-2d35-472f-9fc1-27e7243bd7cb" providerId="ADAL" clId="{0E010CDB-70D2-4990-AB80-C8743CE14566}" dt="2024-07-15T17:04:56.064" v="451" actId="1035"/>
          <ac:spMkLst>
            <pc:docMk/>
            <pc:sldMk cId="645272604" sldId="293"/>
            <ac:spMk id="12" creationId="{45A462E3-F094-8885-2827-4E5FC847BB15}"/>
          </ac:spMkLst>
        </pc:spChg>
        <pc:picChg chg="mod">
          <ac:chgData name="Sophia Wojahn" userId="5977cf0b-2d35-472f-9fc1-27e7243bd7cb" providerId="ADAL" clId="{0E010CDB-70D2-4990-AB80-C8743CE14566}" dt="2024-07-15T17:04:43.700" v="445" actId="1076"/>
          <ac:picMkLst>
            <pc:docMk/>
            <pc:sldMk cId="645272604" sldId="293"/>
            <ac:picMk id="10" creationId="{93B026B7-FA10-57AE-D9B2-98631F920951}"/>
          </ac:picMkLst>
        </pc:picChg>
      </pc:sldChg>
      <pc:sldChg chg="addSp delSp modSp mod">
        <pc:chgData name="Sophia Wojahn" userId="5977cf0b-2d35-472f-9fc1-27e7243bd7cb" providerId="ADAL" clId="{0E010CDB-70D2-4990-AB80-C8743CE14566}" dt="2024-07-15T17:07:10.429" v="477" actId="1076"/>
        <pc:sldMkLst>
          <pc:docMk/>
          <pc:sldMk cId="967510460" sldId="294"/>
        </pc:sldMkLst>
        <pc:spChg chg="mod">
          <ac:chgData name="Sophia Wojahn" userId="5977cf0b-2d35-472f-9fc1-27e7243bd7cb" providerId="ADAL" clId="{0E010CDB-70D2-4990-AB80-C8743CE14566}" dt="2024-07-15T17:05:19.196" v="455" actId="2711"/>
          <ac:spMkLst>
            <pc:docMk/>
            <pc:sldMk cId="967510460" sldId="294"/>
            <ac:spMk id="4" creationId="{D70C4DC1-F64A-1743-B34D-E6065145F165}"/>
          </ac:spMkLst>
        </pc:spChg>
        <pc:spChg chg="mod">
          <ac:chgData name="Sophia Wojahn" userId="5977cf0b-2d35-472f-9fc1-27e7243bd7cb" providerId="ADAL" clId="{0E010CDB-70D2-4990-AB80-C8743CE14566}" dt="2024-07-15T17:05:53.772" v="460" actId="14100"/>
          <ac:spMkLst>
            <pc:docMk/>
            <pc:sldMk cId="967510460" sldId="294"/>
            <ac:spMk id="8" creationId="{2934FC33-1599-F242-B7BD-2088616822C2}"/>
          </ac:spMkLst>
        </pc:spChg>
        <pc:spChg chg="mod">
          <ac:chgData name="Sophia Wojahn" userId="5977cf0b-2d35-472f-9fc1-27e7243bd7cb" providerId="ADAL" clId="{0E010CDB-70D2-4990-AB80-C8743CE14566}" dt="2024-07-15T17:07:10.429" v="477" actId="1076"/>
          <ac:spMkLst>
            <pc:docMk/>
            <pc:sldMk cId="967510460" sldId="294"/>
            <ac:spMk id="12" creationId="{45A462E3-F094-8885-2827-4E5FC847BB15}"/>
          </ac:spMkLst>
        </pc:spChg>
        <pc:picChg chg="add mod ord">
          <ac:chgData name="Sophia Wojahn" userId="5977cf0b-2d35-472f-9fc1-27e7243bd7cb" providerId="ADAL" clId="{0E010CDB-70D2-4990-AB80-C8743CE14566}" dt="2024-07-15T17:07:03.597" v="476" actId="1076"/>
          <ac:picMkLst>
            <pc:docMk/>
            <pc:sldMk cId="967510460" sldId="294"/>
            <ac:picMk id="3" creationId="{16F37BC7-A2F7-E277-CF3F-586091DE0B00}"/>
          </ac:picMkLst>
        </pc:picChg>
        <pc:picChg chg="del">
          <ac:chgData name="Sophia Wojahn" userId="5977cf0b-2d35-472f-9fc1-27e7243bd7cb" providerId="ADAL" clId="{0E010CDB-70D2-4990-AB80-C8743CE14566}" dt="2024-07-15T17:06:27.374" v="461" actId="478"/>
          <ac:picMkLst>
            <pc:docMk/>
            <pc:sldMk cId="967510460" sldId="294"/>
            <ac:picMk id="10" creationId="{93B026B7-FA10-57AE-D9B2-98631F920951}"/>
          </ac:picMkLst>
        </pc:picChg>
      </pc:sldChg>
      <pc:sldChg chg="modSp mod">
        <pc:chgData name="Sophia Wojahn" userId="5977cf0b-2d35-472f-9fc1-27e7243bd7cb" providerId="ADAL" clId="{0E010CDB-70D2-4990-AB80-C8743CE14566}" dt="2024-07-15T17:08:23.313" v="494" actId="1076"/>
        <pc:sldMkLst>
          <pc:docMk/>
          <pc:sldMk cId="3396965043" sldId="295"/>
        </pc:sldMkLst>
        <pc:spChg chg="mod">
          <ac:chgData name="Sophia Wojahn" userId="5977cf0b-2d35-472f-9fc1-27e7243bd7cb" providerId="ADAL" clId="{0E010CDB-70D2-4990-AB80-C8743CE14566}" dt="2024-07-15T17:08:17.921" v="492" actId="2711"/>
          <ac:spMkLst>
            <pc:docMk/>
            <pc:sldMk cId="3396965043" sldId="295"/>
            <ac:spMk id="4" creationId="{D70C4DC1-F64A-1743-B34D-E6065145F165}"/>
          </ac:spMkLst>
        </pc:spChg>
        <pc:picChg chg="mod">
          <ac:chgData name="Sophia Wojahn" userId="5977cf0b-2d35-472f-9fc1-27e7243bd7cb" providerId="ADAL" clId="{0E010CDB-70D2-4990-AB80-C8743CE14566}" dt="2024-07-15T17:08:23.313" v="494" actId="1076"/>
          <ac:picMkLst>
            <pc:docMk/>
            <pc:sldMk cId="3396965043" sldId="295"/>
            <ac:picMk id="3" creationId="{4157DE5F-99E3-59C4-AF9B-C7BC995D7BFA}"/>
          </ac:picMkLst>
        </pc:picChg>
      </pc:sldChg>
      <pc:sldChg chg="modSp mod">
        <pc:chgData name="Sophia Wojahn" userId="5977cf0b-2d35-472f-9fc1-27e7243bd7cb" providerId="ADAL" clId="{0E010CDB-70D2-4990-AB80-C8743CE14566}" dt="2024-07-15T17:07:23.569" v="479"/>
        <pc:sldMkLst>
          <pc:docMk/>
          <pc:sldMk cId="3032198241" sldId="296"/>
        </pc:sldMkLst>
        <pc:spChg chg="mod">
          <ac:chgData name="Sophia Wojahn" userId="5977cf0b-2d35-472f-9fc1-27e7243bd7cb" providerId="ADAL" clId="{0E010CDB-70D2-4990-AB80-C8743CE14566}" dt="2024-07-15T17:07:23.569" v="479"/>
          <ac:spMkLst>
            <pc:docMk/>
            <pc:sldMk cId="3032198241" sldId="296"/>
            <ac:spMk id="4" creationId="{D70C4DC1-F64A-1743-B34D-E6065145F165}"/>
          </ac:spMkLst>
        </pc:spChg>
      </pc:sldChg>
      <pc:sldChg chg="modSp mod">
        <pc:chgData name="Sophia Wojahn" userId="5977cf0b-2d35-472f-9fc1-27e7243bd7cb" providerId="ADAL" clId="{0E010CDB-70D2-4990-AB80-C8743CE14566}" dt="2024-07-15T17:04:01.739" v="437" actId="1076"/>
        <pc:sldMkLst>
          <pc:docMk/>
          <pc:sldMk cId="2289700037" sldId="297"/>
        </pc:sldMkLst>
        <pc:spChg chg="mod">
          <ac:chgData name="Sophia Wojahn" userId="5977cf0b-2d35-472f-9fc1-27e7243bd7cb" providerId="ADAL" clId="{0E010CDB-70D2-4990-AB80-C8743CE14566}" dt="2024-07-15T17:03:37.483" v="431" actId="2711"/>
          <ac:spMkLst>
            <pc:docMk/>
            <pc:sldMk cId="2289700037" sldId="297"/>
            <ac:spMk id="4" creationId="{D70C4DC1-F64A-1743-B34D-E6065145F165}"/>
          </ac:spMkLst>
        </pc:spChg>
        <pc:picChg chg="mod modCrop">
          <ac:chgData name="Sophia Wojahn" userId="5977cf0b-2d35-472f-9fc1-27e7243bd7cb" providerId="ADAL" clId="{0E010CDB-70D2-4990-AB80-C8743CE14566}" dt="2024-07-15T17:04:01.739" v="437" actId="1076"/>
          <ac:picMkLst>
            <pc:docMk/>
            <pc:sldMk cId="2289700037" sldId="297"/>
            <ac:picMk id="3" creationId="{2507729E-B977-3334-1C7D-145EFB5C8948}"/>
          </ac:picMkLst>
        </pc:picChg>
      </pc:sldChg>
      <pc:sldChg chg="modSp mod">
        <pc:chgData name="Sophia Wojahn" userId="5977cf0b-2d35-472f-9fc1-27e7243bd7cb" providerId="ADAL" clId="{0E010CDB-70D2-4990-AB80-C8743CE14566}" dt="2024-07-15T17:05:06.512" v="453"/>
        <pc:sldMkLst>
          <pc:docMk/>
          <pc:sldMk cId="1124288743" sldId="298"/>
        </pc:sldMkLst>
        <pc:spChg chg="mod">
          <ac:chgData name="Sophia Wojahn" userId="5977cf0b-2d35-472f-9fc1-27e7243bd7cb" providerId="ADAL" clId="{0E010CDB-70D2-4990-AB80-C8743CE14566}" dt="2024-07-15T17:05:06.512" v="453"/>
          <ac:spMkLst>
            <pc:docMk/>
            <pc:sldMk cId="1124288743" sldId="298"/>
            <ac:spMk id="4" creationId="{D70C4DC1-F64A-1743-B34D-E6065145F165}"/>
          </ac:spMkLst>
        </pc:spChg>
      </pc:sldChg>
      <pc:sldChg chg="modSp mod">
        <pc:chgData name="Sophia Wojahn" userId="5977cf0b-2d35-472f-9fc1-27e7243bd7cb" providerId="ADAL" clId="{0E010CDB-70D2-4990-AB80-C8743CE14566}" dt="2024-07-15T17:08:06.824" v="490" actId="1035"/>
        <pc:sldMkLst>
          <pc:docMk/>
          <pc:sldMk cId="3868876405" sldId="299"/>
        </pc:sldMkLst>
        <pc:spChg chg="mod">
          <ac:chgData name="Sophia Wojahn" userId="5977cf0b-2d35-472f-9fc1-27e7243bd7cb" providerId="ADAL" clId="{0E010CDB-70D2-4990-AB80-C8743CE14566}" dt="2024-07-15T17:07:31.563" v="481" actId="2711"/>
          <ac:spMkLst>
            <pc:docMk/>
            <pc:sldMk cId="3868876405" sldId="299"/>
            <ac:spMk id="4" creationId="{D70C4DC1-F64A-1743-B34D-E6065145F165}"/>
          </ac:spMkLst>
        </pc:spChg>
        <pc:spChg chg="mod">
          <ac:chgData name="Sophia Wojahn" userId="5977cf0b-2d35-472f-9fc1-27e7243bd7cb" providerId="ADAL" clId="{0E010CDB-70D2-4990-AB80-C8743CE14566}" dt="2024-07-15T17:07:57.210" v="485" actId="12"/>
          <ac:spMkLst>
            <pc:docMk/>
            <pc:sldMk cId="3868876405" sldId="299"/>
            <ac:spMk id="8" creationId="{2934FC33-1599-F242-B7BD-2088616822C2}"/>
          </ac:spMkLst>
        </pc:spChg>
        <pc:spChg chg="mod">
          <ac:chgData name="Sophia Wojahn" userId="5977cf0b-2d35-472f-9fc1-27e7243bd7cb" providerId="ADAL" clId="{0E010CDB-70D2-4990-AB80-C8743CE14566}" dt="2024-07-15T17:08:06.824" v="490" actId="1035"/>
          <ac:spMkLst>
            <pc:docMk/>
            <pc:sldMk cId="3868876405" sldId="299"/>
            <ac:spMk id="12" creationId="{45A462E3-F094-8885-2827-4E5FC847BB15}"/>
          </ac:spMkLst>
        </pc:spChg>
      </pc:sldChg>
      <pc:sldChg chg="modSp mod">
        <pc:chgData name="Sophia Wojahn" userId="5977cf0b-2d35-472f-9fc1-27e7243bd7cb" providerId="ADAL" clId="{0E010CDB-70D2-4990-AB80-C8743CE14566}" dt="2024-07-15T17:10:32.488" v="517" actId="2711"/>
        <pc:sldMkLst>
          <pc:docMk/>
          <pc:sldMk cId="431149501" sldId="300"/>
        </pc:sldMkLst>
        <pc:spChg chg="mod">
          <ac:chgData name="Sophia Wojahn" userId="5977cf0b-2d35-472f-9fc1-27e7243bd7cb" providerId="ADAL" clId="{0E010CDB-70D2-4990-AB80-C8743CE14566}" dt="2024-07-15T17:10:32.488" v="517" actId="2711"/>
          <ac:spMkLst>
            <pc:docMk/>
            <pc:sldMk cId="431149501" sldId="300"/>
            <ac:spMk id="4" creationId="{D70C4DC1-F64A-1743-B34D-E6065145F165}"/>
          </ac:spMkLst>
        </pc:spChg>
      </pc:sldChg>
      <pc:sldChg chg="modSp mod">
        <pc:chgData name="Sophia Wojahn" userId="5977cf0b-2d35-472f-9fc1-27e7243bd7cb" providerId="ADAL" clId="{0E010CDB-70D2-4990-AB80-C8743CE14566}" dt="2024-07-15T16:42:38.892" v="125" actId="20577"/>
        <pc:sldMkLst>
          <pc:docMk/>
          <pc:sldMk cId="1912116139" sldId="301"/>
        </pc:sldMkLst>
        <pc:spChg chg="mod">
          <ac:chgData name="Sophia Wojahn" userId="5977cf0b-2d35-472f-9fc1-27e7243bd7cb" providerId="ADAL" clId="{0E010CDB-70D2-4990-AB80-C8743CE14566}" dt="2024-07-15T16:36:46.118" v="47"/>
          <ac:spMkLst>
            <pc:docMk/>
            <pc:sldMk cId="1912116139" sldId="301"/>
            <ac:spMk id="4" creationId="{D70C4DC1-F64A-1743-B34D-E6065145F165}"/>
          </ac:spMkLst>
        </pc:spChg>
        <pc:spChg chg="mod">
          <ac:chgData name="Sophia Wojahn" userId="5977cf0b-2d35-472f-9fc1-27e7243bd7cb" providerId="ADAL" clId="{0E010CDB-70D2-4990-AB80-C8743CE14566}" dt="2024-07-15T16:42:38.892" v="125" actId="20577"/>
          <ac:spMkLst>
            <pc:docMk/>
            <pc:sldMk cId="1912116139" sldId="301"/>
            <ac:spMk id="8" creationId="{2934FC33-1599-F242-B7BD-2088616822C2}"/>
          </ac:spMkLst>
        </pc:spChg>
      </pc:sldChg>
      <pc:sldChg chg="modSp mod">
        <pc:chgData name="Sophia Wojahn" userId="5977cf0b-2d35-472f-9fc1-27e7243bd7cb" providerId="ADAL" clId="{0E010CDB-70D2-4990-AB80-C8743CE14566}" dt="2024-07-15T16:50:36.992" v="286" actId="20577"/>
        <pc:sldMkLst>
          <pc:docMk/>
          <pc:sldMk cId="2273282495" sldId="302"/>
        </pc:sldMkLst>
        <pc:spChg chg="mod">
          <ac:chgData name="Sophia Wojahn" userId="5977cf0b-2d35-472f-9fc1-27e7243bd7cb" providerId="ADAL" clId="{0E010CDB-70D2-4990-AB80-C8743CE14566}" dt="2024-07-15T16:50:36.992" v="286" actId="20577"/>
          <ac:spMkLst>
            <pc:docMk/>
            <pc:sldMk cId="2273282495" sldId="302"/>
            <ac:spMk id="8" creationId="{2934FC33-1599-F242-B7BD-2088616822C2}"/>
          </ac:spMkLst>
        </pc:spChg>
      </pc:sldChg>
      <pc:sldChg chg="modSp mod">
        <pc:chgData name="Sophia Wojahn" userId="5977cf0b-2d35-472f-9fc1-27e7243bd7cb" providerId="ADAL" clId="{0E010CDB-70D2-4990-AB80-C8743CE14566}" dt="2024-07-15T16:47:44.455" v="243"/>
        <pc:sldMkLst>
          <pc:docMk/>
          <pc:sldMk cId="1038489294" sldId="303"/>
        </pc:sldMkLst>
        <pc:spChg chg="mod">
          <ac:chgData name="Sophia Wojahn" userId="5977cf0b-2d35-472f-9fc1-27e7243bd7cb" providerId="ADAL" clId="{0E010CDB-70D2-4990-AB80-C8743CE14566}" dt="2024-07-15T16:47:44.455" v="243"/>
          <ac:spMkLst>
            <pc:docMk/>
            <pc:sldMk cId="1038489294" sldId="303"/>
            <ac:spMk id="4" creationId="{D70C4DC1-F64A-1743-B34D-E6065145F165}"/>
          </ac:spMkLst>
        </pc:spChg>
        <pc:spChg chg="mod">
          <ac:chgData name="Sophia Wojahn" userId="5977cf0b-2d35-472f-9fc1-27e7243bd7cb" providerId="ADAL" clId="{0E010CDB-70D2-4990-AB80-C8743CE14566}" dt="2024-07-15T16:47:37.359" v="241" actId="1035"/>
          <ac:spMkLst>
            <pc:docMk/>
            <pc:sldMk cId="1038489294" sldId="303"/>
            <ac:spMk id="8" creationId="{2934FC33-1599-F242-B7BD-2088616822C2}"/>
          </ac:spMkLst>
        </pc:spChg>
      </pc:sldChg>
      <pc:sldChg chg="modSp mod">
        <pc:chgData name="Sophia Wojahn" userId="5977cf0b-2d35-472f-9fc1-27e7243bd7cb" providerId="ADAL" clId="{0E010CDB-70D2-4990-AB80-C8743CE14566}" dt="2024-07-15T16:48:08.567" v="247"/>
        <pc:sldMkLst>
          <pc:docMk/>
          <pc:sldMk cId="4186907727" sldId="304"/>
        </pc:sldMkLst>
        <pc:spChg chg="mod">
          <ac:chgData name="Sophia Wojahn" userId="5977cf0b-2d35-472f-9fc1-27e7243bd7cb" providerId="ADAL" clId="{0E010CDB-70D2-4990-AB80-C8743CE14566}" dt="2024-07-15T16:48:08.567" v="247"/>
          <ac:spMkLst>
            <pc:docMk/>
            <pc:sldMk cId="4186907727" sldId="304"/>
            <ac:spMk id="4" creationId="{D70C4DC1-F64A-1743-B34D-E6065145F165}"/>
          </ac:spMkLst>
        </pc:spChg>
      </pc:sldChg>
    </pc:docChg>
  </pc:docChgLst>
  <pc:docChgLst>
    <pc:chgData name="Jennifer Tenn" userId="S::jennifer.tenn@akoyago.com::fbd33ed4-34e2-4564-a82f-4e87950fae4a" providerId="AD" clId="Web-{4B07F217-A3F2-DFE7-6D7B-95D5DEE3B2B5}"/>
    <pc:docChg chg="addSld delSld modSld">
      <pc:chgData name="Jennifer Tenn" userId="S::jennifer.tenn@akoyago.com::fbd33ed4-34e2-4564-a82f-4e87950fae4a" providerId="AD" clId="Web-{4B07F217-A3F2-DFE7-6D7B-95D5DEE3B2B5}" dt="2024-06-19T18:54:43.274" v="155"/>
      <pc:docMkLst>
        <pc:docMk/>
      </pc:docMkLst>
      <pc:sldChg chg="modSp add del replId">
        <pc:chgData name="Jennifer Tenn" userId="S::jennifer.tenn@akoyago.com::fbd33ed4-34e2-4564-a82f-4e87950fae4a" providerId="AD" clId="Web-{4B07F217-A3F2-DFE7-6D7B-95D5DEE3B2B5}" dt="2024-06-19T18:54:43.274" v="155"/>
        <pc:sldMkLst>
          <pc:docMk/>
          <pc:sldMk cId="660358383" sldId="305"/>
        </pc:sldMkLst>
        <pc:spChg chg="mod">
          <ac:chgData name="Jennifer Tenn" userId="S::jennifer.tenn@akoyago.com::fbd33ed4-34e2-4564-a82f-4e87950fae4a" providerId="AD" clId="Web-{4B07F217-A3F2-DFE7-6D7B-95D5DEE3B2B5}" dt="2024-06-19T18:53:11.381" v="2" actId="20577"/>
          <ac:spMkLst>
            <pc:docMk/>
            <pc:sldMk cId="660358383" sldId="305"/>
            <ac:spMk id="4" creationId="{D70C4DC1-F64A-1743-B34D-E6065145F165}"/>
          </ac:spMkLst>
        </pc:spChg>
        <pc:spChg chg="mod">
          <ac:chgData name="Jennifer Tenn" userId="S::jennifer.tenn@akoyago.com::fbd33ed4-34e2-4564-a82f-4e87950fae4a" providerId="AD" clId="Web-{4B07F217-A3F2-DFE7-6D7B-95D5DEE3B2B5}" dt="2024-06-19T18:54:42.836" v="154" actId="20577"/>
          <ac:spMkLst>
            <pc:docMk/>
            <pc:sldMk cId="660358383" sldId="305"/>
            <ac:spMk id="8" creationId="{2934FC33-1599-F242-B7BD-2088616822C2}"/>
          </ac:spMkLst>
        </pc:spChg>
      </pc:sldChg>
    </pc:docChg>
  </pc:docChgLst>
  <pc:docChgLst>
    <pc:chgData name="Sophia Wojahn" userId="S::sophia.wojahn@akoyago.com::5977cf0b-2d35-472f-9fc1-27e7243bd7cb" providerId="AD" clId="Web-{35DD7CE4-6BC6-889D-D222-CA72A1E9CB11}"/>
    <pc:docChg chg="addSld sldOrd">
      <pc:chgData name="Sophia Wojahn" userId="S::sophia.wojahn@akoyago.com::5977cf0b-2d35-472f-9fc1-27e7243bd7cb" providerId="AD" clId="Web-{35DD7CE4-6BC6-889D-D222-CA72A1E9CB11}" dt="2024-07-16T00:04:58.963" v="1"/>
      <pc:docMkLst>
        <pc:docMk/>
      </pc:docMkLst>
      <pc:sldChg chg="add ord">
        <pc:chgData name="Sophia Wojahn" userId="S::sophia.wojahn@akoyago.com::5977cf0b-2d35-472f-9fc1-27e7243bd7cb" providerId="AD" clId="Web-{35DD7CE4-6BC6-889D-D222-CA72A1E9CB11}" dt="2024-07-16T00:04:58.963" v="1"/>
        <pc:sldMkLst>
          <pc:docMk/>
          <pc:sldMk cId="4171152783" sldId="305"/>
        </pc:sldMkLst>
      </pc:sldChg>
    </pc:docChg>
  </pc:docChgLst>
  <pc:docChgLst>
    <pc:chgData name="Sophia Wojahn" userId="S::sophia.wojahn@akoyago.com::5977cf0b-2d35-472f-9fc1-27e7243bd7cb" providerId="AD" clId="Web-{277C987E-B213-7FFD-01B2-3913BD7B4D2F}"/>
    <pc:docChg chg="modSld">
      <pc:chgData name="Sophia Wojahn" userId="S::sophia.wojahn@akoyago.com::5977cf0b-2d35-472f-9fc1-27e7243bd7cb" providerId="AD" clId="Web-{277C987E-B213-7FFD-01B2-3913BD7B4D2F}" dt="2024-07-15T19:31:46.616" v="2" actId="20577"/>
      <pc:docMkLst>
        <pc:docMk/>
      </pc:docMkLst>
      <pc:sldChg chg="modSp">
        <pc:chgData name="Sophia Wojahn" userId="S::sophia.wojahn@akoyago.com::5977cf0b-2d35-472f-9fc1-27e7243bd7cb" providerId="AD" clId="Web-{277C987E-B213-7FFD-01B2-3913BD7B4D2F}" dt="2024-07-15T19:31:46.616" v="2" actId="20577"/>
        <pc:sldMkLst>
          <pc:docMk/>
          <pc:sldMk cId="2431108354" sldId="260"/>
        </pc:sldMkLst>
        <pc:spChg chg="mod">
          <ac:chgData name="Sophia Wojahn" userId="S::sophia.wojahn@akoyago.com::5977cf0b-2d35-472f-9fc1-27e7243bd7cb" providerId="AD" clId="Web-{277C987E-B213-7FFD-01B2-3913BD7B4D2F}" dt="2024-07-15T19:31:46.616" v="2" actId="20577"/>
          <ac:spMkLst>
            <pc:docMk/>
            <pc:sldMk cId="2431108354" sldId="260"/>
            <ac:spMk id="8" creationId="{2934FC33-1599-F242-B7BD-2088616822C2}"/>
          </ac:spMkLst>
        </pc:spChg>
      </pc:sldChg>
    </pc:docChg>
  </pc:docChgLst>
  <pc:docChgLst>
    <pc:chgData name="Guest User" userId="S::urn:spo:anon#ff085d85e01bb45a622fabc28edd863bda22937b8ec9433159ab10d4cdd64140::" providerId="AD" clId="Web-{3AEA44B5-3EB7-AC3B-77FC-6238404EFF9C}"/>
    <pc:docChg chg="modSld">
      <pc:chgData name="Guest User" userId="S::urn:spo:anon#ff085d85e01bb45a622fabc28edd863bda22937b8ec9433159ab10d4cdd64140::" providerId="AD" clId="Web-{3AEA44B5-3EB7-AC3B-77FC-6238404EFF9C}" dt="2024-05-29T15:54:14.371" v="9" actId="20577"/>
      <pc:docMkLst>
        <pc:docMk/>
      </pc:docMkLst>
      <pc:sldChg chg="modSp">
        <pc:chgData name="Guest User" userId="S::urn:spo:anon#ff085d85e01bb45a622fabc28edd863bda22937b8ec9433159ab10d4cdd64140::" providerId="AD" clId="Web-{3AEA44B5-3EB7-AC3B-77FC-6238404EFF9C}" dt="2024-05-29T15:54:14.371" v="9" actId="20577"/>
        <pc:sldMkLst>
          <pc:docMk/>
          <pc:sldMk cId="2154082225" sldId="261"/>
        </pc:sldMkLst>
        <pc:spChg chg="mod">
          <ac:chgData name="Guest User" userId="S::urn:spo:anon#ff085d85e01bb45a622fabc28edd863bda22937b8ec9433159ab10d4cdd64140::" providerId="AD" clId="Web-{3AEA44B5-3EB7-AC3B-77FC-6238404EFF9C}" dt="2024-05-29T15:54:14.371" v="9" actId="20577"/>
          <ac:spMkLst>
            <pc:docMk/>
            <pc:sldMk cId="2154082225" sldId="261"/>
            <ac:spMk id="7" creationId="{F92A0255-7272-DF4D-8075-F0690F048C51}"/>
          </ac:spMkLst>
        </pc:spChg>
      </pc:sldChg>
      <pc:sldChg chg="modSp">
        <pc:chgData name="Guest User" userId="S::urn:spo:anon#ff085d85e01bb45a622fabc28edd863bda22937b8ec9433159ab10d4cdd64140::" providerId="AD" clId="Web-{3AEA44B5-3EB7-AC3B-77FC-6238404EFF9C}" dt="2024-05-29T15:53:47.636" v="1" actId="20577"/>
        <pc:sldMkLst>
          <pc:docMk/>
          <pc:sldMk cId="1352974118" sldId="263"/>
        </pc:sldMkLst>
        <pc:spChg chg="mod">
          <ac:chgData name="Guest User" userId="S::urn:spo:anon#ff085d85e01bb45a622fabc28edd863bda22937b8ec9433159ab10d4cdd64140::" providerId="AD" clId="Web-{3AEA44B5-3EB7-AC3B-77FC-6238404EFF9C}" dt="2024-05-29T15:53:47.636" v="1" actId="20577"/>
          <ac:spMkLst>
            <pc:docMk/>
            <pc:sldMk cId="1352974118" sldId="263"/>
            <ac:spMk id="7" creationId="{F92A0255-7272-DF4D-8075-F0690F048C51}"/>
          </ac:spMkLst>
        </pc:spChg>
      </pc:sldChg>
    </pc:docChg>
  </pc:docChgLst>
  <pc:docChgLst>
    <pc:chgData name="Jennifer Tenn" userId="S::jennifer.tenn@akoyago.com::fbd33ed4-34e2-4564-a82f-4e87950fae4a" providerId="AD" clId="Web-{11AAA3A1-60F5-488D-97F3-06606660C0C8}"/>
    <pc:docChg chg="modSld">
      <pc:chgData name="Jennifer Tenn" userId="S::jennifer.tenn@akoyago.com::fbd33ed4-34e2-4564-a82f-4e87950fae4a" providerId="AD" clId="Web-{11AAA3A1-60F5-488D-97F3-06606660C0C8}" dt="2024-06-01T16:45:17.282" v="175" actId="20577"/>
      <pc:docMkLst>
        <pc:docMk/>
      </pc:docMkLst>
      <pc:sldChg chg="modSp">
        <pc:chgData name="Jennifer Tenn" userId="S::jennifer.tenn@akoyago.com::fbd33ed4-34e2-4564-a82f-4e87950fae4a" providerId="AD" clId="Web-{11AAA3A1-60F5-488D-97F3-06606660C0C8}" dt="2024-06-01T16:41:50.156" v="1" actId="20577"/>
        <pc:sldMkLst>
          <pc:docMk/>
          <pc:sldMk cId="459875356" sldId="268"/>
        </pc:sldMkLst>
        <pc:spChg chg="mod">
          <ac:chgData name="Jennifer Tenn" userId="S::jennifer.tenn@akoyago.com::fbd33ed4-34e2-4564-a82f-4e87950fae4a" providerId="AD" clId="Web-{11AAA3A1-60F5-488D-97F3-06606660C0C8}" dt="2024-06-01T16:41:50.156" v="1" actId="20577"/>
          <ac:spMkLst>
            <pc:docMk/>
            <pc:sldMk cId="459875356" sldId="268"/>
            <ac:spMk id="8" creationId="{2934FC33-1599-F242-B7BD-2088616822C2}"/>
          </ac:spMkLst>
        </pc:spChg>
      </pc:sldChg>
      <pc:sldChg chg="modSp">
        <pc:chgData name="Jennifer Tenn" userId="S::jennifer.tenn@akoyago.com::fbd33ed4-34e2-4564-a82f-4e87950fae4a" providerId="AD" clId="Web-{11AAA3A1-60F5-488D-97F3-06606660C0C8}" dt="2024-06-01T16:43:34.156" v="38" actId="20577"/>
        <pc:sldMkLst>
          <pc:docMk/>
          <pc:sldMk cId="1188811249" sldId="270"/>
        </pc:sldMkLst>
        <pc:spChg chg="mod">
          <ac:chgData name="Jennifer Tenn" userId="S::jennifer.tenn@akoyago.com::fbd33ed4-34e2-4564-a82f-4e87950fae4a" providerId="AD" clId="Web-{11AAA3A1-60F5-488D-97F3-06606660C0C8}" dt="2024-06-01T16:43:34.156" v="38" actId="20577"/>
          <ac:spMkLst>
            <pc:docMk/>
            <pc:sldMk cId="1188811249" sldId="270"/>
            <ac:spMk id="8" creationId="{2934FC33-1599-F242-B7BD-2088616822C2}"/>
          </ac:spMkLst>
        </pc:spChg>
      </pc:sldChg>
      <pc:sldChg chg="modSp">
        <pc:chgData name="Jennifer Tenn" userId="S::jennifer.tenn@akoyago.com::fbd33ed4-34e2-4564-a82f-4e87950fae4a" providerId="AD" clId="Web-{11AAA3A1-60F5-488D-97F3-06606660C0C8}" dt="2024-06-01T16:42:30.953" v="2" actId="20577"/>
        <pc:sldMkLst>
          <pc:docMk/>
          <pc:sldMk cId="2995704501" sldId="273"/>
        </pc:sldMkLst>
        <pc:spChg chg="mod">
          <ac:chgData name="Jennifer Tenn" userId="S::jennifer.tenn@akoyago.com::fbd33ed4-34e2-4564-a82f-4e87950fae4a" providerId="AD" clId="Web-{11AAA3A1-60F5-488D-97F3-06606660C0C8}" dt="2024-06-01T16:42:30.953" v="2" actId="20577"/>
          <ac:spMkLst>
            <pc:docMk/>
            <pc:sldMk cId="2995704501" sldId="273"/>
            <ac:spMk id="8" creationId="{2934FC33-1599-F242-B7BD-2088616822C2}"/>
          </ac:spMkLst>
        </pc:spChg>
      </pc:sldChg>
      <pc:sldChg chg="modSp">
        <pc:chgData name="Jennifer Tenn" userId="S::jennifer.tenn@akoyago.com::fbd33ed4-34e2-4564-a82f-4e87950fae4a" providerId="AD" clId="Web-{11AAA3A1-60F5-488D-97F3-06606660C0C8}" dt="2024-06-01T16:45:02.110" v="171" actId="20577"/>
        <pc:sldMkLst>
          <pc:docMk/>
          <pc:sldMk cId="2592317054" sldId="274"/>
        </pc:sldMkLst>
        <pc:spChg chg="mod">
          <ac:chgData name="Jennifer Tenn" userId="S::jennifer.tenn@akoyago.com::fbd33ed4-34e2-4564-a82f-4e87950fae4a" providerId="AD" clId="Web-{11AAA3A1-60F5-488D-97F3-06606660C0C8}" dt="2024-06-01T16:45:02.110" v="171" actId="20577"/>
          <ac:spMkLst>
            <pc:docMk/>
            <pc:sldMk cId="2592317054" sldId="274"/>
            <ac:spMk id="8" creationId="{2934FC33-1599-F242-B7BD-2088616822C2}"/>
          </ac:spMkLst>
        </pc:spChg>
      </pc:sldChg>
      <pc:sldChg chg="modSp">
        <pc:chgData name="Jennifer Tenn" userId="S::jennifer.tenn@akoyago.com::fbd33ed4-34e2-4564-a82f-4e87950fae4a" providerId="AD" clId="Web-{11AAA3A1-60F5-488D-97F3-06606660C0C8}" dt="2024-06-01T16:45:17.282" v="175" actId="20577"/>
        <pc:sldMkLst>
          <pc:docMk/>
          <pc:sldMk cId="3325659226" sldId="275"/>
        </pc:sldMkLst>
        <pc:spChg chg="mod">
          <ac:chgData name="Jennifer Tenn" userId="S::jennifer.tenn@akoyago.com::fbd33ed4-34e2-4564-a82f-4e87950fae4a" providerId="AD" clId="Web-{11AAA3A1-60F5-488D-97F3-06606660C0C8}" dt="2024-06-01T16:45:17.282" v="175" actId="20577"/>
          <ac:spMkLst>
            <pc:docMk/>
            <pc:sldMk cId="3325659226" sldId="275"/>
            <ac:spMk id="8" creationId="{2934FC33-1599-F242-B7BD-2088616822C2}"/>
          </ac:spMkLst>
        </pc:spChg>
      </pc:sldChg>
      <pc:sldChg chg="modSp">
        <pc:chgData name="Jennifer Tenn" userId="S::jennifer.tenn@akoyago.com::fbd33ed4-34e2-4564-a82f-4e87950fae4a" providerId="AD" clId="Web-{11AAA3A1-60F5-488D-97F3-06606660C0C8}" dt="2024-06-01T16:42:45.781" v="12" actId="20577"/>
        <pc:sldMkLst>
          <pc:docMk/>
          <pc:sldMk cId="2273282495" sldId="302"/>
        </pc:sldMkLst>
        <pc:spChg chg="mod">
          <ac:chgData name="Jennifer Tenn" userId="S::jennifer.tenn@akoyago.com::fbd33ed4-34e2-4564-a82f-4e87950fae4a" providerId="AD" clId="Web-{11AAA3A1-60F5-488D-97F3-06606660C0C8}" dt="2024-06-01T16:42:45.781" v="12" actId="20577"/>
          <ac:spMkLst>
            <pc:docMk/>
            <pc:sldMk cId="2273282495" sldId="302"/>
            <ac:spMk id="8" creationId="{2934FC33-1599-F242-B7BD-2088616822C2}"/>
          </ac:spMkLst>
        </pc:spChg>
      </pc:sldChg>
      <pc:sldChg chg="modSp">
        <pc:chgData name="Jennifer Tenn" userId="S::jennifer.tenn@akoyago.com::fbd33ed4-34e2-4564-a82f-4e87950fae4a" providerId="AD" clId="Web-{11AAA3A1-60F5-488D-97F3-06606660C0C8}" dt="2024-06-01T16:43:54.563" v="46" actId="20577"/>
        <pc:sldMkLst>
          <pc:docMk/>
          <pc:sldMk cId="1038489294" sldId="303"/>
        </pc:sldMkLst>
        <pc:spChg chg="mod">
          <ac:chgData name="Jennifer Tenn" userId="S::jennifer.tenn@akoyago.com::fbd33ed4-34e2-4564-a82f-4e87950fae4a" providerId="AD" clId="Web-{11AAA3A1-60F5-488D-97F3-06606660C0C8}" dt="2024-06-01T16:43:54.563" v="46" actId="20577"/>
          <ac:spMkLst>
            <pc:docMk/>
            <pc:sldMk cId="1038489294" sldId="303"/>
            <ac:spMk id="8" creationId="{2934FC33-1599-F242-B7BD-2088616822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05FD5-F6BE-44C8-BB2C-5F53A6AF14BD}"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843A4-B7E4-41D2-9C29-63C4042A41B9}" type="slidenum">
              <a:rPr lang="en-US" smtClean="0"/>
              <a:t>‹#›</a:t>
            </a:fld>
            <a:endParaRPr lang="en-US"/>
          </a:p>
        </p:txBody>
      </p:sp>
    </p:spTree>
    <p:extLst>
      <p:ext uri="{BB962C8B-B14F-4D97-AF65-F5344CB8AC3E}">
        <p14:creationId xmlns:p14="http://schemas.microsoft.com/office/powerpoint/2010/main" val="281323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We’ll bounce back and forth, talk through some slides and walkthrough the system</a:t>
            </a:r>
          </a:p>
          <a:p>
            <a:r>
              <a:rPr lang="en-US" dirty="0"/>
              <a:t>If you have questions, feel free to chime in</a:t>
            </a:r>
          </a:p>
        </p:txBody>
      </p:sp>
      <p:sp>
        <p:nvSpPr>
          <p:cNvPr id="4" name="Slide Number Placeholder 3"/>
          <p:cNvSpPr>
            <a:spLocks noGrp="1"/>
          </p:cNvSpPr>
          <p:nvPr>
            <p:ph type="sldNum" sz="quarter" idx="5"/>
          </p:nvPr>
        </p:nvSpPr>
        <p:spPr/>
        <p:txBody>
          <a:bodyPr/>
          <a:lstStyle/>
          <a:p>
            <a:fld id="{909843A4-B7E4-41D2-9C29-63C4042A41B9}" type="slidenum">
              <a:rPr lang="en-US" smtClean="0"/>
              <a:t>4</a:t>
            </a:fld>
            <a:endParaRPr lang="en-US"/>
          </a:p>
        </p:txBody>
      </p:sp>
    </p:spTree>
    <p:extLst>
      <p:ext uri="{BB962C8B-B14F-4D97-AF65-F5344CB8AC3E}">
        <p14:creationId xmlns:p14="http://schemas.microsoft.com/office/powerpoint/2010/main" val="2377767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nSpc>
                <a:spcPct val="90000"/>
              </a:lnSpc>
              <a:spcBef>
                <a:spcPts val="1000"/>
              </a:spcBef>
              <a:buFont typeface="Arial" panose="020B0604020202020204" pitchFamily="34" charset="0"/>
              <a:buChar char="•"/>
            </a:pPr>
            <a:r>
              <a:rPr lang="en-US" sz="1200" dirty="0">
                <a:solidFill>
                  <a:schemeClr val="tx2"/>
                </a:solidFill>
                <a:ea typeface="+mn-lt"/>
                <a:cs typeface="+mn-lt"/>
              </a:rPr>
              <a:t>Workspaces</a:t>
            </a:r>
          </a:p>
          <a:p>
            <a:pPr marL="228600" indent="-228600">
              <a:lnSpc>
                <a:spcPct val="90000"/>
              </a:lnSpc>
              <a:spcBef>
                <a:spcPts val="1000"/>
              </a:spcBef>
              <a:buFont typeface="Arial" panose="020B0604020202020204" pitchFamily="34" charset="0"/>
              <a:buChar char="•"/>
            </a:pPr>
            <a:r>
              <a:rPr lang="en-US" sz="1200" dirty="0">
                <a:solidFill>
                  <a:schemeClr val="tx2"/>
                </a:solidFill>
                <a:ea typeface="Lato"/>
                <a:cs typeface="Lato"/>
              </a:rPr>
              <a:t>Navigation Bar</a:t>
            </a:r>
          </a:p>
          <a:p>
            <a:pPr marL="228600" indent="-228600">
              <a:lnSpc>
                <a:spcPct val="90000"/>
              </a:lnSpc>
              <a:spcBef>
                <a:spcPts val="1000"/>
              </a:spcBef>
              <a:buFont typeface="Arial" panose="020B0604020202020204" pitchFamily="34" charset="0"/>
              <a:buChar char="•"/>
            </a:pPr>
            <a:r>
              <a:rPr lang="en-US" sz="1200" dirty="0">
                <a:solidFill>
                  <a:schemeClr val="tx2"/>
                </a:solidFill>
                <a:ea typeface="Lato"/>
                <a:cs typeface="Lato"/>
              </a:rPr>
              <a:t>Entities</a:t>
            </a:r>
          </a:p>
          <a:p>
            <a:pPr marL="228600" indent="-228600">
              <a:lnSpc>
                <a:spcPct val="90000"/>
              </a:lnSpc>
              <a:spcBef>
                <a:spcPts val="1000"/>
              </a:spcBef>
              <a:buFont typeface="Arial" panose="020B0604020202020204" pitchFamily="34" charset="0"/>
              <a:buChar char="•"/>
            </a:pPr>
            <a:r>
              <a:rPr lang="en-US" sz="1200" dirty="0">
                <a:solidFill>
                  <a:schemeClr val="tx2"/>
                </a:solidFill>
                <a:latin typeface="Lato"/>
                <a:ea typeface="Lato"/>
                <a:cs typeface="Lato"/>
              </a:rPr>
              <a:t>Dataverse &amp; Quick Searches</a:t>
            </a:r>
            <a:endParaRPr lang="en-US" sz="12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1200" dirty="0">
                <a:solidFill>
                  <a:schemeClr val="tx2"/>
                </a:solidFill>
                <a:latin typeface="Lato"/>
                <a:ea typeface="Lato"/>
                <a:cs typeface="Lato"/>
              </a:rPr>
              <a:t>Recent Menu</a:t>
            </a:r>
            <a:endParaRPr lang="en-US" sz="12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1200" dirty="0">
                <a:solidFill>
                  <a:schemeClr val="tx2"/>
                </a:solidFill>
                <a:latin typeface="Lato"/>
                <a:ea typeface="Lato"/>
                <a:cs typeface="Lato"/>
              </a:rPr>
              <a:t>Pinning Records</a:t>
            </a:r>
            <a:endParaRPr lang="en-US" sz="12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1200" dirty="0">
                <a:solidFill>
                  <a:schemeClr val="tx2"/>
                </a:solidFill>
                <a:latin typeface="Lato"/>
                <a:ea typeface="Lato"/>
                <a:cs typeface="Lato"/>
              </a:rPr>
              <a:t>Waffles</a:t>
            </a:r>
            <a:endParaRPr lang="en-US" sz="1200" dirty="0">
              <a:solidFill>
                <a:schemeClr val="tx2"/>
              </a:solidFill>
              <a:latin typeface="Lato" panose="020F0502020204030203" pitchFamily="34" charset="0"/>
              <a:ea typeface="Lato" panose="020F0502020204030203" pitchFamily="34" charset="0"/>
              <a:cs typeface="Lato" panose="020F0502020204030203" pitchFamily="34" charset="0"/>
            </a:endParaRPr>
          </a:p>
          <a:p>
            <a:endParaRPr lang="en-US" dirty="0"/>
          </a:p>
        </p:txBody>
      </p:sp>
      <p:sp>
        <p:nvSpPr>
          <p:cNvPr id="4" name="Slide Number Placeholder 3"/>
          <p:cNvSpPr>
            <a:spLocks noGrp="1"/>
          </p:cNvSpPr>
          <p:nvPr>
            <p:ph type="sldNum" sz="quarter" idx="5"/>
          </p:nvPr>
        </p:nvSpPr>
        <p:spPr/>
        <p:txBody>
          <a:bodyPr/>
          <a:lstStyle/>
          <a:p>
            <a:fld id="{909843A4-B7E4-41D2-9C29-63C4042A41B9}" type="slidenum">
              <a:rPr lang="en-US" smtClean="0"/>
              <a:t>6</a:t>
            </a:fld>
            <a:endParaRPr lang="en-US"/>
          </a:p>
        </p:txBody>
      </p:sp>
    </p:spTree>
    <p:extLst>
      <p:ext uri="{BB962C8B-B14F-4D97-AF65-F5344CB8AC3E}">
        <p14:creationId xmlns:p14="http://schemas.microsoft.com/office/powerpoint/2010/main" val="321254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Always check if the record exists</a:t>
            </a:r>
          </a:p>
        </p:txBody>
      </p:sp>
      <p:sp>
        <p:nvSpPr>
          <p:cNvPr id="4" name="Slide Number Placeholder 3"/>
          <p:cNvSpPr>
            <a:spLocks noGrp="1"/>
          </p:cNvSpPr>
          <p:nvPr>
            <p:ph type="sldNum" sz="quarter" idx="5"/>
          </p:nvPr>
        </p:nvSpPr>
        <p:spPr/>
        <p:txBody>
          <a:bodyPr/>
          <a:lstStyle/>
          <a:p>
            <a:fld id="{909843A4-B7E4-41D2-9C29-63C4042A41B9}" type="slidenum">
              <a:rPr lang="en-US" smtClean="0"/>
              <a:t>8</a:t>
            </a:fld>
            <a:endParaRPr lang="en-US"/>
          </a:p>
        </p:txBody>
      </p:sp>
    </p:spTree>
    <p:extLst>
      <p:ext uri="{BB962C8B-B14F-4D97-AF65-F5344CB8AC3E}">
        <p14:creationId xmlns:p14="http://schemas.microsoft.com/office/powerpoint/2010/main" val="1254382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Point out GOVerify to check Tax Status</a:t>
            </a:r>
          </a:p>
          <a:p>
            <a:r>
              <a:rPr lang="en-US">
                <a:latin typeface="Calibri"/>
                <a:ea typeface="Calibri"/>
                <a:cs typeface="Calibri"/>
              </a:rPr>
              <a:t>Show how you can see history from the Requests tab</a:t>
            </a:r>
          </a:p>
        </p:txBody>
      </p:sp>
      <p:sp>
        <p:nvSpPr>
          <p:cNvPr id="4" name="Slide Number Placeholder 3"/>
          <p:cNvSpPr>
            <a:spLocks noGrp="1"/>
          </p:cNvSpPr>
          <p:nvPr>
            <p:ph type="sldNum" sz="quarter" idx="5"/>
          </p:nvPr>
        </p:nvSpPr>
        <p:spPr/>
        <p:txBody>
          <a:bodyPr/>
          <a:lstStyle/>
          <a:p>
            <a:fld id="{909843A4-B7E4-41D2-9C29-63C4042A41B9}" type="slidenum">
              <a:rPr lang="en-US" smtClean="0"/>
              <a:t>9</a:t>
            </a:fld>
            <a:endParaRPr lang="en-US"/>
          </a:p>
        </p:txBody>
      </p:sp>
    </p:spTree>
    <p:extLst>
      <p:ext uri="{BB962C8B-B14F-4D97-AF65-F5344CB8AC3E}">
        <p14:creationId xmlns:p14="http://schemas.microsoft.com/office/powerpoint/2010/main" val="2280280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12</a:t>
            </a:fld>
            <a:endParaRPr lang="en-US"/>
          </a:p>
        </p:txBody>
      </p:sp>
    </p:spTree>
    <p:extLst>
      <p:ext uri="{BB962C8B-B14F-4D97-AF65-F5344CB8AC3E}">
        <p14:creationId xmlns:p14="http://schemas.microsoft.com/office/powerpoint/2010/main" val="1108893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We want to cut this if Product doesn't think it is needed for 101</a:t>
            </a:r>
          </a:p>
        </p:txBody>
      </p:sp>
      <p:sp>
        <p:nvSpPr>
          <p:cNvPr id="4" name="Slide Number Placeholder 3"/>
          <p:cNvSpPr>
            <a:spLocks noGrp="1"/>
          </p:cNvSpPr>
          <p:nvPr>
            <p:ph type="sldNum" sz="quarter" idx="5"/>
          </p:nvPr>
        </p:nvSpPr>
        <p:spPr/>
        <p:txBody>
          <a:bodyPr/>
          <a:lstStyle/>
          <a:p>
            <a:fld id="{909843A4-B7E4-41D2-9C29-63C4042A41B9}" type="slidenum">
              <a:rPr lang="en-US" smtClean="0"/>
              <a:t>13</a:t>
            </a:fld>
            <a:endParaRPr lang="en-US"/>
          </a:p>
        </p:txBody>
      </p:sp>
    </p:spTree>
    <p:extLst>
      <p:ext uri="{BB962C8B-B14F-4D97-AF65-F5344CB8AC3E}">
        <p14:creationId xmlns:p14="http://schemas.microsoft.com/office/powerpoint/2010/main" val="467392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14</a:t>
            </a:fld>
            <a:endParaRPr lang="en-US"/>
          </a:p>
        </p:txBody>
      </p:sp>
    </p:spTree>
    <p:extLst>
      <p:ext uri="{BB962C8B-B14F-4D97-AF65-F5344CB8AC3E}">
        <p14:creationId xmlns:p14="http://schemas.microsoft.com/office/powerpoint/2010/main" val="600009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-Want to cut this slide if Product thinks beyond 101</a:t>
            </a:r>
          </a:p>
        </p:txBody>
      </p:sp>
      <p:sp>
        <p:nvSpPr>
          <p:cNvPr id="4" name="Slide Number Placeholder 3"/>
          <p:cNvSpPr>
            <a:spLocks noGrp="1"/>
          </p:cNvSpPr>
          <p:nvPr>
            <p:ph type="sldNum" sz="quarter" idx="5"/>
          </p:nvPr>
        </p:nvSpPr>
        <p:spPr/>
        <p:txBody>
          <a:bodyPr/>
          <a:lstStyle/>
          <a:p>
            <a:fld id="{909843A4-B7E4-41D2-9C29-63C4042A41B9}" type="slidenum">
              <a:rPr lang="en-US" smtClean="0"/>
              <a:t>17</a:t>
            </a:fld>
            <a:endParaRPr lang="en-US"/>
          </a:p>
        </p:txBody>
      </p:sp>
    </p:spTree>
    <p:extLst>
      <p:ext uri="{BB962C8B-B14F-4D97-AF65-F5344CB8AC3E}">
        <p14:creationId xmlns:p14="http://schemas.microsoft.com/office/powerpoint/2010/main" val="2702108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Share your training material with your new staff members! Savannah</a:t>
            </a:r>
          </a:p>
        </p:txBody>
      </p:sp>
      <p:sp>
        <p:nvSpPr>
          <p:cNvPr id="4" name="Slide Number Placeholder 3"/>
          <p:cNvSpPr>
            <a:spLocks noGrp="1"/>
          </p:cNvSpPr>
          <p:nvPr>
            <p:ph type="sldNum" sz="quarter" idx="5"/>
          </p:nvPr>
        </p:nvSpPr>
        <p:spPr/>
        <p:txBody>
          <a:bodyPr/>
          <a:lstStyle/>
          <a:p>
            <a:fld id="{909843A4-B7E4-41D2-9C29-63C4042A41B9}" type="slidenum">
              <a:rPr lang="en-US" smtClean="0"/>
              <a:t>24</a:t>
            </a:fld>
            <a:endParaRPr lang="en-US"/>
          </a:p>
        </p:txBody>
      </p:sp>
    </p:spTree>
    <p:extLst>
      <p:ext uri="{BB962C8B-B14F-4D97-AF65-F5344CB8AC3E}">
        <p14:creationId xmlns:p14="http://schemas.microsoft.com/office/powerpoint/2010/main" val="1165333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GOsupport</a:t>
            </a:r>
            <a:r>
              <a:rPr lang="en-US"/>
              <a:t> is an ever-evolving application that will continue to add new knowledge-based articles, as well as important archived white papers.</a:t>
            </a:r>
            <a:br>
              <a:rPr lang="en-US">
                <a:cs typeface="+mn-lt"/>
              </a:rPr>
            </a:br>
            <a:r>
              <a:rPr lang="en-US" err="1"/>
              <a:t>GOsupport’s</a:t>
            </a:r>
            <a:r>
              <a:rPr lang="en-US"/>
              <a:t> main purpose will be the submission and tracking of Support cases. However, there will be other helpful areas to explore. It is recommended that once Users gain access to </a:t>
            </a:r>
            <a:r>
              <a:rPr lang="en-US" err="1"/>
              <a:t>GOsupport</a:t>
            </a:r>
            <a:r>
              <a:rPr lang="en-US"/>
              <a:t>, they familiarize themselves with all portions of the application.</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25</a:t>
            </a:fld>
            <a:endParaRPr lang="en-US"/>
          </a:p>
        </p:txBody>
      </p:sp>
    </p:spTree>
    <p:extLst>
      <p:ext uri="{BB962C8B-B14F-4D97-AF65-F5344CB8AC3E}">
        <p14:creationId xmlns:p14="http://schemas.microsoft.com/office/powerpoint/2010/main" val="3304413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mn-lt"/>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26</a:t>
            </a:fld>
            <a:endParaRPr lang="en-US"/>
          </a:p>
        </p:txBody>
      </p:sp>
    </p:spTree>
    <p:extLst>
      <p:ext uri="{BB962C8B-B14F-4D97-AF65-F5344CB8AC3E}">
        <p14:creationId xmlns:p14="http://schemas.microsoft.com/office/powerpoint/2010/main" val="1062834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Within Announcements, it provides the Date, Status Reason, </a:t>
            </a:r>
            <a:r>
              <a:rPr lang="en-US" err="1"/>
              <a:t>akoyaGO</a:t>
            </a:r>
            <a:r>
              <a:rPr lang="en-US"/>
              <a:t> Product, and Title of the Case</a:t>
            </a:r>
          </a:p>
        </p:txBody>
      </p:sp>
      <p:sp>
        <p:nvSpPr>
          <p:cNvPr id="4" name="Slide Number Placeholder 3"/>
          <p:cNvSpPr>
            <a:spLocks noGrp="1"/>
          </p:cNvSpPr>
          <p:nvPr>
            <p:ph type="sldNum" sz="quarter" idx="5"/>
          </p:nvPr>
        </p:nvSpPr>
        <p:spPr/>
        <p:txBody>
          <a:bodyPr/>
          <a:lstStyle/>
          <a:p>
            <a:fld id="{909843A4-B7E4-41D2-9C29-63C4042A41B9}" type="slidenum">
              <a:rPr lang="en-US" smtClean="0"/>
              <a:t>27</a:t>
            </a:fld>
            <a:endParaRPr lang="en-US"/>
          </a:p>
        </p:txBody>
      </p:sp>
    </p:spTree>
    <p:extLst>
      <p:ext uri="{BB962C8B-B14F-4D97-AF65-F5344CB8AC3E}">
        <p14:creationId xmlns:p14="http://schemas.microsoft.com/office/powerpoint/2010/main" val="23726193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mn-lt"/>
              </a:rPr>
              <a:t>Within the Knowledge base, clients have access to a variety of resources which will allow self-sufficiency within the </a:t>
            </a:r>
            <a:r>
              <a:rPr lang="en-US" err="1">
                <a:cs typeface="+mn-lt"/>
              </a:rPr>
              <a:t>akoyaGO</a:t>
            </a:r>
            <a:r>
              <a:rPr lang="en-US">
                <a:cs typeface="+mn-lt"/>
              </a:rPr>
              <a:t> products. </a:t>
            </a:r>
          </a:p>
          <a:p>
            <a:endParaRPr lang="en-US">
              <a:cs typeface="+mn-lt"/>
            </a:endParaRPr>
          </a:p>
          <a:p>
            <a:r>
              <a:rPr lang="en-US">
                <a:cs typeface="+mn-lt"/>
              </a:rPr>
              <a:t>When new users are added to your Organization, or accessing new areas of the products, we recommend that the Point of Contact or System Administrator </a:t>
            </a:r>
            <a:r>
              <a:rPr lang="en-US"/>
              <a:t>creates a list of relevant videos and knowledge articles from the Knowledge Base specific to the new user's role within the organization. </a:t>
            </a:r>
            <a:br>
              <a:rPr lang="en-US">
                <a:cs typeface="+mn-lt"/>
              </a:rPr>
            </a:br>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28</a:t>
            </a:fld>
            <a:endParaRPr lang="en-US"/>
          </a:p>
        </p:txBody>
      </p:sp>
    </p:spTree>
    <p:extLst>
      <p:ext uri="{BB962C8B-B14F-4D97-AF65-F5344CB8AC3E}">
        <p14:creationId xmlns:p14="http://schemas.microsoft.com/office/powerpoint/2010/main" val="4236171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mn-lt"/>
              </a:rPr>
              <a:t>Many of our White Pages and videos are sorted by their associated </a:t>
            </a:r>
            <a:r>
              <a:rPr lang="en-US" err="1">
                <a:cs typeface="+mn-lt"/>
              </a:rPr>
              <a:t>akoyaGO</a:t>
            </a:r>
            <a:r>
              <a:rPr lang="en-US">
                <a:cs typeface="+mn-lt"/>
              </a:rPr>
              <a:t> Product or Category. Begin by clicking into a Category, and locating the relevant resource.</a:t>
            </a:r>
          </a:p>
        </p:txBody>
      </p:sp>
      <p:sp>
        <p:nvSpPr>
          <p:cNvPr id="4" name="Slide Number Placeholder 3"/>
          <p:cNvSpPr>
            <a:spLocks noGrp="1"/>
          </p:cNvSpPr>
          <p:nvPr>
            <p:ph type="sldNum" sz="quarter" idx="5"/>
          </p:nvPr>
        </p:nvSpPr>
        <p:spPr/>
        <p:txBody>
          <a:bodyPr/>
          <a:lstStyle/>
          <a:p>
            <a:fld id="{909843A4-B7E4-41D2-9C29-63C4042A41B9}" type="slidenum">
              <a:rPr lang="en-US" smtClean="0"/>
              <a:t>29</a:t>
            </a:fld>
            <a:endParaRPr lang="en-US"/>
          </a:p>
        </p:txBody>
      </p:sp>
    </p:spTree>
    <p:extLst>
      <p:ext uri="{BB962C8B-B14F-4D97-AF65-F5344CB8AC3E}">
        <p14:creationId xmlns:p14="http://schemas.microsoft.com/office/powerpoint/2010/main" val="2270936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30</a:t>
            </a:fld>
            <a:endParaRPr lang="en-US"/>
          </a:p>
        </p:txBody>
      </p:sp>
    </p:spTree>
    <p:extLst>
      <p:ext uri="{BB962C8B-B14F-4D97-AF65-F5344CB8AC3E}">
        <p14:creationId xmlns:p14="http://schemas.microsoft.com/office/powerpoint/2010/main" val="3785215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Here, you can select a category to start a new thread or reply to others. We encourage peer to peer interaction.</a:t>
            </a:r>
          </a:p>
        </p:txBody>
      </p:sp>
      <p:sp>
        <p:nvSpPr>
          <p:cNvPr id="4" name="Slide Number Placeholder 3"/>
          <p:cNvSpPr>
            <a:spLocks noGrp="1"/>
          </p:cNvSpPr>
          <p:nvPr>
            <p:ph type="sldNum" sz="quarter" idx="5"/>
          </p:nvPr>
        </p:nvSpPr>
        <p:spPr/>
        <p:txBody>
          <a:bodyPr/>
          <a:lstStyle/>
          <a:p>
            <a:fld id="{909843A4-B7E4-41D2-9C29-63C4042A41B9}" type="slidenum">
              <a:rPr lang="en-US" smtClean="0"/>
              <a:t>31</a:t>
            </a:fld>
            <a:endParaRPr lang="en-US"/>
          </a:p>
        </p:txBody>
      </p:sp>
    </p:spTree>
    <p:extLst>
      <p:ext uri="{BB962C8B-B14F-4D97-AF65-F5344CB8AC3E}">
        <p14:creationId xmlns:p14="http://schemas.microsoft.com/office/powerpoint/2010/main" val="2828222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mn-lt"/>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32</a:t>
            </a:fld>
            <a:endParaRPr lang="en-US"/>
          </a:p>
        </p:txBody>
      </p:sp>
    </p:spTree>
    <p:extLst>
      <p:ext uri="{BB962C8B-B14F-4D97-AF65-F5344CB8AC3E}">
        <p14:creationId xmlns:p14="http://schemas.microsoft.com/office/powerpoint/2010/main" val="3056482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mn-lt"/>
              </a:rPr>
              <a:t>To receive more information about upcoming or previous events, click the Name of the Event to access additional information including the Webinar's recording following the Event.</a:t>
            </a:r>
          </a:p>
        </p:txBody>
      </p:sp>
      <p:sp>
        <p:nvSpPr>
          <p:cNvPr id="4" name="Slide Number Placeholder 3"/>
          <p:cNvSpPr>
            <a:spLocks noGrp="1"/>
          </p:cNvSpPr>
          <p:nvPr>
            <p:ph type="sldNum" sz="quarter" idx="5"/>
          </p:nvPr>
        </p:nvSpPr>
        <p:spPr/>
        <p:txBody>
          <a:bodyPr/>
          <a:lstStyle/>
          <a:p>
            <a:fld id="{909843A4-B7E4-41D2-9C29-63C4042A41B9}" type="slidenum">
              <a:rPr lang="en-US" smtClean="0"/>
              <a:t>33</a:t>
            </a:fld>
            <a:endParaRPr lang="en-US"/>
          </a:p>
        </p:txBody>
      </p:sp>
    </p:spTree>
    <p:extLst>
      <p:ext uri="{BB962C8B-B14F-4D97-AF65-F5344CB8AC3E}">
        <p14:creationId xmlns:p14="http://schemas.microsoft.com/office/powerpoint/2010/main" val="25034184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a:cs typeface="+mn-lt"/>
              </a:rPr>
            </a:br>
            <a:r>
              <a:rPr lang="en-US"/>
              <a:t>Once in My Support, you are able to search for Guides related to your questions, open cases, and manage your active cases.</a:t>
            </a:r>
            <a:br>
              <a:rPr lang="en-US">
                <a:cs typeface="+mn-lt"/>
              </a:rPr>
            </a:br>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34</a:t>
            </a:fld>
            <a:endParaRPr lang="en-US"/>
          </a:p>
        </p:txBody>
      </p:sp>
    </p:spTree>
    <p:extLst>
      <p:ext uri="{BB962C8B-B14F-4D97-AF65-F5344CB8AC3E}">
        <p14:creationId xmlns:p14="http://schemas.microsoft.com/office/powerpoint/2010/main" val="5175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When you begin to type in the “Subject of Issue” field, you will notice a small refresh symbol appear. This refers to the fact that the system is searching for guides that may be helpful for you regarding this issue. After a moment, Suggested topics will populate related documents. If the suggested topics were not quite what you were looking for, or no options populated, you can choose to fill out all necessary information related to your concern:</a:t>
            </a:r>
          </a:p>
          <a:p>
            <a:pPr marL="171450" indent="-171450">
              <a:buFont typeface="Arial"/>
              <a:buChar char="•"/>
            </a:pPr>
            <a:r>
              <a:rPr lang="en-US"/>
              <a:t>The “Organization” and “Contact” fields will automatically populate (As long as you are logged in with your active work-associated email address)</a:t>
            </a:r>
          </a:p>
          <a:p>
            <a:pPr marL="171450" indent="-171450">
              <a:buFont typeface="Arial"/>
              <a:buChar char="•"/>
            </a:pPr>
            <a:r>
              <a:rPr lang="en-US"/>
              <a:t>There will be several distinct products to choose from (including an ‘Other’ option) from the drop-down for the required “Which product?” field</a:t>
            </a:r>
          </a:p>
          <a:p>
            <a:pPr marL="171450" indent="-171450">
              <a:buFont typeface="Arial"/>
              <a:buChar char="•"/>
            </a:pPr>
            <a:r>
              <a:rPr lang="en-US"/>
              <a:t>There are two optional fields:</a:t>
            </a:r>
          </a:p>
          <a:p>
            <a:pPr marL="628650" lvl="1" indent="-171450">
              <a:buFont typeface="Arial"/>
              <a:buChar char="•"/>
            </a:pPr>
            <a:r>
              <a:rPr lang="en-US"/>
              <a:t>“What entity” examples include: Contacts, Requests, Marketing Lists, Reports, etc.</a:t>
            </a:r>
          </a:p>
          <a:p>
            <a:pPr marL="628650" lvl="1" indent="-171450">
              <a:buFont typeface="Arial"/>
              <a:buChar char="•"/>
            </a:pPr>
            <a:r>
              <a:rPr lang="en-US"/>
              <a:t>“Record name and number” would likely relate to a specific gift/payment/contact/etc.</a:t>
            </a:r>
          </a:p>
          <a:p>
            <a:pPr marL="171450" indent="-171450">
              <a:buFont typeface="Arial"/>
              <a:buChar char="•"/>
            </a:pPr>
            <a:r>
              <a:rPr lang="en-US"/>
              <a:t>In the “Severity of your problem” drop-down, you can choose to give us an idea of how pressing the issue is, or if it is a question or request for customization</a:t>
            </a:r>
          </a:p>
          <a:p>
            <a:br>
              <a:rPr lang="en-US">
                <a:cs typeface="+mn-lt"/>
              </a:rPr>
            </a:br>
            <a:r>
              <a:rPr lang="en-US"/>
              <a:t>In the last text field, you will be asked to give as much detailed information as possible regarding your case.</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35</a:t>
            </a:fld>
            <a:endParaRPr lang="en-US"/>
          </a:p>
        </p:txBody>
      </p:sp>
    </p:spTree>
    <p:extLst>
      <p:ext uri="{BB962C8B-B14F-4D97-AF65-F5344CB8AC3E}">
        <p14:creationId xmlns:p14="http://schemas.microsoft.com/office/powerpoint/2010/main" val="14363950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Clicking on the case number in My Support will take you into the case record itself. Once the Support Team have received a case, you will be able to track who has been assigned to it, the stage of the case, as well as any additional note attachments. </a:t>
            </a:r>
          </a:p>
          <a:p>
            <a:endParaRPr lang="en-US"/>
          </a:p>
          <a:p>
            <a:r>
              <a:rPr lang="en-US"/>
              <a:t>To add more information/ images, scroll to the bottom of the case record, and click the Add note button, then Update to finalize your note.</a:t>
            </a:r>
          </a:p>
          <a:p>
            <a:endParaRPr lang="en-US"/>
          </a:p>
          <a:p>
            <a:r>
              <a:rPr lang="en-US"/>
              <a:t>If a solution has been found regarding the subject of the case, you may choose to Cancel the case. If you believe the Support Team has successfully resolved your case (and they haven’t closed it on their side) you may choose to Close the case.</a:t>
            </a:r>
            <a:br>
              <a:rPr lang="en-US">
                <a:cs typeface="+mn-lt"/>
              </a:rPr>
            </a:br>
            <a:br>
              <a:rPr lang="en-US">
                <a:cs typeface="+mn-lt"/>
              </a:rPr>
            </a:br>
            <a:r>
              <a:rPr lang="en-US"/>
              <a:t>Both options are available to you at the bottom of each case record:</a:t>
            </a:r>
            <a:br>
              <a:rPr lang="en-US">
                <a:cs typeface="+mn-lt"/>
              </a:rPr>
            </a:br>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36</a:t>
            </a:fld>
            <a:endParaRPr lang="en-US"/>
          </a:p>
        </p:txBody>
      </p:sp>
    </p:spTree>
    <p:extLst>
      <p:ext uri="{BB962C8B-B14F-4D97-AF65-F5344CB8AC3E}">
        <p14:creationId xmlns:p14="http://schemas.microsoft.com/office/powerpoint/2010/main" val="3004170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We've recently implemented a new feedback system, accessible through the link "Tell Us How We're Doing" located in the signature of your Support staff.</a:t>
            </a:r>
          </a:p>
          <a:p>
            <a:r>
              <a:rPr lang="en-US"/>
              <a:t> </a:t>
            </a:r>
          </a:p>
          <a:p>
            <a:r>
              <a:rPr lang="en-US"/>
              <a:t>Our aim is to gather insights, both positive and negative, from our valued clients. If you could spare a minute to share your thoughts upon closure of a case, we would be sincerely grateful!</a:t>
            </a:r>
          </a:p>
          <a:p>
            <a:endParaRPr lang="en-US">
              <a:cs typeface="+mn-lt"/>
            </a:endParaRPr>
          </a:p>
        </p:txBody>
      </p:sp>
      <p:sp>
        <p:nvSpPr>
          <p:cNvPr id="4" name="Slide Number Placeholder 3"/>
          <p:cNvSpPr>
            <a:spLocks noGrp="1"/>
          </p:cNvSpPr>
          <p:nvPr>
            <p:ph type="sldNum" sz="quarter" idx="5"/>
          </p:nvPr>
        </p:nvSpPr>
        <p:spPr/>
        <p:txBody>
          <a:bodyPr/>
          <a:lstStyle/>
          <a:p>
            <a:fld id="{909843A4-B7E4-41D2-9C29-63C4042A41B9}" type="slidenum">
              <a:rPr lang="en-US" smtClean="0"/>
              <a:t>37</a:t>
            </a:fld>
            <a:endParaRPr lang="en-US"/>
          </a:p>
        </p:txBody>
      </p:sp>
    </p:spTree>
    <p:extLst>
      <p:ext uri="{BB962C8B-B14F-4D97-AF65-F5344CB8AC3E}">
        <p14:creationId xmlns:p14="http://schemas.microsoft.com/office/powerpoint/2010/main" val="34225403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38</a:t>
            </a:fld>
            <a:endParaRPr lang="en-US"/>
          </a:p>
        </p:txBody>
      </p:sp>
    </p:spTree>
    <p:extLst>
      <p:ext uri="{BB962C8B-B14F-4D97-AF65-F5344CB8AC3E}">
        <p14:creationId xmlns:p14="http://schemas.microsoft.com/office/powerpoint/2010/main" val="2227977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474D3-3EA0-5844-9622-064E0585F5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75BE69-1DD5-AD43-AAE3-2CF1B292FA6A}"/>
              </a:ext>
            </a:extLst>
          </p:cNvPr>
          <p:cNvSpPr>
            <a:spLocks noGrp="1"/>
          </p:cNvSpPr>
          <p:nvPr>
            <p:ph type="subTitle" idx="1"/>
          </p:nvPr>
        </p:nvSpPr>
        <p:spPr>
          <a:xfrm>
            <a:off x="1524000" y="3602038"/>
            <a:ext cx="9144000" cy="165576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7497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487F-9840-7646-BE40-92DAAD3D9E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773E0D-3BEE-704B-926A-74833BCB2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410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6D4A-EB37-E44F-B861-27E002BBB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D128426-54B1-254D-9C82-15560A713546}"/>
              </a:ext>
            </a:extLst>
          </p:cNvPr>
          <p:cNvSpPr>
            <a:spLocks noGrp="1"/>
          </p:cNvSpPr>
          <p:nvPr>
            <p:ph type="body" idx="1"/>
          </p:nvPr>
        </p:nvSpPr>
        <p:spPr>
          <a:xfrm>
            <a:off x="831850" y="4589463"/>
            <a:ext cx="10515600" cy="1500187"/>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0395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04622-F824-E547-880E-7ACD5D314A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775438-5A8A-7044-A6D9-EEFF924DBE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06591F4-C326-244B-9200-A2CA58001D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886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C60A7-58AE-F249-9D85-6A4EDBB62E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EC2B4A-C50E-E74B-9DB2-CC69E329B6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351AC6-F82E-2B43-B5AD-C065072F4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5810DC-041C-AF4A-804E-FE7544DCA8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CB28F7-9EB1-8D48-91C1-DAD6233C3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242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381B4-FED7-2949-AC95-38BB70F0DAD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59282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255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B7017-5F5C-444E-90FB-2D957F4C3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DCA0B9E-B074-4F45-89BE-95B29794B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556D98-4F66-EF47-98C0-774135706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7169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95859-4DBA-BA4D-B6AC-7718887163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E77A01C-E4AC-3F47-A691-BBA55E58AD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32A6F9-1795-CE4F-A2BA-012E2598E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4705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69FE4-BDCC-8B42-8F4E-DC1710439D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56AE8DC-7BC5-C248-8397-E0C2932A82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14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7CF110-6477-D444-A76E-066FF947C9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68A8DB-A1AD-DA48-BB79-D95C8BD44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217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89EC1-9372-3443-B7AF-9D9896667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4CB427-EE57-4E40-B57C-9CDCFA159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24F0CF9-7786-B147-B112-ACA8B2AAC389}"/>
              </a:ext>
            </a:extLst>
          </p:cNvPr>
          <p:cNvSpPr/>
          <p:nvPr userDrawn="1"/>
        </p:nvSpPr>
        <p:spPr>
          <a:xfrm>
            <a:off x="267629" y="245328"/>
            <a:ext cx="11664175" cy="6300946"/>
          </a:xfrm>
          <a:prstGeom prst="rect">
            <a:avLst/>
          </a:prstGeom>
          <a:noFill/>
          <a:ln w="38100">
            <a:solidFill>
              <a:srgbClr val="DED9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9A7A4C-B48D-344D-8184-E4B96E5B8A1F}"/>
              </a:ext>
            </a:extLst>
          </p:cNvPr>
          <p:cNvSpPr/>
          <p:nvPr userDrawn="1"/>
        </p:nvSpPr>
        <p:spPr>
          <a:xfrm>
            <a:off x="549198" y="6248160"/>
            <a:ext cx="2333702" cy="524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242BA7-7092-D24E-9E73-3542DD9FACEC}"/>
              </a:ext>
            </a:extLst>
          </p:cNvPr>
          <p:cNvSpPr/>
          <p:nvPr userDrawn="1"/>
        </p:nvSpPr>
        <p:spPr>
          <a:xfrm>
            <a:off x="10245437" y="6259558"/>
            <a:ext cx="1478178"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clipart&#10;&#10;Description automatically generated">
            <a:extLst>
              <a:ext uri="{FF2B5EF4-FFF2-40B4-BE49-F238E27FC236}">
                <a16:creationId xmlns:a16="http://schemas.microsoft.com/office/drawing/2014/main" id="{5C7AAAEA-A77D-DD4F-8975-4C883B9D1F4E}"/>
              </a:ext>
            </a:extLst>
          </p:cNvPr>
          <p:cNvPicPr>
            <a:picLocks noChangeAspect="1"/>
          </p:cNvPicPr>
          <p:nvPr userDrawn="1"/>
        </p:nvPicPr>
        <p:blipFill>
          <a:blip r:embed="rId13"/>
          <a:stretch>
            <a:fillRect/>
          </a:stretch>
        </p:blipFill>
        <p:spPr>
          <a:xfrm>
            <a:off x="10291242" y="6330668"/>
            <a:ext cx="1351560" cy="431212"/>
          </a:xfrm>
          <a:prstGeom prst="rect">
            <a:avLst/>
          </a:prstGeom>
        </p:spPr>
      </p:pic>
      <p:pic>
        <p:nvPicPr>
          <p:cNvPr id="12" name="Picture 11" descr="A close up of a logo&#10;&#10;Description automatically generated">
            <a:extLst>
              <a:ext uri="{FF2B5EF4-FFF2-40B4-BE49-F238E27FC236}">
                <a16:creationId xmlns:a16="http://schemas.microsoft.com/office/drawing/2014/main" id="{859E1973-C854-1F17-A173-FC435DD154B1}"/>
              </a:ext>
            </a:extLst>
          </p:cNvPr>
          <p:cNvPicPr>
            <a:picLocks noChangeAspect="1"/>
          </p:cNvPicPr>
          <p:nvPr userDrawn="1"/>
        </p:nvPicPr>
        <p:blipFill>
          <a:blip r:embed="rId14"/>
          <a:stretch>
            <a:fillRect/>
          </a:stretch>
        </p:blipFill>
        <p:spPr>
          <a:xfrm>
            <a:off x="662619" y="6355990"/>
            <a:ext cx="2105296" cy="380567"/>
          </a:xfrm>
          <a:prstGeom prst="rect">
            <a:avLst/>
          </a:prstGeom>
        </p:spPr>
      </p:pic>
    </p:spTree>
    <p:extLst>
      <p:ext uri="{BB962C8B-B14F-4D97-AF65-F5344CB8AC3E}">
        <p14:creationId xmlns:p14="http://schemas.microsoft.com/office/powerpoint/2010/main" val="216214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tx2"/>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Lato" panose="020F0502020204030203"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Lato" panose="020F0502020204030203"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hyperlink" Target="https://gosupport.powerappsportals.com/knowledgebase/article/KA-01265/en-us" TargetMode="External"/><Relationship Id="rId13" Type="http://schemas.openxmlformats.org/officeDocument/2006/relationships/hyperlink" Target="https://gosupport.powerappsportals.com/knowledgebase/article/KA-01174/en-us" TargetMode="External"/><Relationship Id="rId3" Type="http://schemas.openxmlformats.org/officeDocument/2006/relationships/hyperlink" Target="http://../:w:/g/personal/savannah_eddie_akoyago_com/EUe6wWyKOuxEtu7rPzmqprIBlASSIjOk6IBKvBr11zz2kw?e=mbVyZC" TargetMode="External"/><Relationship Id="rId7" Type="http://schemas.openxmlformats.org/officeDocument/2006/relationships/hyperlink" Target="https://gosupport.powerappsportals.com/knowledgebase/article/KA-01473" TargetMode="External"/><Relationship Id="rId12" Type="http://schemas.openxmlformats.org/officeDocument/2006/relationships/hyperlink" Target="https://gosupport.powerappsportals.com/knowledgebase/article/KA-01173/en-us"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hyperlink" Target="https://gosupport.powerappsportals.com/knowledgebase/article/KA-01025" TargetMode="External"/><Relationship Id="rId11" Type="http://schemas.openxmlformats.org/officeDocument/2006/relationships/hyperlink" Target="https://gosupport.powerappsportals.com/knowledgebase/article/KA-01235/en-us" TargetMode="External"/><Relationship Id="rId5" Type="http://schemas.openxmlformats.org/officeDocument/2006/relationships/hyperlink" Target="http://../:w:/g/personal/eric_aquino_akoyago_com/Ec1y2K3ay2NOppv6uFLJdXIB_AwIJcbsJNRZ92zzmEYe6w?e=JYxjH6" TargetMode="External"/><Relationship Id="rId15" Type="http://schemas.openxmlformats.org/officeDocument/2006/relationships/hyperlink" Target="https://gosupport.powerappsportals.com/knowledgebase/article/KA-01068/en-us" TargetMode="External"/><Relationship Id="rId10" Type="http://schemas.openxmlformats.org/officeDocument/2006/relationships/hyperlink" Target="https://gosupport.powerappsportals.com/knowledgebase/article/KA-01222/en-us" TargetMode="External"/><Relationship Id="rId4" Type="http://schemas.openxmlformats.org/officeDocument/2006/relationships/hyperlink" Target="https://gosupport.powerappsportals.com/knowledgebase/article/KA-01236/en-us" TargetMode="External"/><Relationship Id="rId9" Type="http://schemas.openxmlformats.org/officeDocument/2006/relationships/hyperlink" Target="https://gosupport.powerappsportals.com/knowledgebase/article/KA-01280/en-us" TargetMode="External"/><Relationship Id="rId14" Type="http://schemas.openxmlformats.org/officeDocument/2006/relationships/hyperlink" Target="https://gosupport.powerappsportals.com/knowledgebase/article/KA-01205/en-us"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sp>
        <p:nvSpPr>
          <p:cNvPr id="5" name="TextBox 4">
            <a:extLst>
              <a:ext uri="{FF2B5EF4-FFF2-40B4-BE49-F238E27FC236}">
                <a16:creationId xmlns:a16="http://schemas.microsoft.com/office/drawing/2014/main" id="{5208E30D-5114-4512-D5BB-97EF9B73C3A3}"/>
              </a:ext>
            </a:extLst>
          </p:cNvPr>
          <p:cNvSpPr txBox="1"/>
          <p:nvPr/>
        </p:nvSpPr>
        <p:spPr>
          <a:xfrm>
            <a:off x="2226207" y="2429353"/>
            <a:ext cx="8624964" cy="1938992"/>
          </a:xfrm>
          <a:prstGeom prst="rect">
            <a:avLst/>
          </a:prstGeom>
          <a:noFill/>
        </p:spPr>
        <p:txBody>
          <a:bodyPr wrap="square" lIns="91440" tIns="45720" rIns="91440" bIns="45720" rtlCol="0" anchor="t">
            <a:spAutoFit/>
          </a:bodyPr>
          <a:lstStyle/>
          <a:p>
            <a:r>
              <a:rPr lang="en-US" sz="4000" spc="300" dirty="0">
                <a:solidFill>
                  <a:schemeClr val="bg1"/>
                </a:solidFill>
                <a:latin typeface="Lato"/>
                <a:ea typeface="Lato"/>
                <a:cs typeface="Lato"/>
              </a:rPr>
              <a:t>Share your photos to</a:t>
            </a:r>
            <a:endParaRPr lang="en-US" dirty="0">
              <a:solidFill>
                <a:schemeClr val="bg1"/>
              </a:solidFill>
            </a:endParaRPr>
          </a:p>
          <a:p>
            <a:r>
              <a:rPr lang="en-US" sz="4000" spc="300" dirty="0">
                <a:solidFill>
                  <a:schemeClr val="bg1"/>
                </a:solidFill>
                <a:latin typeface="Lato"/>
                <a:ea typeface="Lato"/>
                <a:cs typeface="Lato"/>
              </a:rPr>
              <a:t>the conference album!</a:t>
            </a:r>
            <a:endParaRPr lang="en-US" dirty="0">
              <a:solidFill>
                <a:schemeClr val="bg1"/>
              </a:solidFill>
              <a:latin typeface="Lato"/>
              <a:ea typeface="Lato"/>
              <a:cs typeface="Calibri" panose="020F0502020204030204"/>
            </a:endParaRPr>
          </a:p>
          <a:p>
            <a:r>
              <a:rPr lang="en-US" sz="4000" spc="300" dirty="0">
                <a:solidFill>
                  <a:schemeClr val="bg1"/>
                </a:solidFill>
                <a:ea typeface="Lato"/>
                <a:cs typeface="Lato"/>
              </a:rPr>
              <a:t>#EMPOWERED2024</a:t>
            </a:r>
          </a:p>
        </p:txBody>
      </p:sp>
      <p:pic>
        <p:nvPicPr>
          <p:cNvPr id="1026" name="Picture 2">
            <a:extLst>
              <a:ext uri="{FF2B5EF4-FFF2-40B4-BE49-F238E27FC236}">
                <a16:creationId xmlns:a16="http://schemas.microsoft.com/office/drawing/2014/main" id="{7165D5FE-BE68-387E-CC07-E880A5738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0870" y="1931423"/>
            <a:ext cx="2729479" cy="27294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text on a black background&#10;&#10;Description automatically generated">
            <a:extLst>
              <a:ext uri="{FF2B5EF4-FFF2-40B4-BE49-F238E27FC236}">
                <a16:creationId xmlns:a16="http://schemas.microsoft.com/office/drawing/2014/main" id="{784F170F-C17A-78D8-8C68-9B783F812409}"/>
              </a:ext>
            </a:extLst>
          </p:cNvPr>
          <p:cNvPicPr>
            <a:picLocks noChangeAspect="1"/>
          </p:cNvPicPr>
          <p:nvPr/>
        </p:nvPicPr>
        <p:blipFill>
          <a:blip r:embed="rId4"/>
          <a:stretch>
            <a:fillRect/>
          </a:stretch>
        </p:blipFill>
        <p:spPr>
          <a:xfrm>
            <a:off x="626017" y="6293440"/>
            <a:ext cx="1888583" cy="334564"/>
          </a:xfrm>
          <a:prstGeom prst="rect">
            <a:avLst/>
          </a:prstGeom>
        </p:spPr>
      </p:pic>
      <p:sp>
        <p:nvSpPr>
          <p:cNvPr id="12" name="Rectangle 11">
            <a:extLst>
              <a:ext uri="{FF2B5EF4-FFF2-40B4-BE49-F238E27FC236}">
                <a16:creationId xmlns:a16="http://schemas.microsoft.com/office/drawing/2014/main" id="{803D1015-AE2D-8B20-1570-E4F7CA06C576}"/>
              </a:ext>
            </a:extLst>
          </p:cNvPr>
          <p:cNvSpPr/>
          <p:nvPr/>
        </p:nvSpPr>
        <p:spPr>
          <a:xfrm flipV="1">
            <a:off x="22561" y="2777164"/>
            <a:ext cx="2004901" cy="56157"/>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926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F0E9E8D4-679B-9177-12E0-DE14908D55AB}"/>
              </a:ext>
            </a:extLst>
          </p:cNvPr>
          <p:cNvPicPr>
            <a:picLocks noChangeAspect="1"/>
          </p:cNvPicPr>
          <p:nvPr/>
        </p:nvPicPr>
        <p:blipFill>
          <a:blip r:embed="rId3"/>
          <a:stretch>
            <a:fillRect/>
          </a:stretch>
        </p:blipFill>
        <p:spPr>
          <a:xfrm>
            <a:off x="1354537" y="2408512"/>
            <a:ext cx="9482926" cy="1679911"/>
          </a:xfrm>
          <a:prstGeom prst="rect">
            <a:avLst/>
          </a:prstGeom>
        </p:spPr>
      </p:pic>
    </p:spTree>
    <p:extLst>
      <p:ext uri="{BB962C8B-B14F-4D97-AF65-F5344CB8AC3E}">
        <p14:creationId xmlns:p14="http://schemas.microsoft.com/office/powerpoint/2010/main" val="3741217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48939E5-F6C9-FF9C-1FE1-3ACB438F9B2F}"/>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0" y="3429000"/>
            <a:ext cx="12192000" cy="707886"/>
          </a:xfrm>
          <a:prstGeom prst="rect">
            <a:avLst/>
          </a:prstGeom>
          <a:noFill/>
        </p:spPr>
        <p:txBody>
          <a:bodyPr wrap="square" lIns="91440" tIns="45720" rIns="91440" bIns="45720" rtlCol="0" anchor="t">
            <a:spAutoFit/>
          </a:bodyPr>
          <a:lstStyle/>
          <a:p>
            <a:pPr algn="ctr"/>
            <a:r>
              <a:rPr lang="en-US" sz="4000" spc="300" dirty="0">
                <a:solidFill>
                  <a:schemeClr val="bg1"/>
                </a:solidFill>
                <a:latin typeface="Lato Black" panose="020F0A02020204030203" pitchFamily="34" charset="0"/>
                <a:ea typeface="+mn-lt"/>
                <a:cs typeface="+mn-lt"/>
              </a:rPr>
              <a:t>akoyaGO CRM BASICS 101</a:t>
            </a:r>
            <a:endParaRPr lang="en-US" dirty="0">
              <a:solidFill>
                <a:schemeClr val="bg1"/>
              </a:solidFill>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2623749" y="5177740"/>
            <a:ext cx="6944497" cy="707886"/>
          </a:xfrm>
          <a:prstGeom prst="rect">
            <a:avLst/>
          </a:prstGeom>
          <a:noFill/>
        </p:spPr>
        <p:txBody>
          <a:bodyPr wrap="square" lIns="91440" tIns="45720" rIns="91440" bIns="45720" rtlCol="0" anchor="t">
            <a:spAutoFit/>
          </a:bodyPr>
          <a:lstStyle/>
          <a:p>
            <a:pPr algn="ctr"/>
            <a:r>
              <a:rPr lang="en-US" sz="2000" spc="300">
                <a:solidFill>
                  <a:schemeClr val="bg1"/>
                </a:solidFill>
                <a:latin typeface="Lato"/>
                <a:ea typeface="Lato"/>
                <a:cs typeface="Lato"/>
              </a:rPr>
              <a:t>PRESENTED BY</a:t>
            </a:r>
            <a:br>
              <a:rPr lang="en-US" sz="2000" spc="300">
                <a:latin typeface="Lato" panose="020F0502020204030203" pitchFamily="34" charset="0"/>
                <a:ea typeface="Lato" panose="020F0502020204030203" pitchFamily="34" charset="0"/>
                <a:cs typeface="Lato" panose="020F0502020204030203" pitchFamily="34" charset="0"/>
              </a:rPr>
            </a:br>
            <a:r>
              <a:rPr lang="en-US" sz="2000" spc="300">
                <a:solidFill>
                  <a:schemeClr val="bg1"/>
                </a:solidFill>
                <a:latin typeface="Lato"/>
                <a:ea typeface="Lato"/>
                <a:cs typeface="Lato"/>
              </a:rPr>
              <a:t>Eric Aquino</a:t>
            </a:r>
            <a:r>
              <a:rPr lang="en-US" sz="2000" spc="300" dirty="0">
                <a:solidFill>
                  <a:schemeClr val="bg1"/>
                </a:solidFill>
                <a:latin typeface="Lato"/>
                <a:ea typeface="Lato"/>
                <a:cs typeface="Lato"/>
              </a:rPr>
              <a:t> | Philanthropic Consultant</a:t>
            </a:r>
            <a:endParaRPr lang="en-US" sz="2000" spc="30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9" name="Picture 8">
            <a:extLst>
              <a:ext uri="{FF2B5EF4-FFF2-40B4-BE49-F238E27FC236}">
                <a16:creationId xmlns:a16="http://schemas.microsoft.com/office/drawing/2014/main" id="{8C6C5F3D-EC05-D166-180F-C843AE69E978}"/>
              </a:ext>
            </a:extLst>
          </p:cNvPr>
          <p:cNvPicPr>
            <a:picLocks noChangeAspect="1"/>
          </p:cNvPicPr>
          <p:nvPr/>
        </p:nvPicPr>
        <p:blipFill>
          <a:blip r:embed="rId2"/>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91964992-B671-DE6D-F309-92ECED6DA6AE}"/>
              </a:ext>
            </a:extLst>
          </p:cNvPr>
          <p:cNvPicPr>
            <a:picLocks noChangeAspect="1"/>
          </p:cNvPicPr>
          <p:nvPr/>
        </p:nvPicPr>
        <p:blipFill>
          <a:blip r:embed="rId3"/>
          <a:stretch>
            <a:fillRect/>
          </a:stretch>
        </p:blipFill>
        <p:spPr>
          <a:xfrm>
            <a:off x="2974090" y="1288357"/>
            <a:ext cx="6243813" cy="1106098"/>
          </a:xfrm>
          <a:prstGeom prst="rect">
            <a:avLst/>
          </a:prstGeom>
        </p:spPr>
      </p:pic>
    </p:spTree>
    <p:extLst>
      <p:ext uri="{BB962C8B-B14F-4D97-AF65-F5344CB8AC3E}">
        <p14:creationId xmlns:p14="http://schemas.microsoft.com/office/powerpoint/2010/main" val="1199068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SESSION TOPICS</a:t>
            </a:r>
            <a:endPar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646126" y="2672895"/>
            <a:ext cx="5186807" cy="2028248"/>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Navigation</a:t>
            </a:r>
          </a:p>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Data Entry </a:t>
            </a:r>
          </a:p>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Activities</a:t>
            </a:r>
          </a:p>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Additional Help &amp; Resources</a:t>
            </a: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1047091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2"/>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NAVIGATION</a:t>
            </a:r>
            <a:endPar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6646126" y="1640818"/>
            <a:ext cx="5205095" cy="3576364"/>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dirty="0">
                <a:solidFill>
                  <a:schemeClr val="tx2"/>
                </a:solidFill>
                <a:ea typeface="+mn-lt"/>
                <a:cs typeface="+mn-lt"/>
              </a:rPr>
              <a:t>Workspaces</a:t>
            </a:r>
          </a:p>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Navigation Bar</a:t>
            </a:r>
          </a:p>
          <a:p>
            <a:pPr marL="228600" indent="-228600">
              <a:lnSpc>
                <a:spcPct val="90000"/>
              </a:lnSpc>
              <a:spcBef>
                <a:spcPts val="1000"/>
              </a:spcBef>
              <a:buFont typeface="Arial" panose="020B0604020202020204" pitchFamily="34" charset="0"/>
              <a:buChar char="•"/>
            </a:pPr>
            <a:r>
              <a:rPr lang="en-US" sz="2800" dirty="0">
                <a:solidFill>
                  <a:schemeClr val="tx2"/>
                </a:solidFill>
                <a:ea typeface="Lato"/>
                <a:cs typeface="Lato"/>
              </a:rPr>
              <a:t>Entities</a:t>
            </a:r>
          </a:p>
          <a:p>
            <a:pPr marL="228600" indent="-228600">
              <a:lnSpc>
                <a:spcPct val="90000"/>
              </a:lnSpc>
              <a:spcBef>
                <a:spcPts val="1000"/>
              </a:spcBef>
              <a:buFont typeface="Arial" panose="020B0604020202020204" pitchFamily="34" charset="0"/>
              <a:buChar char="•"/>
            </a:pPr>
            <a:r>
              <a:rPr lang="en-US" sz="2800" dirty="0">
                <a:solidFill>
                  <a:schemeClr val="tx2"/>
                </a:solidFill>
                <a:latin typeface="Lato"/>
                <a:ea typeface="Lato"/>
                <a:cs typeface="Lato"/>
              </a:rPr>
              <a:t>Dataverse &amp; Quick Searches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dirty="0">
                <a:solidFill>
                  <a:schemeClr val="tx2"/>
                </a:solidFill>
                <a:latin typeface="Lato"/>
                <a:ea typeface="Lato"/>
                <a:cs typeface="Lato"/>
              </a:rPr>
              <a:t>Recent Menu</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dirty="0">
                <a:solidFill>
                  <a:schemeClr val="tx2"/>
                </a:solidFill>
                <a:latin typeface="Lato"/>
                <a:ea typeface="Lato"/>
                <a:cs typeface="Lato"/>
              </a:rPr>
              <a:t>Pinning Records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dirty="0">
                <a:solidFill>
                  <a:schemeClr val="tx2"/>
                </a:solidFill>
                <a:latin typeface="Lato"/>
                <a:ea typeface="Lato"/>
                <a:cs typeface="Lato"/>
              </a:rPr>
              <a:t>Waffles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3"/>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327137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NAVIGATION</a:t>
            </a:r>
          </a:p>
        </p:txBody>
      </p:sp>
      <p:pic>
        <p:nvPicPr>
          <p:cNvPr id="3" name="Picture 2">
            <a:extLst>
              <a:ext uri="{FF2B5EF4-FFF2-40B4-BE49-F238E27FC236}">
                <a16:creationId xmlns:a16="http://schemas.microsoft.com/office/drawing/2014/main" id="{A91C0141-4979-8C9C-0E30-25C1CA3FFA88}"/>
              </a:ext>
            </a:extLst>
          </p:cNvPr>
          <p:cNvPicPr>
            <a:picLocks noChangeAspect="1"/>
          </p:cNvPicPr>
          <p:nvPr/>
        </p:nvPicPr>
        <p:blipFill>
          <a:blip r:embed="rId3"/>
          <a:stretch>
            <a:fillRect/>
          </a:stretch>
        </p:blipFill>
        <p:spPr>
          <a:xfrm>
            <a:off x="3357796" y="1914824"/>
            <a:ext cx="6553601" cy="4575917"/>
          </a:xfrm>
          <a:prstGeom prst="rect">
            <a:avLst/>
          </a:prstGeom>
        </p:spPr>
      </p:pic>
    </p:spTree>
    <p:extLst>
      <p:ext uri="{BB962C8B-B14F-4D97-AF65-F5344CB8AC3E}">
        <p14:creationId xmlns:p14="http://schemas.microsoft.com/office/powerpoint/2010/main" val="2075923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2"/>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a:t>
            </a:r>
            <a:endPar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3"/>
          <a:stretch>
            <a:fillRect/>
          </a:stretch>
        </p:blipFill>
        <p:spPr>
          <a:xfrm>
            <a:off x="626017" y="6293440"/>
            <a:ext cx="1888583" cy="334564"/>
          </a:xfrm>
          <a:prstGeom prst="rect">
            <a:avLst/>
          </a:prstGeom>
        </p:spPr>
      </p:pic>
      <p:sp>
        <p:nvSpPr>
          <p:cNvPr id="7" name="TextBox 6">
            <a:extLst>
              <a:ext uri="{FF2B5EF4-FFF2-40B4-BE49-F238E27FC236}">
                <a16:creationId xmlns:a16="http://schemas.microsoft.com/office/drawing/2014/main" id="{F92A0255-7272-DF4D-8075-F0690F048C51}"/>
              </a:ext>
            </a:extLst>
          </p:cNvPr>
          <p:cNvSpPr txBox="1"/>
          <p:nvPr/>
        </p:nvSpPr>
        <p:spPr>
          <a:xfrm>
            <a:off x="6646126" y="1704938"/>
            <a:ext cx="5379366" cy="3448123"/>
          </a:xfrm>
          <a:prstGeom prst="rect">
            <a:avLst/>
          </a:prstGeom>
          <a:noFill/>
        </p:spPr>
        <p:txBody>
          <a:bodyPr wrap="square" lIns="91440" tIns="45720" rIns="91440" bIns="45720" rtlCol="0" anchor="t">
            <a:spAutoFit/>
          </a:bodyPr>
          <a:lstStyle/>
          <a:p>
            <a:pPr marL="457200" indent="-457200">
              <a:lnSpc>
                <a:spcPct val="90000"/>
              </a:lnSpc>
              <a:spcBef>
                <a:spcPts val="1000"/>
              </a:spcBef>
              <a:buFont typeface="Arial" panose="020B0604020202020204" pitchFamily="34" charset="0"/>
              <a:buChar char="•"/>
            </a:pPr>
            <a:r>
              <a:rPr lang="en-US" sz="2800">
                <a:solidFill>
                  <a:schemeClr val="tx2"/>
                </a:solidFill>
                <a:ea typeface="+mn-lt"/>
                <a:cs typeface="+mn-lt"/>
              </a:rPr>
              <a:t>Best</a:t>
            </a:r>
            <a:r>
              <a:rPr lang="en-US" sz="2800" dirty="0">
                <a:solidFill>
                  <a:schemeClr val="tx2"/>
                </a:solidFill>
                <a:ea typeface="Lato"/>
                <a:cs typeface="Lato"/>
              </a:rPr>
              <a:t> Practices</a:t>
            </a:r>
            <a:endParaRPr lang="en-US" sz="2800" dirty="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Dataverse Search</a:t>
            </a:r>
            <a:endParaRPr lang="en-US" sz="2800" dirty="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Entering Requests </a:t>
            </a:r>
            <a:endParaRPr lang="en-US" sz="2800" dirty="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Approving Requests</a:t>
            </a: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Entering Gifts/Gift Payments</a:t>
            </a:r>
            <a:endParaRPr lang="en-US" sz="2800" dirty="0">
              <a:solidFill>
                <a:schemeClr val="tx2"/>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Sending Payments to Accounting</a:t>
            </a:r>
          </a:p>
        </p:txBody>
      </p:sp>
    </p:spTree>
    <p:extLst>
      <p:ext uri="{BB962C8B-B14F-4D97-AF65-F5344CB8AC3E}">
        <p14:creationId xmlns:p14="http://schemas.microsoft.com/office/powerpoint/2010/main" val="2154082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 </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186809"/>
            <a:ext cx="10972801" cy="3285002"/>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a:buChar char="•"/>
            </a:pPr>
            <a:r>
              <a:rPr lang="en-US" sz="2800" dirty="0">
                <a:solidFill>
                  <a:schemeClr val="tx2"/>
                </a:solidFill>
                <a:ea typeface="Lato"/>
                <a:cs typeface="Lato"/>
              </a:rPr>
              <a:t>Always start by checking if the record (Contact, Constituent, Donor) you are adding already exists in the system to avoid duplicates.</a:t>
            </a:r>
            <a:br>
              <a:rPr lang="en-US" sz="2800" dirty="0">
                <a:solidFill>
                  <a:schemeClr val="tx2"/>
                </a:solidFill>
                <a:ea typeface="Lato"/>
                <a:cs typeface="Lato"/>
              </a:rPr>
            </a:br>
            <a:endParaRPr lang="en-US" sz="2800" dirty="0">
              <a:solidFill>
                <a:schemeClr val="tx2"/>
              </a:solidFill>
              <a:ea typeface="Lato"/>
              <a:cs typeface="Lato"/>
            </a:endParaRPr>
          </a:p>
          <a:p>
            <a:pPr lvl="2" indent="-457200">
              <a:lnSpc>
                <a:spcPct val="90000"/>
              </a:lnSpc>
              <a:spcBef>
                <a:spcPts val="1000"/>
              </a:spcBef>
              <a:buFont typeface="Lato" panose="020F0502020204030203" pitchFamily="34" charset="0"/>
              <a:buChar char="—"/>
            </a:pPr>
            <a:r>
              <a:rPr lang="en-US" sz="2400" dirty="0">
                <a:solidFill>
                  <a:schemeClr val="tx2"/>
                </a:solidFill>
                <a:ea typeface="+mn-lt"/>
                <a:cs typeface="+mn-lt"/>
              </a:rPr>
              <a:t>Use the Dataverse Search to search across entities or the Quick Search to search a specific view within an entity. </a:t>
            </a:r>
          </a:p>
          <a:p>
            <a:pPr lvl="2" indent="-457200">
              <a:lnSpc>
                <a:spcPct val="90000"/>
              </a:lnSpc>
              <a:spcBef>
                <a:spcPts val="1000"/>
              </a:spcBef>
              <a:buFont typeface="Lato" panose="020F0502020204030203" pitchFamily="34" charset="0"/>
              <a:buChar char="—"/>
            </a:pPr>
            <a:r>
              <a:rPr lang="en-US" sz="2400" dirty="0">
                <a:solidFill>
                  <a:schemeClr val="tx2"/>
                </a:solidFill>
                <a:ea typeface="+mn-lt"/>
                <a:cs typeface="+mn-lt"/>
              </a:rPr>
              <a:t>akoyaGO Best Practice is to begin with Dataverse Search, as this is a broader search and will return more results</a:t>
            </a:r>
            <a:r>
              <a:rPr lang="en-US" sz="2800">
                <a:solidFill>
                  <a:schemeClr val="tx2"/>
                </a:solidFill>
                <a:ea typeface="+mn-lt"/>
                <a:cs typeface="+mn-lt"/>
              </a:rPr>
              <a:t>.</a:t>
            </a:r>
            <a:endParaRPr lang="en-US" dirty="0">
              <a:solidFill>
                <a:schemeClr val="tx2"/>
              </a:solidFill>
              <a:ea typeface="+mn-lt"/>
              <a:cs typeface="+mn-lt"/>
            </a:endParaRPr>
          </a:p>
        </p:txBody>
      </p:sp>
    </p:spTree>
    <p:extLst>
      <p:ext uri="{BB962C8B-B14F-4D97-AF65-F5344CB8AC3E}">
        <p14:creationId xmlns:p14="http://schemas.microsoft.com/office/powerpoint/2010/main" val="3605792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89172"/>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MANUALLY ENTERING A REQUEST</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205097"/>
            <a:ext cx="11268754" cy="3247043"/>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Sans-Serif"/>
              <a:buChar char="•"/>
            </a:pPr>
            <a:r>
              <a:rPr lang="en-US" sz="2800">
                <a:solidFill>
                  <a:schemeClr val="tx2"/>
                </a:solidFill>
                <a:latin typeface="Lato"/>
                <a:ea typeface="Lato"/>
                <a:cs typeface="Lato"/>
              </a:rPr>
              <a:t>Enter Request from the Applicant's constituent record – Request tab. By starting here, you see historic Requests + Payments.</a:t>
            </a:r>
            <a:endParaRPr lang="en-US" sz="2800" dirty="0">
              <a:solidFill>
                <a:schemeClr val="tx2"/>
              </a:solidFill>
              <a:latin typeface="Lato"/>
              <a:ea typeface="Lato"/>
              <a:cs typeface="Lato"/>
            </a:endParaRPr>
          </a:p>
          <a:p>
            <a:pPr marL="228600" indent="-228600">
              <a:lnSpc>
                <a:spcPct val="90000"/>
              </a:lnSpc>
              <a:spcBef>
                <a:spcPts val="1000"/>
              </a:spcBef>
              <a:buFont typeface="Arial,Sans-Serif"/>
              <a:buChar char="•"/>
            </a:pPr>
            <a:endParaRPr lang="en-US" sz="2400" dirty="0">
              <a:solidFill>
                <a:schemeClr val="tx2"/>
              </a:solidFill>
              <a:latin typeface="Lato"/>
              <a:ea typeface="Lato"/>
              <a:cs typeface="Lato"/>
            </a:endParaRPr>
          </a:p>
          <a:p>
            <a:pPr marL="685800" lvl="2" indent="-228600">
              <a:lnSpc>
                <a:spcPct val="90000"/>
              </a:lnSpc>
              <a:spcBef>
                <a:spcPts val="1000"/>
              </a:spcBef>
              <a:buFont typeface="Lato" panose="020F0502020204030203" pitchFamily="34" charset="0"/>
              <a:buChar char="—"/>
            </a:pPr>
            <a:r>
              <a:rPr lang="en-US" sz="2400" dirty="0">
                <a:solidFill>
                  <a:schemeClr val="tx2"/>
                </a:solidFill>
                <a:latin typeface="Lato"/>
                <a:ea typeface="Lato"/>
                <a:cs typeface="Lato"/>
              </a:rPr>
              <a:t>Applicant, Payee, and Primary Contact will auto-populate. You can overwrite any of these fields from the Quick Create form if needed. </a:t>
            </a:r>
          </a:p>
          <a:p>
            <a:pPr marL="685800" lvl="2" indent="-228600">
              <a:lnSpc>
                <a:spcPct val="90000"/>
              </a:lnSpc>
              <a:spcBef>
                <a:spcPts val="1000"/>
              </a:spcBef>
              <a:buFont typeface="Lato" panose="020F0502020204030203" pitchFamily="34" charset="0"/>
              <a:buChar char="—"/>
            </a:pPr>
            <a:r>
              <a:rPr lang="en-US" sz="2400" dirty="0">
                <a:solidFill>
                  <a:schemeClr val="tx2"/>
                </a:solidFill>
                <a:latin typeface="Lato"/>
                <a:ea typeface="Lato"/>
                <a:cs typeface="Lato"/>
              </a:rPr>
              <a:t>If you enter an Original Grant Amount and Payment information on the Request Quick Create Form, you are entering an APPROVED REQUEST (and will also create a PAYMENT)</a:t>
            </a:r>
          </a:p>
        </p:txBody>
      </p:sp>
    </p:spTree>
    <p:extLst>
      <p:ext uri="{BB962C8B-B14F-4D97-AF65-F5344CB8AC3E}">
        <p14:creationId xmlns:p14="http://schemas.microsoft.com/office/powerpoint/2010/main" val="1912116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89172"/>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MANUALLY ENTERING A REQUEST</a:t>
            </a:r>
          </a:p>
        </p:txBody>
      </p:sp>
      <p:pic>
        <p:nvPicPr>
          <p:cNvPr id="3" name="Picture 2" descr="A screenshot of a computer&#10;&#10;Description automatically generated">
            <a:extLst>
              <a:ext uri="{FF2B5EF4-FFF2-40B4-BE49-F238E27FC236}">
                <a16:creationId xmlns:a16="http://schemas.microsoft.com/office/drawing/2014/main" id="{2E155FF8-DD0F-CF33-28F6-2357B3A59180}"/>
              </a:ext>
            </a:extLst>
          </p:cNvPr>
          <p:cNvPicPr>
            <a:picLocks noChangeAspect="1"/>
          </p:cNvPicPr>
          <p:nvPr/>
        </p:nvPicPr>
        <p:blipFill>
          <a:blip r:embed="rId2"/>
          <a:stretch>
            <a:fillRect/>
          </a:stretch>
        </p:blipFill>
        <p:spPr>
          <a:xfrm>
            <a:off x="1524000" y="1996056"/>
            <a:ext cx="9144000" cy="4276998"/>
          </a:xfrm>
          <a:prstGeom prst="rect">
            <a:avLst/>
          </a:prstGeom>
        </p:spPr>
      </p:pic>
    </p:spTree>
    <p:extLst>
      <p:ext uri="{BB962C8B-B14F-4D97-AF65-F5344CB8AC3E}">
        <p14:creationId xmlns:p14="http://schemas.microsoft.com/office/powerpoint/2010/main" val="2938577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89172"/>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APPROVING A REQUEST</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168521"/>
            <a:ext cx="10972801" cy="2675604"/>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a:buChar char="•"/>
            </a:pPr>
            <a:r>
              <a:rPr lang="en-US" sz="2800">
                <a:solidFill>
                  <a:schemeClr val="tx2"/>
                </a:solidFill>
                <a:ea typeface="Lato"/>
                <a:cs typeface="Lato"/>
              </a:rPr>
              <a:t>Best Practice is to approve the Request by using the "Approve" button at the top</a:t>
            </a:r>
            <a:r>
              <a:rPr lang="en-US" sz="2800" dirty="0">
                <a:solidFill>
                  <a:schemeClr val="tx2"/>
                </a:solidFill>
                <a:ea typeface="Lato"/>
                <a:cs typeface="Lato"/>
              </a:rPr>
              <a:t>.</a:t>
            </a:r>
            <a:endParaRPr lang="en-US" sz="2800" dirty="0"/>
          </a:p>
          <a:p>
            <a:pPr marL="228600" indent="-228600">
              <a:lnSpc>
                <a:spcPct val="90000"/>
              </a:lnSpc>
              <a:spcBef>
                <a:spcPts val="1000"/>
              </a:spcBef>
              <a:buFont typeface="Arial"/>
              <a:buChar char="•"/>
            </a:pPr>
            <a:endParaRPr lang="en-US" sz="2800" dirty="0">
              <a:solidFill>
                <a:schemeClr val="tx2"/>
              </a:solidFill>
              <a:ea typeface="Lato"/>
              <a:cs typeface="Lato"/>
            </a:endParaRPr>
          </a:p>
          <a:p>
            <a:pPr marL="228600" indent="-228600">
              <a:lnSpc>
                <a:spcPct val="90000"/>
              </a:lnSpc>
              <a:spcBef>
                <a:spcPts val="1000"/>
              </a:spcBef>
              <a:buFont typeface="Arial"/>
              <a:buChar char="•"/>
            </a:pPr>
            <a:r>
              <a:rPr lang="en-US" sz="2800">
                <a:solidFill>
                  <a:schemeClr val="tx2"/>
                </a:solidFill>
                <a:ea typeface="Lato"/>
                <a:cs typeface="Lato"/>
              </a:rPr>
              <a:t>If approving for an amount other than the Recommended Amount (Donor Advised) or Requested Amount (Competitive Grant), you can enter </a:t>
            </a:r>
            <a:r>
              <a:rPr lang="en-US" sz="2800" dirty="0">
                <a:solidFill>
                  <a:schemeClr val="tx2"/>
                </a:solidFill>
                <a:ea typeface="Lato"/>
                <a:cs typeface="Lato"/>
              </a:rPr>
              <a:t>the </a:t>
            </a:r>
            <a:r>
              <a:rPr lang="en-US" sz="2800">
                <a:solidFill>
                  <a:schemeClr val="tx2"/>
                </a:solidFill>
                <a:ea typeface="Lato"/>
                <a:cs typeface="Lato"/>
              </a:rPr>
              <a:t>Original Grant Amount to Approve</a:t>
            </a:r>
            <a:r>
              <a:rPr lang="en-US" sz="2800" dirty="0">
                <a:solidFill>
                  <a:schemeClr val="tx2"/>
                </a:solidFill>
                <a:ea typeface="Lato"/>
                <a:cs typeface="Lato"/>
              </a:rPr>
              <a:t>.</a:t>
            </a:r>
          </a:p>
        </p:txBody>
      </p:sp>
    </p:spTree>
    <p:extLst>
      <p:ext uri="{BB962C8B-B14F-4D97-AF65-F5344CB8AC3E}">
        <p14:creationId xmlns:p14="http://schemas.microsoft.com/office/powerpoint/2010/main" val="2995704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89172"/>
            <a:ext cx="12192000" cy="1323439"/>
          </a:xfrm>
          <a:prstGeom prst="rect">
            <a:avLst/>
          </a:prstGeom>
          <a:noFill/>
        </p:spPr>
        <p:txBody>
          <a:bodyPr wrap="square" lIns="91440" tIns="45720" rIns="91440" bIns="45720" rtlCol="0" anchor="t">
            <a:spAutoFit/>
          </a:bodyPr>
          <a:lstStyle/>
          <a:p>
            <a:r>
              <a:rPr lang="en-US" sz="4000" b="1" spc="300">
                <a:solidFill>
                  <a:schemeClr val="bg1"/>
                </a:solidFill>
                <a:ea typeface="Lato"/>
                <a:cs typeface="Lato"/>
              </a:rPr>
              <a:t>Data Entry Best Practices</a:t>
            </a:r>
          </a:p>
          <a:p>
            <a:r>
              <a:rPr lang="en-US" sz="4000" b="1" spc="300">
                <a:solidFill>
                  <a:schemeClr val="bg1"/>
                </a:solidFill>
                <a:ea typeface="Lato"/>
                <a:cs typeface="Lato"/>
              </a:rPr>
              <a:t>Processing a Payment</a:t>
            </a:r>
            <a:endParaRPr lang="en-US">
              <a:solidFill>
                <a:schemeClr val="bg1"/>
              </a:solidFill>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51401"/>
            <a:ext cx="10972801" cy="2748445"/>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a:buChar char="•"/>
            </a:pPr>
            <a:r>
              <a:rPr lang="en-US" sz="2800" dirty="0">
                <a:solidFill>
                  <a:schemeClr val="tx2"/>
                </a:solidFill>
                <a:ea typeface="Lato"/>
                <a:cs typeface="Segoe UI"/>
              </a:rPr>
              <a:t>When the Request is Approved, the Request Status will auto-updated and Payment will be automatically created.</a:t>
            </a:r>
            <a:endParaRPr lang="en-US" dirty="0">
              <a:solidFill>
                <a:schemeClr val="tx2"/>
              </a:solidFill>
            </a:endParaRPr>
          </a:p>
          <a:p>
            <a:pPr marL="228600" indent="-228600">
              <a:lnSpc>
                <a:spcPct val="90000"/>
              </a:lnSpc>
              <a:spcBef>
                <a:spcPts val="1000"/>
              </a:spcBef>
              <a:buFont typeface="Arial"/>
              <a:buChar char="•"/>
            </a:pPr>
            <a:endParaRPr lang="en-US" sz="2800" dirty="0">
              <a:solidFill>
                <a:schemeClr val="tx2"/>
              </a:solidFill>
              <a:ea typeface="Lato"/>
              <a:cs typeface="Segoe UI"/>
            </a:endParaRPr>
          </a:p>
          <a:p>
            <a:pPr marL="228600" indent="-228600">
              <a:lnSpc>
                <a:spcPct val="90000"/>
              </a:lnSpc>
              <a:spcBef>
                <a:spcPts val="1000"/>
              </a:spcBef>
              <a:buFont typeface="Arial"/>
              <a:buChar char="•"/>
            </a:pPr>
            <a:r>
              <a:rPr lang="en-US" sz="2800" dirty="0">
                <a:solidFill>
                  <a:schemeClr val="tx2"/>
                </a:solidFill>
                <a:ea typeface="Lato"/>
                <a:cs typeface="Segoe UI"/>
              </a:rPr>
              <a:t>Out of the box functionality is 1 payment will be created for the total Original Grant Amount.</a:t>
            </a:r>
          </a:p>
          <a:p>
            <a:pPr lvl="2" indent="-457200">
              <a:lnSpc>
                <a:spcPct val="90000"/>
              </a:lnSpc>
              <a:spcBef>
                <a:spcPts val="1000"/>
              </a:spcBef>
              <a:buFont typeface="Segoe UI" panose="020B0502040204020203" pitchFamily="34" charset="0"/>
              <a:buChar char="—"/>
            </a:pPr>
            <a:r>
              <a:rPr lang="en-US" sz="2400" dirty="0">
                <a:solidFill>
                  <a:schemeClr val="tx2"/>
                </a:solidFill>
                <a:ea typeface="Lato"/>
                <a:cs typeface="Segoe UI"/>
              </a:rPr>
              <a:t>Edit/create additional payments if necessary (i.e. multi-year payouts)</a:t>
            </a:r>
            <a:endParaRPr lang="en-US" sz="2400" dirty="0">
              <a:solidFill>
                <a:schemeClr val="tx2"/>
              </a:solidFill>
              <a:ea typeface="Lato"/>
              <a:cs typeface="Lato"/>
            </a:endParaRPr>
          </a:p>
        </p:txBody>
      </p:sp>
    </p:spTree>
    <p:extLst>
      <p:ext uri="{BB962C8B-B14F-4D97-AF65-F5344CB8AC3E}">
        <p14:creationId xmlns:p14="http://schemas.microsoft.com/office/powerpoint/2010/main" val="2273282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89172"/>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PROCESSING A PAYMENT</a:t>
            </a:r>
            <a:endParaRPr lang="en-US" dirty="0">
              <a:solidFill>
                <a:schemeClr val="bg1"/>
              </a:solidFill>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33113"/>
            <a:ext cx="10972801" cy="3967240"/>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a:buChar char="•"/>
            </a:pPr>
            <a:r>
              <a:rPr lang="en-US" sz="2800" dirty="0">
                <a:solidFill>
                  <a:schemeClr val="tx2"/>
                </a:solidFill>
                <a:ea typeface="Lato"/>
                <a:cs typeface="Segoe UI"/>
              </a:rPr>
              <a:t>If using akoyaGO with Accounting, make sure to thoroughly review payments before Sending them to Accounting. Once it exists in your GL, you have to post a correction.</a:t>
            </a:r>
          </a:p>
          <a:p>
            <a:pPr marL="228600" indent="-228600">
              <a:lnSpc>
                <a:spcPct val="90000"/>
              </a:lnSpc>
              <a:spcBef>
                <a:spcPts val="1000"/>
              </a:spcBef>
              <a:buFont typeface="Arial"/>
              <a:buChar char="•"/>
            </a:pPr>
            <a:r>
              <a:rPr lang="en-US" sz="2800" dirty="0">
                <a:solidFill>
                  <a:schemeClr val="tx2"/>
                </a:solidFill>
                <a:ea typeface="Lato"/>
                <a:cs typeface="Segoe UI"/>
              </a:rPr>
              <a:t>You can use </a:t>
            </a:r>
            <a:r>
              <a:rPr lang="en-US" sz="2800" b="1" dirty="0">
                <a:solidFill>
                  <a:schemeClr val="tx2"/>
                </a:solidFill>
                <a:ea typeface="Lato"/>
                <a:cs typeface="Segoe UI"/>
              </a:rPr>
              <a:t>Request Payments to Send to Accounting </a:t>
            </a:r>
            <a:r>
              <a:rPr lang="en-US" sz="2800" dirty="0">
                <a:solidFill>
                  <a:schemeClr val="tx2"/>
                </a:solidFill>
                <a:ea typeface="Lato"/>
                <a:cs typeface="Segoe UI"/>
              </a:rPr>
              <a:t>System View to review a group of payments or can review individual records.</a:t>
            </a:r>
          </a:p>
          <a:p>
            <a:pPr marL="228600" indent="-228600">
              <a:lnSpc>
                <a:spcPct val="90000"/>
              </a:lnSpc>
              <a:spcBef>
                <a:spcPts val="1000"/>
              </a:spcBef>
              <a:buFont typeface="Arial"/>
              <a:buChar char="•"/>
            </a:pPr>
            <a:r>
              <a:rPr lang="en-US" sz="2800" dirty="0">
                <a:solidFill>
                  <a:schemeClr val="tx2"/>
                </a:solidFill>
                <a:ea typeface="Lato"/>
                <a:cs typeface="Segoe UI"/>
              </a:rPr>
              <a:t>Best practice is to use the Send to Accounting button.</a:t>
            </a:r>
          </a:p>
          <a:p>
            <a:pPr marL="228600" indent="-228600">
              <a:lnSpc>
                <a:spcPct val="90000"/>
              </a:lnSpc>
              <a:spcBef>
                <a:spcPts val="1000"/>
              </a:spcBef>
              <a:buFont typeface="Arial"/>
              <a:buChar char="•"/>
            </a:pPr>
            <a:r>
              <a:rPr lang="en-US" sz="2800" dirty="0">
                <a:solidFill>
                  <a:schemeClr val="tx2"/>
                </a:solidFill>
                <a:ea typeface="Lato"/>
                <a:cs typeface="Segoe UI"/>
              </a:rPr>
              <a:t>This view is also included in </a:t>
            </a:r>
            <a:r>
              <a:rPr lang="en-US" sz="2800" b="1" dirty="0">
                <a:solidFill>
                  <a:schemeClr val="tx2"/>
                </a:solidFill>
                <a:ea typeface="Lato"/>
                <a:cs typeface="Segoe UI"/>
              </a:rPr>
              <a:t>Payment Processing</a:t>
            </a:r>
            <a:r>
              <a:rPr lang="en-US" sz="2800" dirty="0">
                <a:solidFill>
                  <a:schemeClr val="tx2"/>
                </a:solidFill>
                <a:ea typeface="Lato"/>
                <a:cs typeface="Segoe UI"/>
              </a:rPr>
              <a:t> System Dashboard. </a:t>
            </a:r>
            <a:endParaRPr lang="en-US" dirty="0">
              <a:solidFill>
                <a:schemeClr val="tx2"/>
              </a:solidFill>
              <a:ea typeface="Lato"/>
              <a:cs typeface="Lato"/>
            </a:endParaRPr>
          </a:p>
        </p:txBody>
      </p:sp>
    </p:spTree>
    <p:extLst>
      <p:ext uri="{BB962C8B-B14F-4D97-AF65-F5344CB8AC3E}">
        <p14:creationId xmlns:p14="http://schemas.microsoft.com/office/powerpoint/2010/main" val="2592317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15755" y="402061"/>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ENTERING A GIFT</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87977"/>
            <a:ext cx="10972801" cy="2803844"/>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ea typeface="Lato"/>
                <a:cs typeface="Lato"/>
              </a:rPr>
              <a:t>Enter the Gift and Gift Payment from the Donor Record</a:t>
            </a:r>
            <a:r>
              <a:rPr lang="en-US" sz="2800" dirty="0">
                <a:solidFill>
                  <a:schemeClr val="tx2"/>
                </a:solidFill>
                <a:ea typeface="Lato"/>
                <a:cs typeface="Lato"/>
              </a:rPr>
              <a:t>.</a:t>
            </a:r>
          </a:p>
          <a:p>
            <a:pPr marL="228600" indent="-228600">
              <a:lnSpc>
                <a:spcPct val="90000"/>
              </a:lnSpc>
              <a:spcBef>
                <a:spcPts val="1000"/>
              </a:spcBef>
              <a:buFont typeface="Arial,Sans-Serif"/>
              <a:buChar char="•"/>
            </a:pPr>
            <a:r>
              <a:rPr lang="en-US" sz="2800">
                <a:solidFill>
                  <a:schemeClr val="tx2"/>
                </a:solidFill>
                <a:ea typeface="Lato"/>
                <a:cs typeface="Lato"/>
              </a:rPr>
              <a:t>By starting here, the Donor, Formal Acknowledgement, and Payor will populate. You can overwrite any of these fields if needed</a:t>
            </a:r>
            <a:r>
              <a:rPr lang="en-US" sz="2800" dirty="0">
                <a:solidFill>
                  <a:schemeClr val="tx2"/>
                </a:solidFill>
                <a:ea typeface="Lato"/>
                <a:cs typeface="Lato"/>
              </a:rPr>
              <a:t>.</a:t>
            </a:r>
          </a:p>
          <a:p>
            <a:pPr marL="228600" indent="-228600">
              <a:lnSpc>
                <a:spcPct val="90000"/>
              </a:lnSpc>
              <a:spcBef>
                <a:spcPts val="1000"/>
              </a:spcBef>
              <a:buFont typeface="Arial,Sans-Serif"/>
              <a:buChar char="•"/>
            </a:pPr>
            <a:r>
              <a:rPr lang="en-US" sz="2800">
                <a:solidFill>
                  <a:schemeClr val="tx2"/>
                </a:solidFill>
                <a:ea typeface="Lato"/>
                <a:cs typeface="Lato"/>
              </a:rPr>
              <a:t>You will also see </a:t>
            </a:r>
            <a:r>
              <a:rPr lang="en-US" sz="2800" dirty="0">
                <a:solidFill>
                  <a:schemeClr val="tx2"/>
                </a:solidFill>
                <a:ea typeface="Lato"/>
                <a:cs typeface="Lato"/>
              </a:rPr>
              <a:t>the </a:t>
            </a:r>
            <a:r>
              <a:rPr lang="en-US" sz="2800">
                <a:solidFill>
                  <a:schemeClr val="tx2"/>
                </a:solidFill>
                <a:ea typeface="Lato"/>
                <a:cs typeface="Lato"/>
              </a:rPr>
              <a:t>most recent Gift information</a:t>
            </a:r>
            <a:r>
              <a:rPr lang="en-US" sz="2800" dirty="0">
                <a:solidFill>
                  <a:schemeClr val="tx2"/>
                </a:solidFill>
                <a:ea typeface="Lato"/>
                <a:cs typeface="Lato"/>
              </a:rPr>
              <a:t>.</a:t>
            </a:r>
          </a:p>
          <a:p>
            <a:pPr marL="228600" indent="-228600">
              <a:lnSpc>
                <a:spcPct val="90000"/>
              </a:lnSpc>
              <a:spcBef>
                <a:spcPts val="1000"/>
              </a:spcBef>
              <a:buFont typeface="Arial,Sans-Serif"/>
              <a:buChar char="•"/>
            </a:pPr>
            <a:r>
              <a:rPr lang="en-US" sz="2800">
                <a:solidFill>
                  <a:schemeClr val="tx2"/>
                </a:solidFill>
                <a:ea typeface="Lato"/>
                <a:cs typeface="Lato"/>
              </a:rPr>
              <a:t>If using </a:t>
            </a:r>
            <a:r>
              <a:rPr lang="en-US" sz="2800" dirty="0">
                <a:solidFill>
                  <a:schemeClr val="tx2"/>
                </a:solidFill>
                <a:ea typeface="Lato"/>
                <a:cs typeface="Lato"/>
              </a:rPr>
              <a:t>the </a:t>
            </a:r>
            <a:r>
              <a:rPr lang="en-US" sz="2800">
                <a:solidFill>
                  <a:schemeClr val="tx2"/>
                </a:solidFill>
                <a:ea typeface="Lato"/>
                <a:cs typeface="Lato"/>
              </a:rPr>
              <a:t>Gift Quick Create Form, both a Gift and Gift Payment will be created</a:t>
            </a:r>
            <a:r>
              <a:rPr lang="en-US" sz="2800" dirty="0">
                <a:solidFill>
                  <a:schemeClr val="tx2"/>
                </a:solidFill>
                <a:ea typeface="Lato"/>
                <a:cs typeface="Lato"/>
              </a:rPr>
              <a:t>.</a:t>
            </a:r>
          </a:p>
        </p:txBody>
      </p:sp>
    </p:spTree>
    <p:extLst>
      <p:ext uri="{BB962C8B-B14F-4D97-AF65-F5344CB8AC3E}">
        <p14:creationId xmlns:p14="http://schemas.microsoft.com/office/powerpoint/2010/main" val="1038489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15755" y="402061"/>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ENTERING A GIFT</a:t>
            </a:r>
          </a:p>
        </p:txBody>
      </p:sp>
      <p:pic>
        <p:nvPicPr>
          <p:cNvPr id="3" name="Picture 2" descr="A screenshot of a computer&#10;&#10;Description automatically generated">
            <a:extLst>
              <a:ext uri="{FF2B5EF4-FFF2-40B4-BE49-F238E27FC236}">
                <a16:creationId xmlns:a16="http://schemas.microsoft.com/office/drawing/2014/main" id="{F9E34D14-0CB1-4D3B-19A3-D42FA5E0581C}"/>
              </a:ext>
            </a:extLst>
          </p:cNvPr>
          <p:cNvPicPr>
            <a:picLocks noChangeAspect="1"/>
          </p:cNvPicPr>
          <p:nvPr/>
        </p:nvPicPr>
        <p:blipFill>
          <a:blip r:embed="rId2"/>
          <a:stretch>
            <a:fillRect/>
          </a:stretch>
        </p:blipFill>
        <p:spPr>
          <a:xfrm>
            <a:off x="1241775" y="1902719"/>
            <a:ext cx="9887187" cy="4397821"/>
          </a:xfrm>
          <a:prstGeom prst="rect">
            <a:avLst/>
          </a:prstGeom>
        </p:spPr>
      </p:pic>
    </p:spTree>
    <p:extLst>
      <p:ext uri="{BB962C8B-B14F-4D97-AF65-F5344CB8AC3E}">
        <p14:creationId xmlns:p14="http://schemas.microsoft.com/office/powerpoint/2010/main" val="2398166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15755" y="402061"/>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ENTERING A GIFT</a:t>
            </a:r>
          </a:p>
        </p:txBody>
      </p:sp>
      <p:pic>
        <p:nvPicPr>
          <p:cNvPr id="5" name="Picture 4" descr="A screenshot of a computer&#10;&#10;Description automatically generated">
            <a:extLst>
              <a:ext uri="{FF2B5EF4-FFF2-40B4-BE49-F238E27FC236}">
                <a16:creationId xmlns:a16="http://schemas.microsoft.com/office/drawing/2014/main" id="{4D9B6294-B941-7CA6-7B08-024839A6A5A3}"/>
              </a:ext>
            </a:extLst>
          </p:cNvPr>
          <p:cNvPicPr>
            <a:picLocks noChangeAspect="1"/>
          </p:cNvPicPr>
          <p:nvPr/>
        </p:nvPicPr>
        <p:blipFill>
          <a:blip r:embed="rId2"/>
          <a:stretch>
            <a:fillRect/>
          </a:stretch>
        </p:blipFill>
        <p:spPr>
          <a:xfrm>
            <a:off x="1937926" y="2052107"/>
            <a:ext cx="8955852" cy="4249564"/>
          </a:xfrm>
          <a:prstGeom prst="rect">
            <a:avLst/>
          </a:prstGeom>
        </p:spPr>
      </p:pic>
    </p:spTree>
    <p:extLst>
      <p:ext uri="{BB962C8B-B14F-4D97-AF65-F5344CB8AC3E}">
        <p14:creationId xmlns:p14="http://schemas.microsoft.com/office/powerpoint/2010/main" val="4186907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15755" y="402061"/>
            <a:ext cx="12192000" cy="1323439"/>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DATA ENTRY BEST PRACTICES</a:t>
            </a:r>
          </a:p>
          <a:p>
            <a:r>
              <a:rPr lang="en-US" sz="4000" b="1" spc="300" dirty="0">
                <a:solidFill>
                  <a:schemeClr val="bg1"/>
                </a:solidFill>
                <a:latin typeface="Lato Black" panose="020F0A02020204030203" pitchFamily="34" charset="0"/>
                <a:ea typeface="Lato"/>
                <a:cs typeface="Lato"/>
              </a:rPr>
              <a:t>PROCESSING A GIFT PAYMENT</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33113"/>
            <a:ext cx="10972801" cy="3579441"/>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a:buChar char="•"/>
            </a:pPr>
            <a:r>
              <a:rPr lang="en-US" sz="2800" dirty="0">
                <a:solidFill>
                  <a:schemeClr val="tx2"/>
                </a:solidFill>
                <a:ea typeface="Lato"/>
                <a:cs typeface="Segoe UI"/>
              </a:rPr>
              <a:t>If using akoyaGO with Accounting, make sure to thoroughly review Gift payments before Sending to Accounting. Once it exists in your GL, you have to post a correction.</a:t>
            </a:r>
            <a:endParaRPr lang="en-US" sz="2800" dirty="0">
              <a:solidFill>
                <a:schemeClr val="tx2"/>
              </a:solidFill>
              <a:ea typeface="Lato"/>
              <a:cs typeface="Lato"/>
            </a:endParaRPr>
          </a:p>
          <a:p>
            <a:pPr marL="228600" indent="-228600">
              <a:lnSpc>
                <a:spcPct val="90000"/>
              </a:lnSpc>
              <a:spcBef>
                <a:spcPts val="1000"/>
              </a:spcBef>
              <a:buFont typeface="Arial"/>
              <a:buChar char="•"/>
            </a:pPr>
            <a:r>
              <a:rPr lang="en-US" sz="2800" dirty="0">
                <a:solidFill>
                  <a:schemeClr val="tx2"/>
                </a:solidFill>
                <a:ea typeface="Lato"/>
                <a:cs typeface="Lato"/>
              </a:rPr>
              <a:t>You can </a:t>
            </a:r>
            <a:r>
              <a:rPr lang="en-US" sz="2800">
                <a:solidFill>
                  <a:schemeClr val="tx2"/>
                </a:solidFill>
                <a:ea typeface="Lato"/>
                <a:cs typeface="Lato"/>
              </a:rPr>
              <a:t>use </a:t>
            </a:r>
            <a:r>
              <a:rPr lang="en-US" sz="2800" b="1">
                <a:solidFill>
                  <a:schemeClr val="tx2"/>
                </a:solidFill>
                <a:ea typeface="Lato"/>
                <a:cs typeface="Lato"/>
              </a:rPr>
              <a:t>Gift Payments to Send to Accounting </a:t>
            </a:r>
            <a:r>
              <a:rPr lang="en-US" sz="2800">
                <a:solidFill>
                  <a:schemeClr val="tx2"/>
                </a:solidFill>
                <a:ea typeface="Lato"/>
                <a:cs typeface="Lato"/>
              </a:rPr>
              <a:t>System View to review a group of Gift Payments or review the individual records</a:t>
            </a:r>
            <a:r>
              <a:rPr lang="en-US" sz="2800" dirty="0">
                <a:solidFill>
                  <a:schemeClr val="tx2"/>
                </a:solidFill>
                <a:ea typeface="Lato"/>
                <a:cs typeface="Lato"/>
              </a:rPr>
              <a:t>.</a:t>
            </a:r>
          </a:p>
          <a:p>
            <a:pPr marL="228600" indent="-228600">
              <a:lnSpc>
                <a:spcPct val="90000"/>
              </a:lnSpc>
              <a:spcBef>
                <a:spcPts val="1000"/>
              </a:spcBef>
              <a:buFont typeface="Arial"/>
              <a:buChar char="•"/>
            </a:pPr>
            <a:r>
              <a:rPr lang="en-US" sz="2800" dirty="0">
                <a:solidFill>
                  <a:schemeClr val="tx2"/>
                </a:solidFill>
                <a:ea typeface="Lato"/>
                <a:cs typeface="Segoe UI"/>
              </a:rPr>
              <a:t>Best practice is to use the Send to Accounting button.</a:t>
            </a:r>
            <a:endParaRPr lang="en-US" sz="2800" dirty="0">
              <a:solidFill>
                <a:schemeClr val="tx2"/>
              </a:solidFill>
              <a:ea typeface="Lato"/>
              <a:cs typeface="Lato"/>
            </a:endParaRPr>
          </a:p>
          <a:p>
            <a:pPr marL="228600" indent="-228600">
              <a:lnSpc>
                <a:spcPct val="90000"/>
              </a:lnSpc>
              <a:spcBef>
                <a:spcPts val="1000"/>
              </a:spcBef>
              <a:buFont typeface="Arial"/>
              <a:buChar char="•"/>
            </a:pPr>
            <a:r>
              <a:rPr lang="en-US" sz="2800">
                <a:solidFill>
                  <a:schemeClr val="tx2"/>
                </a:solidFill>
                <a:ea typeface="Lato"/>
                <a:cs typeface="Lato"/>
              </a:rPr>
              <a:t>This view is also included in the </a:t>
            </a:r>
            <a:r>
              <a:rPr lang="en-US" sz="2800" b="1">
                <a:solidFill>
                  <a:schemeClr val="tx2"/>
                </a:solidFill>
                <a:ea typeface="Lato"/>
                <a:cs typeface="Lato"/>
              </a:rPr>
              <a:t>Payment Processing </a:t>
            </a:r>
            <a:r>
              <a:rPr lang="en-US" sz="2800">
                <a:solidFill>
                  <a:schemeClr val="tx2"/>
                </a:solidFill>
                <a:ea typeface="Lato"/>
                <a:cs typeface="Lato"/>
              </a:rPr>
              <a:t>System Dashboard</a:t>
            </a:r>
            <a:r>
              <a:rPr lang="en-US" sz="2800" dirty="0">
                <a:solidFill>
                  <a:schemeClr val="tx2"/>
                </a:solidFill>
                <a:ea typeface="Lato"/>
                <a:cs typeface="Lato"/>
              </a:rPr>
              <a:t>.</a:t>
            </a:r>
            <a:endParaRPr lang="en-US" dirty="0">
              <a:solidFill>
                <a:schemeClr val="tx2"/>
              </a:solidFill>
              <a:ea typeface="Lato"/>
              <a:cs typeface="Lato"/>
            </a:endParaRPr>
          </a:p>
        </p:txBody>
      </p:sp>
    </p:spTree>
    <p:extLst>
      <p:ext uri="{BB962C8B-B14F-4D97-AF65-F5344CB8AC3E}">
        <p14:creationId xmlns:p14="http://schemas.microsoft.com/office/powerpoint/2010/main" val="3325659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2"/>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626017" y="3075057"/>
            <a:ext cx="5202391"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ACTIVITIES</a:t>
            </a:r>
            <a:endParaRPr lang="en-US" dirty="0">
              <a:latin typeface="Lato Black" panose="020F0A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3"/>
          <a:stretch>
            <a:fillRect/>
          </a:stretch>
        </p:blipFill>
        <p:spPr>
          <a:xfrm>
            <a:off x="626017" y="6293440"/>
            <a:ext cx="1888583" cy="334564"/>
          </a:xfrm>
          <a:prstGeom prst="rect">
            <a:avLst/>
          </a:prstGeom>
        </p:spPr>
      </p:pic>
      <p:sp>
        <p:nvSpPr>
          <p:cNvPr id="7" name="TextBox 6">
            <a:extLst>
              <a:ext uri="{FF2B5EF4-FFF2-40B4-BE49-F238E27FC236}">
                <a16:creationId xmlns:a16="http://schemas.microsoft.com/office/drawing/2014/main" id="{F92A0255-7272-DF4D-8075-F0690F048C51}"/>
              </a:ext>
            </a:extLst>
          </p:cNvPr>
          <p:cNvSpPr txBox="1"/>
          <p:nvPr/>
        </p:nvSpPr>
        <p:spPr>
          <a:xfrm>
            <a:off x="6592702" y="2156857"/>
            <a:ext cx="4984595" cy="2544286"/>
          </a:xfrm>
          <a:prstGeom prst="rect">
            <a:avLst/>
          </a:prstGeom>
          <a:noFill/>
        </p:spPr>
        <p:txBody>
          <a:bodyPr wrap="square" lIns="91440" tIns="45720" rIns="91440" bIns="45720" rtlCol="0" anchor="t">
            <a:spAutoFit/>
          </a:bodyPr>
          <a:lstStyle/>
          <a:p>
            <a:pPr marL="457200" indent="-457200">
              <a:lnSpc>
                <a:spcPct val="90000"/>
              </a:lnSpc>
              <a:spcBef>
                <a:spcPts val="1000"/>
              </a:spcBef>
              <a:buFont typeface="Arial" panose="020B0604020202020204" pitchFamily="34" charset="0"/>
              <a:buChar char="•"/>
            </a:pPr>
            <a:r>
              <a:rPr lang="en-US" sz="2800">
                <a:solidFill>
                  <a:schemeClr val="tx2"/>
                </a:solidFill>
                <a:ea typeface="+mn-lt"/>
                <a:cs typeface="+mn-lt"/>
              </a:rPr>
              <a:t>Types of Activities</a:t>
            </a:r>
            <a:endParaRPr lang="en-US" dirty="0">
              <a:solidFill>
                <a:schemeClr val="tx2"/>
              </a:solidFill>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Assigning Owners</a:t>
            </a: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Set Regarding</a:t>
            </a:r>
            <a:endParaRPr lang="en-US" dirty="0">
              <a:solidFill>
                <a:srgbClr val="006765"/>
              </a:solidFill>
              <a:ea typeface="Lato" panose="020F0502020204030203" pitchFamily="34" charset="0"/>
              <a:cs typeface="Lato" panose="020F0502020204030203" pitchFamily="34" charset="0"/>
            </a:endParaRPr>
          </a:p>
          <a:p>
            <a:pPr marL="457200" indent="-457200">
              <a:lnSpc>
                <a:spcPct val="90000"/>
              </a:lnSpc>
              <a:spcBef>
                <a:spcPts val="1000"/>
              </a:spcBef>
              <a:buFont typeface="Arial" panose="020B0604020202020204" pitchFamily="34" charset="0"/>
              <a:buChar char="•"/>
            </a:pPr>
            <a:r>
              <a:rPr lang="en-US" sz="2800">
                <a:solidFill>
                  <a:srgbClr val="5D5C5B"/>
                </a:solidFill>
                <a:ea typeface="Lato"/>
                <a:cs typeface="Lato"/>
              </a:rPr>
              <a:t>Timelines</a:t>
            </a:r>
            <a:endParaRPr lang="en-US" sz="2800" dirty="0">
              <a:solidFill>
                <a:srgbClr val="5D5C5B"/>
              </a:solidFill>
              <a:ea typeface="Lato"/>
              <a:cs typeface="Lato"/>
            </a:endParaRPr>
          </a:p>
          <a:p>
            <a:pPr marL="457200" indent="-457200">
              <a:lnSpc>
                <a:spcPct val="90000"/>
              </a:lnSpc>
              <a:spcBef>
                <a:spcPts val="1000"/>
              </a:spcBef>
              <a:buFont typeface="Arial" panose="020B0604020202020204" pitchFamily="34" charset="0"/>
              <a:buChar char="•"/>
            </a:pPr>
            <a:r>
              <a:rPr lang="en-US" sz="2800" dirty="0">
                <a:solidFill>
                  <a:schemeClr val="tx2"/>
                </a:solidFill>
                <a:ea typeface="Lato"/>
                <a:cs typeface="Lato"/>
              </a:rPr>
              <a:t>Integrations/Automations</a:t>
            </a:r>
            <a:endParaRPr lang="en-US" sz="2800" dirty="0">
              <a:solidFill>
                <a:srgbClr val="5D5C5B"/>
              </a:solidFill>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520848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TYPES OF ACTIVITIES</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23254"/>
            <a:ext cx="10972801" cy="2544286"/>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Tasks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Appointments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Phone Calls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Emails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System Logs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descr="A screenshot of a computer&#10;&#10;Description automatically generated">
            <a:extLst>
              <a:ext uri="{FF2B5EF4-FFF2-40B4-BE49-F238E27FC236}">
                <a16:creationId xmlns:a16="http://schemas.microsoft.com/office/drawing/2014/main" id="{A22E2590-E232-8223-A9EF-93D1DEC06C31}"/>
              </a:ext>
            </a:extLst>
          </p:cNvPr>
          <p:cNvPicPr>
            <a:picLocks noChangeAspect="1"/>
          </p:cNvPicPr>
          <p:nvPr/>
        </p:nvPicPr>
        <p:blipFill>
          <a:blip r:embed="rId2"/>
          <a:stretch>
            <a:fillRect/>
          </a:stretch>
        </p:blipFill>
        <p:spPr>
          <a:xfrm>
            <a:off x="3702732" y="2236346"/>
            <a:ext cx="7898254" cy="3467101"/>
          </a:xfrm>
          <a:prstGeom prst="rect">
            <a:avLst/>
          </a:prstGeom>
        </p:spPr>
      </p:pic>
    </p:spTree>
    <p:extLst>
      <p:ext uri="{BB962C8B-B14F-4D97-AF65-F5344CB8AC3E}">
        <p14:creationId xmlns:p14="http://schemas.microsoft.com/office/powerpoint/2010/main" val="1204904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ASSIGNING OWNERS</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5" y="2323254"/>
            <a:ext cx="4316265" cy="3821559"/>
          </a:xfrm>
          <a:prstGeom prst="rect">
            <a:avLst/>
          </a:prstGeom>
          <a:noFill/>
        </p:spPr>
        <p:txBody>
          <a:bodyPr wrap="square" rtlCol="0">
            <a:spAutoFit/>
          </a:bodyPr>
          <a:lstStyle/>
          <a:p>
            <a:pPr marL="457200" indent="-4572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You can assign any user to an activity. The best use case for assigning owners is Tasks.</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2" indent="-228600">
              <a:lnSpc>
                <a:spcPct val="90000"/>
              </a:lnSpc>
              <a:spcBef>
                <a:spcPts val="1000"/>
              </a:spcBef>
              <a:buFont typeface="Lato" panose="020F0502020204030203" pitchFamily="34" charset="0"/>
              <a:buChar char="—"/>
            </a:pP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This allows the owner to maintain a personalized View of the tasks they own so they can better manage their work.</a:t>
            </a:r>
          </a:p>
        </p:txBody>
      </p:sp>
      <p:pic>
        <p:nvPicPr>
          <p:cNvPr id="5" name="Picture 4" descr="A screenshot of a computer&#10;&#10;Description automatically generated">
            <a:extLst>
              <a:ext uri="{FF2B5EF4-FFF2-40B4-BE49-F238E27FC236}">
                <a16:creationId xmlns:a16="http://schemas.microsoft.com/office/drawing/2014/main" id="{93317FC0-EC3E-F094-E791-EEF881065C43}"/>
              </a:ext>
            </a:extLst>
          </p:cNvPr>
          <p:cNvPicPr>
            <a:picLocks noChangeAspect="1"/>
          </p:cNvPicPr>
          <p:nvPr/>
        </p:nvPicPr>
        <p:blipFill>
          <a:blip r:embed="rId2"/>
          <a:stretch>
            <a:fillRect/>
          </a:stretch>
        </p:blipFill>
        <p:spPr>
          <a:xfrm>
            <a:off x="4980432" y="2811183"/>
            <a:ext cx="6864608" cy="2994459"/>
          </a:xfrm>
          <a:prstGeom prst="rect">
            <a:avLst/>
          </a:prstGeom>
        </p:spPr>
      </p:pic>
    </p:spTree>
    <p:extLst>
      <p:ext uri="{BB962C8B-B14F-4D97-AF65-F5344CB8AC3E}">
        <p14:creationId xmlns:p14="http://schemas.microsoft.com/office/powerpoint/2010/main" val="241603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SET REGARDING</a:t>
            </a:r>
          </a:p>
        </p:txBody>
      </p:sp>
      <p:sp>
        <p:nvSpPr>
          <p:cNvPr id="8" name="TextBox 7">
            <a:extLst>
              <a:ext uri="{FF2B5EF4-FFF2-40B4-BE49-F238E27FC236}">
                <a16:creationId xmlns:a16="http://schemas.microsoft.com/office/drawing/2014/main" id="{2934FC33-1599-F242-B7BD-2088616822C2}"/>
              </a:ext>
            </a:extLst>
          </p:cNvPr>
          <p:cNvSpPr txBox="1"/>
          <p:nvPr/>
        </p:nvSpPr>
        <p:spPr>
          <a:xfrm>
            <a:off x="7315200" y="2323254"/>
            <a:ext cx="4248615" cy="3876959"/>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It is always important to set the Regarding field correctly. You can associate the activity with any record in the system.</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2" indent="-228600">
              <a:lnSpc>
                <a:spcPct val="90000"/>
              </a:lnSpc>
              <a:spcBef>
                <a:spcPts val="1000"/>
              </a:spcBef>
              <a:buFont typeface="Lato" panose="020F0502020204030203" pitchFamily="34" charset="0"/>
              <a:buChar char="—"/>
            </a:pP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This will allow the activity to be logged onto the record’s timeline.</a:t>
            </a:r>
          </a:p>
        </p:txBody>
      </p:sp>
      <p:pic>
        <p:nvPicPr>
          <p:cNvPr id="5" name="Picture 4" descr="A screenshot of a computer&#10;&#10;Description automatically generated">
            <a:extLst>
              <a:ext uri="{FF2B5EF4-FFF2-40B4-BE49-F238E27FC236}">
                <a16:creationId xmlns:a16="http://schemas.microsoft.com/office/drawing/2014/main" id="{8E117361-38EF-A757-3CC9-61CE76DEAEEA}"/>
              </a:ext>
            </a:extLst>
          </p:cNvPr>
          <p:cNvPicPr>
            <a:picLocks noChangeAspect="1"/>
          </p:cNvPicPr>
          <p:nvPr/>
        </p:nvPicPr>
        <p:blipFill>
          <a:blip r:embed="rId2"/>
          <a:stretch>
            <a:fillRect/>
          </a:stretch>
        </p:blipFill>
        <p:spPr>
          <a:xfrm>
            <a:off x="412572" y="2541742"/>
            <a:ext cx="6795948" cy="3102454"/>
          </a:xfrm>
          <a:prstGeom prst="rect">
            <a:avLst/>
          </a:prstGeom>
        </p:spPr>
      </p:pic>
    </p:spTree>
    <p:extLst>
      <p:ext uri="{BB962C8B-B14F-4D97-AF65-F5344CB8AC3E}">
        <p14:creationId xmlns:p14="http://schemas.microsoft.com/office/powerpoint/2010/main" val="3646795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TIMELINES</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146201"/>
            <a:ext cx="3103162" cy="3194721"/>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Timelines exist on every record type in akoyaGO. They compile all Activities that are associated with that record. </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p:txBody>
      </p:sp>
      <p:pic>
        <p:nvPicPr>
          <p:cNvPr id="5" name="Picture 4" descr="A screenshot of a computer&#10;&#10;Description automatically generated">
            <a:extLst>
              <a:ext uri="{FF2B5EF4-FFF2-40B4-BE49-F238E27FC236}">
                <a16:creationId xmlns:a16="http://schemas.microsoft.com/office/drawing/2014/main" id="{C461C5AE-11A8-39C8-E4A1-3FA7A8B1E54B}"/>
              </a:ext>
            </a:extLst>
          </p:cNvPr>
          <p:cNvPicPr>
            <a:picLocks noChangeAspect="1"/>
          </p:cNvPicPr>
          <p:nvPr/>
        </p:nvPicPr>
        <p:blipFill>
          <a:blip r:embed="rId2"/>
          <a:stretch>
            <a:fillRect/>
          </a:stretch>
        </p:blipFill>
        <p:spPr>
          <a:xfrm>
            <a:off x="3917905" y="2154187"/>
            <a:ext cx="7897753" cy="3432797"/>
          </a:xfrm>
          <a:prstGeom prst="rect">
            <a:avLst/>
          </a:prstGeom>
        </p:spPr>
      </p:pic>
    </p:spTree>
    <p:extLst>
      <p:ext uri="{BB962C8B-B14F-4D97-AF65-F5344CB8AC3E}">
        <p14:creationId xmlns:p14="http://schemas.microsoft.com/office/powerpoint/2010/main" val="2837366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INTEGRATIONS/AUTOMATIONS</a:t>
            </a:r>
          </a:p>
        </p:txBody>
      </p:sp>
      <p:sp>
        <p:nvSpPr>
          <p:cNvPr id="3" name="TextBox 2">
            <a:extLst>
              <a:ext uri="{FF2B5EF4-FFF2-40B4-BE49-F238E27FC236}">
                <a16:creationId xmlns:a16="http://schemas.microsoft.com/office/drawing/2014/main" id="{C5690AAB-00BB-E07C-CFCA-97DD99570F94}"/>
              </a:ext>
            </a:extLst>
          </p:cNvPr>
          <p:cNvSpPr txBox="1"/>
          <p:nvPr/>
        </p:nvSpPr>
        <p:spPr>
          <a:xfrm>
            <a:off x="591014" y="2323254"/>
            <a:ext cx="10972801" cy="3669723"/>
          </a:xfrm>
          <a:prstGeom prst="rect">
            <a:avLst/>
          </a:prstGeom>
          <a:noFill/>
        </p:spPr>
        <p:txBody>
          <a:bodyPr wrap="square" rtlCol="0">
            <a:spAutoFit/>
          </a:bodyPr>
          <a:lstStyle/>
          <a:p>
            <a:pPr>
              <a:lnSpc>
                <a:spcPct val="90000"/>
              </a:lnSpc>
              <a:spcBef>
                <a:spcPts val="1000"/>
              </a:spcBef>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Activities can be created automatically as logs to show Users when an automation has run, when an integration has been utilized, or when a portal function is enacted.</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Examples include, but are not limited to:</a:t>
            </a: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685800" lvl="1" indent="-228600">
              <a:lnSpc>
                <a:spcPct val="90000"/>
              </a:lnSpc>
              <a:spcBef>
                <a:spcPts val="1000"/>
              </a:spcBef>
              <a:buFont typeface="Lato" panose="020F0502020204030203" pitchFamily="34" charset="0"/>
              <a:buChar char="—"/>
            </a:pP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When a workflow/process is run on a batch of records</a:t>
            </a:r>
          </a:p>
          <a:p>
            <a:pPr marL="685800" lvl="1" indent="-228600">
              <a:lnSpc>
                <a:spcPct val="90000"/>
              </a:lnSpc>
              <a:spcBef>
                <a:spcPts val="1000"/>
              </a:spcBef>
              <a:buFont typeface="Lato" panose="020F0502020204030203" pitchFamily="34" charset="0"/>
              <a:buChar char="—"/>
            </a:pP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An email is associated to a record via the Outlook integration</a:t>
            </a:r>
          </a:p>
          <a:p>
            <a:pPr marL="685800" lvl="1" indent="-228600">
              <a:lnSpc>
                <a:spcPct val="90000"/>
              </a:lnSpc>
              <a:spcBef>
                <a:spcPts val="1000"/>
              </a:spcBef>
              <a:buFont typeface="Lato" panose="020F0502020204030203" pitchFamily="34" charset="0"/>
              <a:buChar char="—"/>
            </a:pP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A record is created via </a:t>
            </a:r>
            <a:r>
              <a:rPr lang="en-US" sz="2400" dirty="0" err="1">
                <a:solidFill>
                  <a:schemeClr val="tx2"/>
                </a:solidFill>
                <a:latin typeface="Lato" panose="020F0502020204030203" pitchFamily="34" charset="0"/>
                <a:ea typeface="Lato" panose="020F0502020204030203" pitchFamily="34" charset="0"/>
                <a:cs typeface="Lato" panose="020F0502020204030203" pitchFamily="34" charset="0"/>
              </a:rPr>
              <a:t>Goapply</a:t>
            </a: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 </a:t>
            </a:r>
            <a:r>
              <a:rPr lang="en-US" sz="2400" dirty="0" err="1">
                <a:solidFill>
                  <a:schemeClr val="tx2"/>
                </a:solidFill>
                <a:latin typeface="Lato" panose="020F0502020204030203" pitchFamily="34" charset="0"/>
                <a:ea typeface="Lato" panose="020F0502020204030203" pitchFamily="34" charset="0"/>
                <a:cs typeface="Lato" panose="020F0502020204030203" pitchFamily="34" charset="0"/>
              </a:rPr>
              <a:t>Gofund</a:t>
            </a:r>
            <a:r>
              <a:rPr lang="en-US" sz="2400" dirty="0">
                <a:solidFill>
                  <a:schemeClr val="tx2"/>
                </a:solidFill>
                <a:latin typeface="Lato" panose="020F0502020204030203" pitchFamily="34" charset="0"/>
                <a:ea typeface="Lato" panose="020F0502020204030203" pitchFamily="34" charset="0"/>
                <a:cs typeface="Lato" panose="020F0502020204030203" pitchFamily="34" charset="0"/>
              </a:rPr>
              <a:t>, or </a:t>
            </a:r>
            <a:r>
              <a:rPr lang="en-US" sz="2400" dirty="0" err="1">
                <a:solidFill>
                  <a:schemeClr val="tx2"/>
                </a:solidFill>
                <a:latin typeface="Lato" panose="020F0502020204030203" pitchFamily="34" charset="0"/>
                <a:ea typeface="Lato" panose="020F0502020204030203" pitchFamily="34" charset="0"/>
                <a:cs typeface="Lato" panose="020F0502020204030203" pitchFamily="34" charset="0"/>
              </a:rPr>
              <a:t>GOdonate</a:t>
            </a:r>
            <a:endParaRPr lang="en-US" sz="2400" dirty="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094678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626017" y="2767280"/>
            <a:ext cx="5202391"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HELP &amp; RESOURCES</a:t>
            </a:r>
            <a:endParaRPr lang="en-US" dirty="0">
              <a:latin typeface="Lato Black" panose="020F0A02020204030203" pitchFamily="34" charset="0"/>
            </a:endParaRP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7" name="TextBox 6">
            <a:extLst>
              <a:ext uri="{FF2B5EF4-FFF2-40B4-BE49-F238E27FC236}">
                <a16:creationId xmlns:a16="http://schemas.microsoft.com/office/drawing/2014/main" id="{F92A0255-7272-DF4D-8075-F0690F048C51}"/>
              </a:ext>
            </a:extLst>
          </p:cNvPr>
          <p:cNvSpPr txBox="1"/>
          <p:nvPr/>
        </p:nvSpPr>
        <p:spPr>
          <a:xfrm>
            <a:off x="6710702" y="1432555"/>
            <a:ext cx="5531659" cy="4608441"/>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800" err="1">
                <a:solidFill>
                  <a:schemeClr val="tx2"/>
                </a:solidFill>
                <a:ea typeface="Lato"/>
                <a:cs typeface="Lato"/>
              </a:rPr>
              <a:t>GOsupport</a:t>
            </a:r>
            <a:endParaRPr lang="en-US" sz="2800" dirty="0">
              <a:solidFill>
                <a:schemeClr val="tx2"/>
              </a:solidFill>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Announcements</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Knowledge Base</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User Forums/Groups</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Events</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My Support</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Creating Cases</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Tracking and Modifying Cases</a:t>
            </a:r>
            <a:endParaRPr lang="en-US" sz="2800" dirty="0">
              <a:solidFill>
                <a:schemeClr val="tx2"/>
              </a:solidFill>
              <a:ea typeface="+mn-lt"/>
              <a:cs typeface="+mn-lt"/>
            </a:endParaRPr>
          </a:p>
          <a:p>
            <a:pPr marL="228600" indent="-228600">
              <a:lnSpc>
                <a:spcPct val="90000"/>
              </a:lnSpc>
              <a:spcBef>
                <a:spcPts val="1000"/>
              </a:spcBef>
              <a:buFont typeface="Arial" panose="020B0604020202020204" pitchFamily="34" charset="0"/>
              <a:buChar char="•"/>
            </a:pPr>
            <a:r>
              <a:rPr lang="en-US" sz="2800">
                <a:solidFill>
                  <a:schemeClr val="tx2"/>
                </a:solidFill>
                <a:ea typeface="+mn-lt"/>
                <a:cs typeface="+mn-lt"/>
              </a:rPr>
              <a:t>Feedback</a:t>
            </a:r>
            <a:endParaRPr lang="en-US" sz="2800" dirty="0">
              <a:solidFill>
                <a:schemeClr val="tx2"/>
              </a:solidFill>
            </a:endParaRPr>
          </a:p>
        </p:txBody>
      </p:sp>
    </p:spTree>
    <p:extLst>
      <p:ext uri="{BB962C8B-B14F-4D97-AF65-F5344CB8AC3E}">
        <p14:creationId xmlns:p14="http://schemas.microsoft.com/office/powerpoint/2010/main" val="1925462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err="1">
                <a:solidFill>
                  <a:schemeClr val="bg1"/>
                </a:solidFill>
                <a:latin typeface="Lato"/>
                <a:ea typeface="Lato"/>
                <a:cs typeface="Lato"/>
              </a:rPr>
              <a:t>GOsupport</a:t>
            </a:r>
            <a:endParaRPr lang="en-US" err="1"/>
          </a:p>
        </p:txBody>
      </p:sp>
      <p:sp>
        <p:nvSpPr>
          <p:cNvPr id="8" name="TextBox 7">
            <a:extLst>
              <a:ext uri="{FF2B5EF4-FFF2-40B4-BE49-F238E27FC236}">
                <a16:creationId xmlns:a16="http://schemas.microsoft.com/office/drawing/2014/main" id="{2934FC33-1599-F242-B7BD-2088616822C2}"/>
              </a:ext>
            </a:extLst>
          </p:cNvPr>
          <p:cNvSpPr txBox="1"/>
          <p:nvPr/>
        </p:nvSpPr>
        <p:spPr>
          <a:xfrm>
            <a:off x="2378393" y="2181186"/>
            <a:ext cx="9327490" cy="4037003"/>
          </a:xfrm>
          <a:prstGeom prst="rect">
            <a:avLst/>
          </a:prstGeom>
          <a:noFill/>
        </p:spPr>
        <p:txBody>
          <a:bodyPr wrap="square" lIns="91440" tIns="45720" rIns="91440" bIns="45720" rtlCol="0" anchor="t">
            <a:spAutoFit/>
          </a:bodyPr>
          <a:lstStyle/>
          <a:p>
            <a:pPr>
              <a:lnSpc>
                <a:spcPct val="90000"/>
              </a:lnSpc>
              <a:spcBef>
                <a:spcPts val="1000"/>
              </a:spcBef>
            </a:pPr>
            <a:br>
              <a:rPr lang="en-US" sz="1200" dirty="0">
                <a:solidFill>
                  <a:srgbClr val="242424"/>
                </a:solidFill>
                <a:ea typeface="+mn-lt"/>
                <a:cs typeface="Arial"/>
              </a:rPr>
            </a:br>
            <a:r>
              <a:rPr lang="en-US" sz="2800" dirty="0" err="1">
                <a:solidFill>
                  <a:schemeClr val="tx2"/>
                </a:solidFill>
                <a:ea typeface="+mn-lt"/>
                <a:cs typeface="Arial"/>
              </a:rPr>
              <a:t>GOsupport</a:t>
            </a:r>
            <a:r>
              <a:rPr lang="en-US" sz="2800" dirty="0">
                <a:solidFill>
                  <a:schemeClr val="tx2"/>
                </a:solidFill>
                <a:ea typeface="+mn-lt"/>
                <a:cs typeface="Arial"/>
              </a:rPr>
              <a:t> is an application that allows clients to:</a:t>
            </a:r>
            <a:endParaRPr lang="en-US" sz="2800" dirty="0">
              <a:solidFill>
                <a:schemeClr val="tx2"/>
              </a:solidFill>
              <a:ea typeface="Lato"/>
              <a:cs typeface="Lato"/>
            </a:endParaRPr>
          </a:p>
          <a:p>
            <a:pPr marL="228600" lvl="1" indent="-228600">
              <a:lnSpc>
                <a:spcPct val="90000"/>
              </a:lnSpc>
              <a:spcBef>
                <a:spcPts val="1000"/>
              </a:spcBef>
              <a:buFont typeface="Lato" panose="020F0502020204030203" pitchFamily="34" charset="0"/>
              <a:buChar char="—"/>
            </a:pPr>
            <a:r>
              <a:rPr lang="en-US" sz="2400" dirty="0">
                <a:solidFill>
                  <a:schemeClr val="tx2"/>
                </a:solidFill>
                <a:ea typeface="+mn-lt"/>
                <a:cs typeface="Arial"/>
              </a:rPr>
              <a:t>Create Cases</a:t>
            </a:r>
            <a:endParaRPr lang="en-US" sz="2400" dirty="0">
              <a:solidFill>
                <a:schemeClr val="tx2"/>
              </a:solidFill>
              <a:ea typeface="Lato"/>
              <a:cs typeface="Lato"/>
            </a:endParaRPr>
          </a:p>
          <a:p>
            <a:pPr marL="228600" lvl="1" indent="-228600">
              <a:lnSpc>
                <a:spcPct val="90000"/>
              </a:lnSpc>
              <a:spcBef>
                <a:spcPts val="1000"/>
              </a:spcBef>
              <a:buFont typeface="Lato" panose="020F0502020204030203" pitchFamily="34" charset="0"/>
              <a:buChar char="—"/>
            </a:pPr>
            <a:r>
              <a:rPr lang="en-US" sz="2400" dirty="0">
                <a:solidFill>
                  <a:schemeClr val="tx2"/>
                </a:solidFill>
                <a:ea typeface="+mn-lt"/>
                <a:cs typeface="Arial"/>
              </a:rPr>
              <a:t>Onboard new users with training videos</a:t>
            </a:r>
          </a:p>
          <a:p>
            <a:pPr marL="228600" lvl="1" indent="-228600">
              <a:lnSpc>
                <a:spcPct val="90000"/>
              </a:lnSpc>
              <a:spcBef>
                <a:spcPts val="1000"/>
              </a:spcBef>
              <a:buFont typeface="Lato" panose="020F0502020204030203" pitchFamily="34" charset="0"/>
              <a:buChar char="—"/>
            </a:pPr>
            <a:r>
              <a:rPr lang="en-US" sz="2400" dirty="0">
                <a:solidFill>
                  <a:schemeClr val="tx2"/>
                </a:solidFill>
                <a:ea typeface="+mn-lt"/>
                <a:cs typeface="Arial"/>
              </a:rPr>
              <a:t>Increase knowledge through updated guides</a:t>
            </a:r>
            <a:endParaRPr lang="en-US" sz="2400" dirty="0">
              <a:solidFill>
                <a:schemeClr val="tx2"/>
              </a:solidFill>
              <a:ea typeface="Lato"/>
              <a:cs typeface="Lato"/>
            </a:endParaRPr>
          </a:p>
          <a:p>
            <a:pPr marL="228600" lvl="1" indent="-228600">
              <a:lnSpc>
                <a:spcPct val="90000"/>
              </a:lnSpc>
              <a:spcBef>
                <a:spcPts val="1000"/>
              </a:spcBef>
              <a:buFont typeface="Lato" panose="020F0502020204030203" pitchFamily="34" charset="0"/>
              <a:buChar char="—"/>
            </a:pPr>
            <a:r>
              <a:rPr lang="en-US" sz="2400" dirty="0">
                <a:solidFill>
                  <a:schemeClr val="tx2"/>
                </a:solidFill>
                <a:ea typeface="+mn-lt"/>
                <a:cs typeface="Arial"/>
              </a:rPr>
              <a:t>Interact with other clients through Forums</a:t>
            </a:r>
            <a:endParaRPr lang="en-US" sz="2400" dirty="0">
              <a:solidFill>
                <a:schemeClr val="tx2"/>
              </a:solidFill>
            </a:endParaRPr>
          </a:p>
          <a:p>
            <a:pPr marL="228600" indent="-228600">
              <a:lnSpc>
                <a:spcPct val="90000"/>
              </a:lnSpc>
              <a:spcBef>
                <a:spcPts val="1000"/>
              </a:spcBef>
            </a:pPr>
            <a:endParaRPr lang="en-US" sz="2800" dirty="0">
              <a:solidFill>
                <a:schemeClr val="tx2"/>
              </a:solidFill>
              <a:ea typeface="+mn-lt"/>
              <a:cs typeface="Arial"/>
            </a:endParaRPr>
          </a:p>
          <a:p>
            <a:pPr marL="228600" indent="-228600">
              <a:lnSpc>
                <a:spcPct val="90000"/>
              </a:lnSpc>
              <a:spcBef>
                <a:spcPts val="1000"/>
              </a:spcBef>
            </a:pPr>
            <a:r>
              <a:rPr lang="en-US" sz="2800">
                <a:solidFill>
                  <a:schemeClr val="tx2"/>
                </a:solidFill>
                <a:ea typeface="+mn-lt"/>
                <a:cs typeface="+mn-lt"/>
              </a:rPr>
              <a:t>You can access </a:t>
            </a:r>
            <a:r>
              <a:rPr lang="en-US" sz="2800" err="1">
                <a:solidFill>
                  <a:schemeClr val="tx2"/>
                </a:solidFill>
                <a:ea typeface="+mn-lt"/>
                <a:cs typeface="+mn-lt"/>
              </a:rPr>
              <a:t>GOsupport</a:t>
            </a:r>
            <a:r>
              <a:rPr lang="en-US" sz="2800">
                <a:solidFill>
                  <a:schemeClr val="tx2"/>
                </a:solidFill>
                <a:ea typeface="+mn-lt"/>
                <a:cs typeface="+mn-lt"/>
              </a:rPr>
              <a:t> through the navigation Sidebar</a:t>
            </a:r>
            <a:endParaRPr lang="en-US" sz="2800" dirty="0">
              <a:solidFill>
                <a:schemeClr val="tx2"/>
              </a:solidFill>
              <a:ea typeface="+mn-lt"/>
              <a:cs typeface="+mn-lt"/>
            </a:endParaRPr>
          </a:p>
          <a:p>
            <a:pPr marL="228600" indent="-228600">
              <a:lnSpc>
                <a:spcPct val="90000"/>
              </a:lnSpc>
              <a:spcBef>
                <a:spcPts val="1000"/>
              </a:spcBef>
            </a:pPr>
            <a:r>
              <a:rPr lang="en-US" sz="2800">
                <a:solidFill>
                  <a:schemeClr val="tx2"/>
                </a:solidFill>
                <a:ea typeface="+mn-lt"/>
                <a:cs typeface="+mn-lt"/>
              </a:rPr>
              <a:t>or by visiting gosupport.powerappsportals.com</a:t>
            </a:r>
            <a:endParaRPr lang="en-US" dirty="0">
              <a:solidFill>
                <a:schemeClr val="tx2"/>
              </a:solidFill>
              <a:ea typeface="Lato"/>
              <a:cs typeface="Lato"/>
            </a:endParaRPr>
          </a:p>
        </p:txBody>
      </p:sp>
      <p:pic>
        <p:nvPicPr>
          <p:cNvPr id="3" name="Picture 2" descr="A screenshot of a menu&#10;&#10;Description automatically generated">
            <a:extLst>
              <a:ext uri="{FF2B5EF4-FFF2-40B4-BE49-F238E27FC236}">
                <a16:creationId xmlns:a16="http://schemas.microsoft.com/office/drawing/2014/main" id="{6FD18DEF-DE49-778A-9230-673D6A649DE2}"/>
              </a:ext>
            </a:extLst>
          </p:cNvPr>
          <p:cNvPicPr>
            <a:picLocks noChangeAspect="1"/>
          </p:cNvPicPr>
          <p:nvPr/>
        </p:nvPicPr>
        <p:blipFill rotWithShape="1">
          <a:blip r:embed="rId3"/>
          <a:srcRect r="-1205" b="4950"/>
          <a:stretch/>
        </p:blipFill>
        <p:spPr>
          <a:xfrm>
            <a:off x="453990" y="2024741"/>
            <a:ext cx="1188931" cy="4030337"/>
          </a:xfrm>
          <a:prstGeom prst="rect">
            <a:avLst/>
          </a:prstGeom>
        </p:spPr>
      </p:pic>
      <p:sp>
        <p:nvSpPr>
          <p:cNvPr id="5" name="Rectangle 4">
            <a:extLst>
              <a:ext uri="{FF2B5EF4-FFF2-40B4-BE49-F238E27FC236}">
                <a16:creationId xmlns:a16="http://schemas.microsoft.com/office/drawing/2014/main" id="{887876C5-8AEC-31DD-825C-CD7BF9ED422A}"/>
              </a:ext>
            </a:extLst>
          </p:cNvPr>
          <p:cNvSpPr/>
          <p:nvPr/>
        </p:nvSpPr>
        <p:spPr>
          <a:xfrm>
            <a:off x="497527" y="5803159"/>
            <a:ext cx="671594" cy="259228"/>
          </a:xfrm>
          <a:prstGeom prst="rect">
            <a:avLst/>
          </a:prstGeom>
          <a:noFill/>
          <a:ln w="28575">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row: Right 6">
            <a:extLst>
              <a:ext uri="{FF2B5EF4-FFF2-40B4-BE49-F238E27FC236}">
                <a16:creationId xmlns:a16="http://schemas.microsoft.com/office/drawing/2014/main" id="{E0467DD4-1F28-E689-B3D1-23ED80CE06CA}"/>
              </a:ext>
            </a:extLst>
          </p:cNvPr>
          <p:cNvSpPr/>
          <p:nvPr/>
        </p:nvSpPr>
        <p:spPr>
          <a:xfrm rot="9240000">
            <a:off x="1462407" y="5407487"/>
            <a:ext cx="843883" cy="599010"/>
          </a:xfrm>
          <a:prstGeom prst="rightArrow">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74712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ANNOUNCEMENTS</a:t>
            </a:r>
            <a:endParaRPr lang="en-US" dirty="0">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425491" y="2167306"/>
            <a:ext cx="11340921" cy="867930"/>
          </a:xfrm>
          <a:prstGeom prst="rect">
            <a:avLst/>
          </a:prstGeom>
          <a:noFill/>
        </p:spPr>
        <p:txBody>
          <a:bodyPr wrap="square" lIns="91440" tIns="45720" rIns="91440" bIns="45720" rtlCol="0" anchor="t">
            <a:spAutoFit/>
          </a:bodyPr>
          <a:lstStyle/>
          <a:p>
            <a:pPr>
              <a:lnSpc>
                <a:spcPct val="90000"/>
              </a:lnSpc>
              <a:spcBef>
                <a:spcPts val="1000"/>
              </a:spcBef>
            </a:pPr>
            <a:r>
              <a:rPr lang="en-US" sz="2800">
                <a:solidFill>
                  <a:srgbClr val="5D5C5B"/>
                </a:solidFill>
                <a:latin typeface="Lato"/>
                <a:ea typeface="Lato"/>
                <a:cs typeface="Lato"/>
              </a:rPr>
              <a:t>Allows clients to be notified of major Product Bugs which have been identified by </a:t>
            </a:r>
            <a:r>
              <a:rPr lang="en-US" sz="2800" dirty="0">
                <a:solidFill>
                  <a:srgbClr val="5D5C5B"/>
                </a:solidFill>
                <a:latin typeface="Lato"/>
                <a:ea typeface="Lato"/>
                <a:cs typeface="Lato"/>
              </a:rPr>
              <a:t>akoyaGO's</a:t>
            </a:r>
            <a:r>
              <a:rPr lang="en-US" sz="2800">
                <a:solidFill>
                  <a:srgbClr val="5D5C5B"/>
                </a:solidFill>
                <a:latin typeface="Lato"/>
                <a:ea typeface="Lato"/>
                <a:cs typeface="Lato"/>
              </a:rPr>
              <a:t> Support and Development Teams.</a:t>
            </a:r>
            <a:endParaRPr lang="en-US" sz="2800" dirty="0">
              <a:solidFill>
                <a:srgbClr val="5D5C5B"/>
              </a:solidFill>
              <a:latin typeface="Lato"/>
              <a:ea typeface="Lato"/>
              <a:cs typeface="Lato"/>
            </a:endParaRPr>
          </a:p>
        </p:txBody>
      </p:sp>
      <p:pic>
        <p:nvPicPr>
          <p:cNvPr id="10" name="Picture 9" descr="A screenshot of a website&#10;&#10;Description automatically generated">
            <a:extLst>
              <a:ext uri="{FF2B5EF4-FFF2-40B4-BE49-F238E27FC236}">
                <a16:creationId xmlns:a16="http://schemas.microsoft.com/office/drawing/2014/main" id="{93B026B7-FA10-57AE-D9B2-98631F920951}"/>
              </a:ext>
            </a:extLst>
          </p:cNvPr>
          <p:cNvPicPr>
            <a:picLocks noChangeAspect="1"/>
          </p:cNvPicPr>
          <p:nvPr/>
        </p:nvPicPr>
        <p:blipFill>
          <a:blip r:embed="rId3"/>
          <a:stretch>
            <a:fillRect/>
          </a:stretch>
        </p:blipFill>
        <p:spPr>
          <a:xfrm>
            <a:off x="1992505" y="3429000"/>
            <a:ext cx="8206990" cy="2533068"/>
          </a:xfrm>
          <a:prstGeom prst="rect">
            <a:avLst/>
          </a:prstGeom>
        </p:spPr>
      </p:pic>
      <p:sp>
        <p:nvSpPr>
          <p:cNvPr id="12" name="Rectangle 11">
            <a:extLst>
              <a:ext uri="{FF2B5EF4-FFF2-40B4-BE49-F238E27FC236}">
                <a16:creationId xmlns:a16="http://schemas.microsoft.com/office/drawing/2014/main" id="{45A462E3-F094-8885-2827-4E5FC847BB15}"/>
              </a:ext>
            </a:extLst>
          </p:cNvPr>
          <p:cNvSpPr/>
          <p:nvPr/>
        </p:nvSpPr>
        <p:spPr>
          <a:xfrm>
            <a:off x="4736645" y="3410712"/>
            <a:ext cx="705430" cy="266607"/>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1617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ANNOUNCEMENTS</a:t>
            </a:r>
            <a:endParaRPr lang="en-US" dirty="0">
              <a:latin typeface="Lato Black" panose="020F0A02020204030203" pitchFamily="34" charset="0"/>
            </a:endParaRPr>
          </a:p>
        </p:txBody>
      </p:sp>
      <p:pic>
        <p:nvPicPr>
          <p:cNvPr id="3" name="Picture 2" descr="A screenshot of a website&#10;&#10;Description automatically generated">
            <a:extLst>
              <a:ext uri="{FF2B5EF4-FFF2-40B4-BE49-F238E27FC236}">
                <a16:creationId xmlns:a16="http://schemas.microsoft.com/office/drawing/2014/main" id="{2507729E-B977-3334-1C7D-145EFB5C8948}"/>
              </a:ext>
            </a:extLst>
          </p:cNvPr>
          <p:cNvPicPr>
            <a:picLocks noChangeAspect="1"/>
          </p:cNvPicPr>
          <p:nvPr/>
        </p:nvPicPr>
        <p:blipFill rotWithShape="1">
          <a:blip r:embed="rId3"/>
          <a:srcRect t="7641" b="4654"/>
          <a:stretch/>
        </p:blipFill>
        <p:spPr>
          <a:xfrm>
            <a:off x="2185416" y="2112252"/>
            <a:ext cx="7498080" cy="4127317"/>
          </a:xfrm>
          <a:prstGeom prst="rect">
            <a:avLst/>
          </a:prstGeom>
        </p:spPr>
      </p:pic>
    </p:spTree>
    <p:extLst>
      <p:ext uri="{BB962C8B-B14F-4D97-AF65-F5344CB8AC3E}">
        <p14:creationId xmlns:p14="http://schemas.microsoft.com/office/powerpoint/2010/main" val="22897000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KNOWLEDGE BASE</a:t>
            </a:r>
            <a:endParaRPr lang="en-US" dirty="0">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425491" y="2167306"/>
            <a:ext cx="11340921" cy="867930"/>
          </a:xfrm>
          <a:prstGeom prst="rect">
            <a:avLst/>
          </a:prstGeom>
          <a:noFill/>
        </p:spPr>
        <p:txBody>
          <a:bodyPr wrap="square" lIns="91440" tIns="45720" rIns="91440" bIns="45720" rtlCol="0" anchor="t">
            <a:spAutoFit/>
          </a:bodyPr>
          <a:lstStyle/>
          <a:p>
            <a:pPr>
              <a:lnSpc>
                <a:spcPct val="90000"/>
              </a:lnSpc>
              <a:spcBef>
                <a:spcPts val="1000"/>
              </a:spcBef>
            </a:pPr>
            <a:r>
              <a:rPr lang="en-US" sz="2800">
                <a:solidFill>
                  <a:srgbClr val="5D5C5B"/>
                </a:solidFill>
                <a:latin typeface="Lato"/>
                <a:ea typeface="Lato"/>
                <a:cs typeface="Lato"/>
              </a:rPr>
              <a:t>Provides clients with access to a collection of Knowledge-Based Articles, Videos, Webinars, and more. </a:t>
            </a:r>
            <a:endParaRPr lang="en-US" dirty="0"/>
          </a:p>
        </p:txBody>
      </p:sp>
      <p:pic>
        <p:nvPicPr>
          <p:cNvPr id="10" name="Picture 9" descr="A screenshot of a website&#10;&#10;Description automatically generated">
            <a:extLst>
              <a:ext uri="{FF2B5EF4-FFF2-40B4-BE49-F238E27FC236}">
                <a16:creationId xmlns:a16="http://schemas.microsoft.com/office/drawing/2014/main" id="{93B026B7-FA10-57AE-D9B2-98631F920951}"/>
              </a:ext>
            </a:extLst>
          </p:cNvPr>
          <p:cNvPicPr>
            <a:picLocks noChangeAspect="1"/>
          </p:cNvPicPr>
          <p:nvPr/>
        </p:nvPicPr>
        <p:blipFill>
          <a:blip r:embed="rId3"/>
          <a:stretch>
            <a:fillRect/>
          </a:stretch>
        </p:blipFill>
        <p:spPr>
          <a:xfrm>
            <a:off x="1722616" y="3429000"/>
            <a:ext cx="8746767" cy="2699669"/>
          </a:xfrm>
          <a:prstGeom prst="rect">
            <a:avLst/>
          </a:prstGeom>
        </p:spPr>
      </p:pic>
      <p:sp>
        <p:nvSpPr>
          <p:cNvPr id="12" name="Rectangle 11">
            <a:extLst>
              <a:ext uri="{FF2B5EF4-FFF2-40B4-BE49-F238E27FC236}">
                <a16:creationId xmlns:a16="http://schemas.microsoft.com/office/drawing/2014/main" id="{45A462E3-F094-8885-2827-4E5FC847BB15}"/>
              </a:ext>
            </a:extLst>
          </p:cNvPr>
          <p:cNvSpPr/>
          <p:nvPr/>
        </p:nvSpPr>
        <p:spPr>
          <a:xfrm>
            <a:off x="5510416" y="3401568"/>
            <a:ext cx="808088" cy="290197"/>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5272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KNOWLEDGE BASE</a:t>
            </a:r>
            <a:endParaRPr lang="en-US" dirty="0">
              <a:latin typeface="Lato Black" panose="020F0A02020204030203" pitchFamily="34" charset="0"/>
            </a:endParaRPr>
          </a:p>
        </p:txBody>
      </p:sp>
      <p:pic>
        <p:nvPicPr>
          <p:cNvPr id="3" name="Picture 2" descr="A screenshot of a computer&#10;&#10;Description automatically generated">
            <a:extLst>
              <a:ext uri="{FF2B5EF4-FFF2-40B4-BE49-F238E27FC236}">
                <a16:creationId xmlns:a16="http://schemas.microsoft.com/office/drawing/2014/main" id="{41128055-3429-6807-44D8-6AEFA94B2C15}"/>
              </a:ext>
            </a:extLst>
          </p:cNvPr>
          <p:cNvPicPr>
            <a:picLocks noChangeAspect="1"/>
          </p:cNvPicPr>
          <p:nvPr/>
        </p:nvPicPr>
        <p:blipFill rotWithShape="1">
          <a:blip r:embed="rId3"/>
          <a:srcRect r="946"/>
          <a:stretch/>
        </p:blipFill>
        <p:spPr>
          <a:xfrm>
            <a:off x="3210089" y="2032000"/>
            <a:ext cx="5314687" cy="4457700"/>
          </a:xfrm>
          <a:prstGeom prst="rect">
            <a:avLst/>
          </a:prstGeom>
        </p:spPr>
      </p:pic>
    </p:spTree>
    <p:extLst>
      <p:ext uri="{BB962C8B-B14F-4D97-AF65-F5344CB8AC3E}">
        <p14:creationId xmlns:p14="http://schemas.microsoft.com/office/powerpoint/2010/main" val="1124288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website&#10;&#10;Description automatically generated">
            <a:extLst>
              <a:ext uri="{FF2B5EF4-FFF2-40B4-BE49-F238E27FC236}">
                <a16:creationId xmlns:a16="http://schemas.microsoft.com/office/drawing/2014/main" id="{16F37BC7-A2F7-E277-CF3F-586091DE0B00}"/>
              </a:ext>
            </a:extLst>
          </p:cNvPr>
          <p:cNvPicPr>
            <a:picLocks noChangeAspect="1"/>
          </p:cNvPicPr>
          <p:nvPr/>
        </p:nvPicPr>
        <p:blipFill>
          <a:blip r:embed="rId3"/>
          <a:stretch>
            <a:fillRect/>
          </a:stretch>
        </p:blipFill>
        <p:spPr>
          <a:xfrm>
            <a:off x="1848860" y="3507889"/>
            <a:ext cx="8494279" cy="2621739"/>
          </a:xfrm>
          <a:prstGeom prst="rect">
            <a:avLst/>
          </a:prstGeom>
        </p:spPr>
      </p:pic>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FORUMS</a:t>
            </a:r>
            <a:endParaRPr lang="en-US" dirty="0">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425491" y="2167306"/>
            <a:ext cx="10986221" cy="1255728"/>
          </a:xfrm>
          <a:prstGeom prst="rect">
            <a:avLst/>
          </a:prstGeom>
          <a:noFill/>
        </p:spPr>
        <p:txBody>
          <a:bodyPr wrap="square" lIns="91440" tIns="45720" rIns="91440" bIns="45720" rtlCol="0" anchor="t">
            <a:spAutoFit/>
          </a:bodyPr>
          <a:lstStyle/>
          <a:p>
            <a:pPr>
              <a:lnSpc>
                <a:spcPct val="90000"/>
              </a:lnSpc>
              <a:spcBef>
                <a:spcPts val="1000"/>
              </a:spcBef>
            </a:pPr>
            <a:r>
              <a:rPr lang="en-US" sz="2800" dirty="0">
                <a:solidFill>
                  <a:srgbClr val="5D5C5B"/>
                </a:solidFill>
                <a:ea typeface="+mn-lt"/>
                <a:cs typeface="+mn-lt"/>
              </a:rPr>
              <a:t>Forums are a place to connect and engage with other akoyaGO users to share Best Practices for managing data and additional insights on akoyaGO products. </a:t>
            </a:r>
          </a:p>
        </p:txBody>
      </p:sp>
      <p:sp>
        <p:nvSpPr>
          <p:cNvPr id="12" name="Rectangle 11">
            <a:extLst>
              <a:ext uri="{FF2B5EF4-FFF2-40B4-BE49-F238E27FC236}">
                <a16:creationId xmlns:a16="http://schemas.microsoft.com/office/drawing/2014/main" id="{45A462E3-F094-8885-2827-4E5FC847BB15}"/>
              </a:ext>
            </a:extLst>
          </p:cNvPr>
          <p:cNvSpPr/>
          <p:nvPr/>
        </p:nvSpPr>
        <p:spPr>
          <a:xfrm>
            <a:off x="6374954" y="3507889"/>
            <a:ext cx="476018" cy="253759"/>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75104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FORUMS</a:t>
            </a:r>
            <a:endParaRPr lang="en-US" dirty="0">
              <a:latin typeface="Lato Black" panose="020F0A02020204030203" pitchFamily="34" charset="0"/>
            </a:endParaRPr>
          </a:p>
        </p:txBody>
      </p:sp>
      <p:pic>
        <p:nvPicPr>
          <p:cNvPr id="3" name="Picture 2" descr="A screenshot of a computer&#10;&#10;Description automatically generated">
            <a:extLst>
              <a:ext uri="{FF2B5EF4-FFF2-40B4-BE49-F238E27FC236}">
                <a16:creationId xmlns:a16="http://schemas.microsoft.com/office/drawing/2014/main" id="{0AA3FEC4-E00A-7F07-FA23-E9D3043C93F0}"/>
              </a:ext>
            </a:extLst>
          </p:cNvPr>
          <p:cNvPicPr>
            <a:picLocks noChangeAspect="1"/>
          </p:cNvPicPr>
          <p:nvPr/>
        </p:nvPicPr>
        <p:blipFill>
          <a:blip r:embed="rId3"/>
          <a:stretch>
            <a:fillRect/>
          </a:stretch>
        </p:blipFill>
        <p:spPr>
          <a:xfrm>
            <a:off x="3556000" y="2006600"/>
            <a:ext cx="5080000" cy="4419600"/>
          </a:xfrm>
          <a:prstGeom prst="rect">
            <a:avLst/>
          </a:prstGeom>
        </p:spPr>
      </p:pic>
    </p:spTree>
    <p:extLst>
      <p:ext uri="{BB962C8B-B14F-4D97-AF65-F5344CB8AC3E}">
        <p14:creationId xmlns:p14="http://schemas.microsoft.com/office/powerpoint/2010/main" val="30321982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EVENTS</a:t>
            </a:r>
            <a:endParaRPr lang="en-US" dirty="0">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425491" y="2167306"/>
            <a:ext cx="11340921" cy="1255728"/>
          </a:xfrm>
          <a:prstGeom prst="rect">
            <a:avLst/>
          </a:prstGeom>
          <a:noFill/>
        </p:spPr>
        <p:txBody>
          <a:bodyPr wrap="square" lIns="91440" tIns="45720" rIns="91440" bIns="45720" rtlCol="0" anchor="t">
            <a:spAutoFit/>
          </a:bodyPr>
          <a:lstStyle/>
          <a:p>
            <a:pPr>
              <a:lnSpc>
                <a:spcPct val="90000"/>
              </a:lnSpc>
              <a:spcBef>
                <a:spcPts val="1000"/>
              </a:spcBef>
            </a:pPr>
            <a:r>
              <a:rPr lang="en-US" sz="2800">
                <a:solidFill>
                  <a:srgbClr val="5D5C5B"/>
                </a:solidFill>
              </a:rPr>
              <a:t>Register for upcoming virtual events, such as User Groups and Product Update Webinars. Previous Event Recordings will become available within one day of the Event.</a:t>
            </a:r>
            <a:endParaRPr lang="en-US" sz="2800" dirty="0">
              <a:solidFill>
                <a:srgbClr val="5D5C5B"/>
              </a:solidFill>
              <a:ea typeface="Lato"/>
              <a:cs typeface="Lato"/>
            </a:endParaRPr>
          </a:p>
        </p:txBody>
      </p:sp>
      <p:pic>
        <p:nvPicPr>
          <p:cNvPr id="10" name="Picture 9" descr="A screenshot of a website&#10;&#10;Description automatically generated">
            <a:extLst>
              <a:ext uri="{FF2B5EF4-FFF2-40B4-BE49-F238E27FC236}">
                <a16:creationId xmlns:a16="http://schemas.microsoft.com/office/drawing/2014/main" id="{93B026B7-FA10-57AE-D9B2-98631F920951}"/>
              </a:ext>
            </a:extLst>
          </p:cNvPr>
          <p:cNvPicPr>
            <a:picLocks noChangeAspect="1"/>
          </p:cNvPicPr>
          <p:nvPr/>
        </p:nvPicPr>
        <p:blipFill>
          <a:blip r:embed="rId3"/>
          <a:stretch>
            <a:fillRect/>
          </a:stretch>
        </p:blipFill>
        <p:spPr>
          <a:xfrm>
            <a:off x="2195015" y="3826827"/>
            <a:ext cx="7813343" cy="2411570"/>
          </a:xfrm>
          <a:prstGeom prst="rect">
            <a:avLst/>
          </a:prstGeom>
        </p:spPr>
      </p:pic>
      <p:sp>
        <p:nvSpPr>
          <p:cNvPr id="12" name="Rectangle 11">
            <a:extLst>
              <a:ext uri="{FF2B5EF4-FFF2-40B4-BE49-F238E27FC236}">
                <a16:creationId xmlns:a16="http://schemas.microsoft.com/office/drawing/2014/main" id="{45A462E3-F094-8885-2827-4E5FC847BB15}"/>
              </a:ext>
            </a:extLst>
          </p:cNvPr>
          <p:cNvSpPr/>
          <p:nvPr/>
        </p:nvSpPr>
        <p:spPr>
          <a:xfrm>
            <a:off x="6818552" y="3796802"/>
            <a:ext cx="487504" cy="259228"/>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88764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EVENTS</a:t>
            </a:r>
            <a:endParaRPr lang="en-US" dirty="0">
              <a:latin typeface="Lato Black" panose="020F0A02020204030203" pitchFamily="34" charset="0"/>
            </a:endParaRPr>
          </a:p>
        </p:txBody>
      </p:sp>
      <p:pic>
        <p:nvPicPr>
          <p:cNvPr id="3" name="Picture 2" descr="A screenshot of a web page&#10;&#10;Description automatically generated">
            <a:extLst>
              <a:ext uri="{FF2B5EF4-FFF2-40B4-BE49-F238E27FC236}">
                <a16:creationId xmlns:a16="http://schemas.microsoft.com/office/drawing/2014/main" id="{4157DE5F-99E3-59C4-AF9B-C7BC995D7BFA}"/>
              </a:ext>
            </a:extLst>
          </p:cNvPr>
          <p:cNvPicPr>
            <a:picLocks noChangeAspect="1"/>
          </p:cNvPicPr>
          <p:nvPr/>
        </p:nvPicPr>
        <p:blipFill>
          <a:blip r:embed="rId3"/>
          <a:stretch>
            <a:fillRect/>
          </a:stretch>
        </p:blipFill>
        <p:spPr>
          <a:xfrm>
            <a:off x="3711225" y="2022856"/>
            <a:ext cx="4769550" cy="4393822"/>
          </a:xfrm>
          <a:prstGeom prst="rect">
            <a:avLst/>
          </a:prstGeom>
        </p:spPr>
      </p:pic>
    </p:spTree>
    <p:extLst>
      <p:ext uri="{BB962C8B-B14F-4D97-AF65-F5344CB8AC3E}">
        <p14:creationId xmlns:p14="http://schemas.microsoft.com/office/powerpoint/2010/main" val="3396965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MY SUPPORT</a:t>
            </a:r>
            <a:endParaRPr lang="en-US" dirty="0">
              <a:solidFill>
                <a:schemeClr val="bg1"/>
              </a:solidFill>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425491" y="2167306"/>
            <a:ext cx="11340921" cy="1255728"/>
          </a:xfrm>
          <a:prstGeom prst="rect">
            <a:avLst/>
          </a:prstGeom>
          <a:noFill/>
        </p:spPr>
        <p:txBody>
          <a:bodyPr wrap="square" lIns="91440" tIns="45720" rIns="91440" bIns="45720" rtlCol="0" anchor="t">
            <a:spAutoFit/>
          </a:bodyPr>
          <a:lstStyle/>
          <a:p>
            <a:pPr>
              <a:lnSpc>
                <a:spcPct val="90000"/>
              </a:lnSpc>
              <a:spcBef>
                <a:spcPts val="1000"/>
              </a:spcBef>
            </a:pPr>
            <a:r>
              <a:rPr lang="en-US" sz="2800" dirty="0">
                <a:solidFill>
                  <a:srgbClr val="5D5C5B"/>
                </a:solidFill>
                <a:ea typeface="+mn-lt"/>
                <a:cs typeface="Arial"/>
              </a:rPr>
              <a:t>My Support is where you can look for support resources, create cases, review the status of cases, add additional information/attachments, and cancel cases.</a:t>
            </a:r>
            <a:endParaRPr lang="en-US" sz="2800" dirty="0">
              <a:solidFill>
                <a:srgbClr val="5D5C5B"/>
              </a:solidFill>
              <a:ea typeface="+mn-lt"/>
              <a:cs typeface="Lato"/>
            </a:endParaRPr>
          </a:p>
        </p:txBody>
      </p:sp>
      <p:pic>
        <p:nvPicPr>
          <p:cNvPr id="10" name="Picture 9" descr="A screenshot of a website&#10;&#10;Description automatically generated">
            <a:extLst>
              <a:ext uri="{FF2B5EF4-FFF2-40B4-BE49-F238E27FC236}">
                <a16:creationId xmlns:a16="http://schemas.microsoft.com/office/drawing/2014/main" id="{93B026B7-FA10-57AE-D9B2-98631F920951}"/>
              </a:ext>
            </a:extLst>
          </p:cNvPr>
          <p:cNvPicPr>
            <a:picLocks noChangeAspect="1"/>
          </p:cNvPicPr>
          <p:nvPr/>
        </p:nvPicPr>
        <p:blipFill>
          <a:blip r:embed="rId3"/>
          <a:stretch>
            <a:fillRect/>
          </a:stretch>
        </p:blipFill>
        <p:spPr>
          <a:xfrm>
            <a:off x="2195015" y="3826827"/>
            <a:ext cx="7813343" cy="2411570"/>
          </a:xfrm>
          <a:prstGeom prst="rect">
            <a:avLst/>
          </a:prstGeom>
        </p:spPr>
      </p:pic>
      <p:sp>
        <p:nvSpPr>
          <p:cNvPr id="12" name="Rectangle 11">
            <a:extLst>
              <a:ext uri="{FF2B5EF4-FFF2-40B4-BE49-F238E27FC236}">
                <a16:creationId xmlns:a16="http://schemas.microsoft.com/office/drawing/2014/main" id="{45A462E3-F094-8885-2827-4E5FC847BB15}"/>
              </a:ext>
            </a:extLst>
          </p:cNvPr>
          <p:cNvSpPr/>
          <p:nvPr/>
        </p:nvSpPr>
        <p:spPr>
          <a:xfrm>
            <a:off x="7264542" y="3824234"/>
            <a:ext cx="635309" cy="259228"/>
          </a:xfrm>
          <a:prstGeom prst="rect">
            <a:avLst/>
          </a:prstGeom>
          <a:no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5831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CREATING CASES</a:t>
            </a:r>
            <a:endParaRPr lang="en-US" dirty="0">
              <a:solidFill>
                <a:schemeClr val="bg1"/>
              </a:solidFill>
              <a:latin typeface="Lato Black" panose="020F0A02020204030203" pitchFamily="34" charset="0"/>
            </a:endParaRPr>
          </a:p>
        </p:txBody>
      </p:sp>
      <p:sp>
        <p:nvSpPr>
          <p:cNvPr id="8" name="TextBox 7">
            <a:extLst>
              <a:ext uri="{FF2B5EF4-FFF2-40B4-BE49-F238E27FC236}">
                <a16:creationId xmlns:a16="http://schemas.microsoft.com/office/drawing/2014/main" id="{2934FC33-1599-F242-B7BD-2088616822C2}"/>
              </a:ext>
            </a:extLst>
          </p:cNvPr>
          <p:cNvSpPr txBox="1"/>
          <p:nvPr/>
        </p:nvSpPr>
        <p:spPr>
          <a:xfrm>
            <a:off x="596088" y="2064948"/>
            <a:ext cx="5711220" cy="1569660"/>
          </a:xfrm>
          <a:prstGeom prst="rect">
            <a:avLst/>
          </a:prstGeom>
          <a:noFill/>
        </p:spPr>
        <p:txBody>
          <a:bodyPr wrap="square" lIns="91440" tIns="45720" rIns="91440" bIns="45720" rtlCol="0" anchor="t">
            <a:spAutoFit/>
          </a:bodyPr>
          <a:lstStyle/>
          <a:p>
            <a:br>
              <a:rPr lang="en-US" sz="1200">
                <a:solidFill>
                  <a:srgbClr val="242424"/>
                </a:solidFill>
                <a:latin typeface="Arial"/>
                <a:ea typeface="+mn-lt"/>
                <a:cs typeface="Arial"/>
              </a:rPr>
            </a:br>
            <a:endParaRPr lang="en-US" sz="2800">
              <a:solidFill>
                <a:srgbClr val="242424"/>
              </a:solidFill>
              <a:latin typeface="Lato"/>
              <a:ea typeface="+mn-lt"/>
              <a:cs typeface="Arial"/>
            </a:endParaRPr>
          </a:p>
          <a:p>
            <a:endParaRPr lang="en-US" sz="2800">
              <a:solidFill>
                <a:srgbClr val="242424"/>
              </a:solidFill>
              <a:latin typeface="Lato"/>
              <a:ea typeface="Lato"/>
              <a:cs typeface="Arial"/>
            </a:endParaRPr>
          </a:p>
          <a:p>
            <a:pPr marL="457200" indent="-457200">
              <a:buFont typeface="Arial"/>
              <a:buChar char="•"/>
            </a:pPr>
            <a:endParaRPr lang="en-US" sz="2800">
              <a:solidFill>
                <a:srgbClr val="242424"/>
              </a:solidFill>
              <a:latin typeface="Lato"/>
              <a:ea typeface="Lato"/>
              <a:cs typeface="Arial"/>
            </a:endParaRPr>
          </a:p>
        </p:txBody>
      </p:sp>
      <p:sp>
        <p:nvSpPr>
          <p:cNvPr id="6" name="TextBox 5">
            <a:extLst>
              <a:ext uri="{FF2B5EF4-FFF2-40B4-BE49-F238E27FC236}">
                <a16:creationId xmlns:a16="http://schemas.microsoft.com/office/drawing/2014/main" id="{F756D0F4-D3C6-E187-E515-55DFD2B214E4}"/>
              </a:ext>
            </a:extLst>
          </p:cNvPr>
          <p:cNvSpPr txBox="1"/>
          <p:nvPr/>
        </p:nvSpPr>
        <p:spPr>
          <a:xfrm>
            <a:off x="5529330" y="2349276"/>
            <a:ext cx="6279876" cy="3870803"/>
          </a:xfrm>
          <a:prstGeom prst="rect">
            <a:avLst/>
          </a:prstGeom>
          <a:noFill/>
        </p:spPr>
        <p:txBody>
          <a:bodyPr wrap="square" lIns="91440" tIns="45720" rIns="91440" bIns="45720" rtlCol="0" anchor="t">
            <a:spAutoFit/>
          </a:bodyPr>
          <a:lstStyle/>
          <a:p>
            <a:pPr marL="228600" indent="-228600">
              <a:lnSpc>
                <a:spcPct val="90000"/>
              </a:lnSpc>
              <a:spcBef>
                <a:spcPts val="1000"/>
              </a:spcBef>
            </a:pPr>
            <a:endParaRPr lang="en-US" sz="1200" dirty="0">
              <a:solidFill>
                <a:srgbClr val="5D5C5B"/>
              </a:solidFill>
              <a:ea typeface="+mn-lt"/>
              <a:cs typeface="Arial"/>
            </a:endParaRPr>
          </a:p>
          <a:p>
            <a:pPr marL="228600" indent="-228600">
              <a:lnSpc>
                <a:spcPct val="90000"/>
              </a:lnSpc>
              <a:spcBef>
                <a:spcPts val="1000"/>
              </a:spcBef>
            </a:pPr>
            <a:r>
              <a:rPr lang="en-US" sz="2800" b="1" dirty="0">
                <a:solidFill>
                  <a:srgbClr val="5D5C5B"/>
                </a:solidFill>
                <a:ea typeface="Lato"/>
                <a:cs typeface="Arial"/>
              </a:rPr>
              <a:t>New Case Form</a:t>
            </a:r>
          </a:p>
          <a:p>
            <a:pPr marL="228600" lvl="1" indent="-228600">
              <a:lnSpc>
                <a:spcPct val="90000"/>
              </a:lnSpc>
              <a:spcBef>
                <a:spcPts val="1000"/>
              </a:spcBef>
              <a:buFont typeface="Lato" panose="020F0502020204030203" pitchFamily="34" charset="0"/>
              <a:buChar char="—"/>
            </a:pPr>
            <a:r>
              <a:rPr lang="en-US" sz="2800" dirty="0">
                <a:solidFill>
                  <a:srgbClr val="5D5C5B"/>
                </a:solidFill>
                <a:ea typeface="Lato"/>
                <a:cs typeface="Arial"/>
              </a:rPr>
              <a:t>Organization and Contact (autofill)</a:t>
            </a:r>
          </a:p>
          <a:p>
            <a:pPr marL="228600" lvl="1" indent="-228600">
              <a:lnSpc>
                <a:spcPct val="90000"/>
              </a:lnSpc>
              <a:spcBef>
                <a:spcPts val="1000"/>
              </a:spcBef>
              <a:buFont typeface="Lato" panose="020F0502020204030203" pitchFamily="34" charset="0"/>
              <a:buChar char="—"/>
            </a:pPr>
            <a:r>
              <a:rPr lang="en-US" sz="2800" dirty="0">
                <a:solidFill>
                  <a:srgbClr val="5D5C5B"/>
                </a:solidFill>
                <a:ea typeface="Lato"/>
                <a:cs typeface="Arial"/>
              </a:rPr>
              <a:t>Suggested Topics</a:t>
            </a:r>
          </a:p>
          <a:p>
            <a:pPr marL="228600" lvl="1" indent="-228600">
              <a:lnSpc>
                <a:spcPct val="90000"/>
              </a:lnSpc>
              <a:spcBef>
                <a:spcPts val="1000"/>
              </a:spcBef>
              <a:buFont typeface="Lato" panose="020F0502020204030203" pitchFamily="34" charset="0"/>
              <a:buChar char="—"/>
            </a:pPr>
            <a:r>
              <a:rPr lang="en-US" sz="2800" dirty="0">
                <a:solidFill>
                  <a:srgbClr val="5D5C5B"/>
                </a:solidFill>
                <a:ea typeface="Lato"/>
                <a:cs typeface="Arial"/>
              </a:rPr>
              <a:t>Products</a:t>
            </a:r>
          </a:p>
          <a:p>
            <a:pPr marL="228600" lvl="1" indent="-228600">
              <a:lnSpc>
                <a:spcPct val="90000"/>
              </a:lnSpc>
              <a:spcBef>
                <a:spcPts val="1000"/>
              </a:spcBef>
              <a:buFont typeface="Lato" panose="020F0502020204030203" pitchFamily="34" charset="0"/>
              <a:buChar char="—"/>
            </a:pPr>
            <a:r>
              <a:rPr lang="en-US" sz="2800" dirty="0">
                <a:solidFill>
                  <a:srgbClr val="5D5C5B"/>
                </a:solidFill>
                <a:ea typeface="Lato"/>
                <a:cs typeface="Arial"/>
              </a:rPr>
              <a:t>Entity &amp; Record</a:t>
            </a:r>
          </a:p>
          <a:p>
            <a:pPr marL="228600" lvl="1" indent="-228600">
              <a:lnSpc>
                <a:spcPct val="90000"/>
              </a:lnSpc>
              <a:spcBef>
                <a:spcPts val="1000"/>
              </a:spcBef>
              <a:buFont typeface="Lato" panose="020F0502020204030203" pitchFamily="34" charset="0"/>
              <a:buChar char="—"/>
            </a:pPr>
            <a:r>
              <a:rPr lang="en-US" sz="2800">
                <a:solidFill>
                  <a:srgbClr val="5D5C5B"/>
                </a:solidFill>
                <a:ea typeface="+mn-lt"/>
                <a:cs typeface="+mn-lt"/>
              </a:rPr>
              <a:t>Severity of Case</a:t>
            </a:r>
            <a:endParaRPr lang="en-US" sz="2800" dirty="0">
              <a:solidFill>
                <a:srgbClr val="5D5C5B"/>
              </a:solidFill>
              <a:ea typeface="Lato"/>
              <a:cs typeface="Arial"/>
            </a:endParaRPr>
          </a:p>
          <a:p>
            <a:pPr marL="228600" lvl="1" indent="-228600">
              <a:lnSpc>
                <a:spcPct val="90000"/>
              </a:lnSpc>
              <a:spcBef>
                <a:spcPts val="1000"/>
              </a:spcBef>
              <a:buFont typeface="Lato" panose="020F0502020204030203" pitchFamily="34" charset="0"/>
              <a:buChar char="—"/>
            </a:pPr>
            <a:r>
              <a:rPr lang="en-US" sz="2800" dirty="0">
                <a:solidFill>
                  <a:srgbClr val="5D5C5B"/>
                </a:solidFill>
                <a:ea typeface="Lato"/>
                <a:cs typeface="Lato"/>
              </a:rPr>
              <a:t>Attachments</a:t>
            </a:r>
          </a:p>
        </p:txBody>
      </p:sp>
      <p:pic>
        <p:nvPicPr>
          <p:cNvPr id="3" name="Picture 2" descr="A screenshot of a computer&#10;&#10;Description automatically generated">
            <a:extLst>
              <a:ext uri="{FF2B5EF4-FFF2-40B4-BE49-F238E27FC236}">
                <a16:creationId xmlns:a16="http://schemas.microsoft.com/office/drawing/2014/main" id="{FCFD0110-C123-3E01-0DCC-EED77F2A4E62}"/>
              </a:ext>
            </a:extLst>
          </p:cNvPr>
          <p:cNvPicPr>
            <a:picLocks noChangeAspect="1"/>
          </p:cNvPicPr>
          <p:nvPr/>
        </p:nvPicPr>
        <p:blipFill rotWithShape="1">
          <a:blip r:embed="rId3"/>
          <a:srcRect l="1180" t="-629" r="2198" b="-629"/>
          <a:stretch/>
        </p:blipFill>
        <p:spPr>
          <a:xfrm>
            <a:off x="388421" y="2283929"/>
            <a:ext cx="4907444" cy="3707396"/>
          </a:xfrm>
          <a:prstGeom prst="rect">
            <a:avLst/>
          </a:prstGeom>
        </p:spPr>
      </p:pic>
    </p:spTree>
    <p:extLst>
      <p:ext uri="{BB962C8B-B14F-4D97-AF65-F5344CB8AC3E}">
        <p14:creationId xmlns:p14="http://schemas.microsoft.com/office/powerpoint/2010/main" val="31617084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TRACKING AND MODIFYING CASES</a:t>
            </a:r>
            <a:endParaRPr lang="en-US" dirty="0">
              <a:solidFill>
                <a:schemeClr val="bg1"/>
              </a:solidFill>
              <a:latin typeface="Lato Black" panose="020F0A02020204030203" pitchFamily="34" charset="0"/>
            </a:endParaRPr>
          </a:p>
        </p:txBody>
      </p:sp>
      <p:pic>
        <p:nvPicPr>
          <p:cNvPr id="3" name="Picture 2" descr="A screenshot of a computer&#10;&#10;Description automatically generated">
            <a:extLst>
              <a:ext uri="{FF2B5EF4-FFF2-40B4-BE49-F238E27FC236}">
                <a16:creationId xmlns:a16="http://schemas.microsoft.com/office/drawing/2014/main" id="{C13063D1-6929-83A5-1496-48E8F83B6CB8}"/>
              </a:ext>
            </a:extLst>
          </p:cNvPr>
          <p:cNvPicPr>
            <a:picLocks noChangeAspect="1"/>
          </p:cNvPicPr>
          <p:nvPr/>
        </p:nvPicPr>
        <p:blipFill>
          <a:blip r:embed="rId3"/>
          <a:stretch>
            <a:fillRect/>
          </a:stretch>
        </p:blipFill>
        <p:spPr>
          <a:xfrm>
            <a:off x="586341" y="2053988"/>
            <a:ext cx="4252303" cy="4194412"/>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2FA5B518-B3D2-514D-3808-D44741F6B87E}"/>
              </a:ext>
            </a:extLst>
          </p:cNvPr>
          <p:cNvPicPr>
            <a:picLocks noChangeAspect="1"/>
          </p:cNvPicPr>
          <p:nvPr/>
        </p:nvPicPr>
        <p:blipFill>
          <a:blip r:embed="rId4"/>
          <a:stretch>
            <a:fillRect/>
          </a:stretch>
        </p:blipFill>
        <p:spPr>
          <a:xfrm>
            <a:off x="5417079" y="2051144"/>
            <a:ext cx="6096000" cy="4071561"/>
          </a:xfrm>
          <a:prstGeom prst="rect">
            <a:avLst/>
          </a:prstGeom>
        </p:spPr>
      </p:pic>
    </p:spTree>
    <p:extLst>
      <p:ext uri="{BB962C8B-B14F-4D97-AF65-F5344CB8AC3E}">
        <p14:creationId xmlns:p14="http://schemas.microsoft.com/office/powerpoint/2010/main" val="8268864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Black" panose="020F0A02020204030203" pitchFamily="34" charset="0"/>
                <a:ea typeface="Lato"/>
                <a:cs typeface="Lato"/>
              </a:rPr>
              <a:t>FEEDBACK</a:t>
            </a:r>
            <a:endParaRPr lang="en-US" dirty="0">
              <a:solidFill>
                <a:schemeClr val="bg1"/>
              </a:solidFill>
              <a:latin typeface="Lato Black" panose="020F0A02020204030203" pitchFamily="34" charset="0"/>
            </a:endParaRPr>
          </a:p>
        </p:txBody>
      </p:sp>
      <p:pic>
        <p:nvPicPr>
          <p:cNvPr id="3" name="Picture 2" descr="A screenshot of a computer&#10;&#10;Description automatically generated">
            <a:extLst>
              <a:ext uri="{FF2B5EF4-FFF2-40B4-BE49-F238E27FC236}">
                <a16:creationId xmlns:a16="http://schemas.microsoft.com/office/drawing/2014/main" id="{28C51905-3F2E-97F7-523D-9A1C3701A45D}"/>
              </a:ext>
            </a:extLst>
          </p:cNvPr>
          <p:cNvPicPr>
            <a:picLocks noChangeAspect="1"/>
          </p:cNvPicPr>
          <p:nvPr/>
        </p:nvPicPr>
        <p:blipFill rotWithShape="1">
          <a:blip r:embed="rId3"/>
          <a:srcRect l="477" t="5247" r="239" b="14815"/>
          <a:stretch/>
        </p:blipFill>
        <p:spPr>
          <a:xfrm>
            <a:off x="2676274" y="2095500"/>
            <a:ext cx="6852201" cy="4203702"/>
          </a:xfrm>
          <a:prstGeom prst="rect">
            <a:avLst/>
          </a:prstGeom>
        </p:spPr>
      </p:pic>
    </p:spTree>
    <p:extLst>
      <p:ext uri="{BB962C8B-B14F-4D97-AF65-F5344CB8AC3E}">
        <p14:creationId xmlns:p14="http://schemas.microsoft.com/office/powerpoint/2010/main" val="431149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lIns="91440" tIns="45720" rIns="91440" bIns="45720" rtlCol="0" anchor="t">
            <a:spAutoFit/>
          </a:bodyPr>
          <a:lstStyle/>
          <a:p>
            <a:r>
              <a:rPr lang="en-US" sz="4000" b="1" spc="300" dirty="0">
                <a:solidFill>
                  <a:schemeClr val="bg1"/>
                </a:solidFill>
                <a:latin typeface="Lato"/>
                <a:ea typeface="Lato"/>
                <a:cs typeface="Lato"/>
              </a:rPr>
              <a:t>RELATED KNOWLEDGE ARTICLES</a:t>
            </a:r>
            <a:r>
              <a:rPr lang="en-US" sz="4000" b="1" spc="300">
                <a:solidFill>
                  <a:schemeClr val="bg1"/>
                </a:solidFill>
                <a:latin typeface="Lato"/>
                <a:ea typeface="Lato"/>
                <a:cs typeface="Lato"/>
              </a:rPr>
              <a:t> </a:t>
            </a:r>
            <a:endParaRPr lang="en-US">
              <a:solidFill>
                <a:schemeClr val="bg1"/>
              </a:solidFill>
            </a:endParaRPr>
          </a:p>
        </p:txBody>
      </p:sp>
      <p:sp>
        <p:nvSpPr>
          <p:cNvPr id="3" name="TextBox 2">
            <a:extLst>
              <a:ext uri="{FF2B5EF4-FFF2-40B4-BE49-F238E27FC236}">
                <a16:creationId xmlns:a16="http://schemas.microsoft.com/office/drawing/2014/main" id="{22F39FE7-C401-C0CA-2D3D-66E2C39D2A66}"/>
              </a:ext>
            </a:extLst>
          </p:cNvPr>
          <p:cNvSpPr txBox="1"/>
          <p:nvPr/>
        </p:nvSpPr>
        <p:spPr>
          <a:xfrm>
            <a:off x="6355862" y="2076938"/>
            <a:ext cx="5488353" cy="21287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90000"/>
              </a:lnSpc>
              <a:spcBef>
                <a:spcPts val="1000"/>
              </a:spcBef>
              <a:buFont typeface="Arial,Sans-Serif"/>
              <a:buChar char="•"/>
            </a:pPr>
            <a:r>
              <a:rPr lang="en-US" sz="2200" u="sng" dirty="0">
                <a:solidFill>
                  <a:srgbClr val="036563"/>
                </a:solidFill>
                <a:cs typeface="Arial"/>
                <a:hlinkClick r:id="rId3">
                  <a:extLst>
                    <a:ext uri="{A12FA001-AC4F-418D-AE19-62706E023703}">
                      <ahyp:hlinkClr xmlns:ahyp="http://schemas.microsoft.com/office/drawing/2018/hyperlinkcolor" val="tx"/>
                    </a:ext>
                  </a:extLst>
                </a:hlinkClick>
              </a:rPr>
              <a:t>Views, Search, Command Bar, and Forms</a:t>
            </a:r>
            <a:r>
              <a:rPr lang="en-US" sz="2200" dirty="0">
                <a:cs typeface="Arial"/>
              </a:rPr>
              <a:t>​</a:t>
            </a:r>
          </a:p>
          <a:p>
            <a:pPr marL="228600" indent="-228600">
              <a:lnSpc>
                <a:spcPct val="90000"/>
              </a:lnSpc>
              <a:spcBef>
                <a:spcPts val="1000"/>
              </a:spcBef>
              <a:buFont typeface="Arial,Sans-Serif"/>
              <a:buChar char="•"/>
            </a:pPr>
            <a:r>
              <a:rPr lang="en-US" sz="2200" u="sng" dirty="0">
                <a:solidFill>
                  <a:srgbClr val="036563"/>
                </a:solidFill>
                <a:cs typeface="Arial"/>
                <a:hlinkClick r:id="rId4">
                  <a:extLst>
                    <a:ext uri="{A12FA001-AC4F-418D-AE19-62706E023703}">
                      <ahyp:hlinkClr xmlns:ahyp="http://schemas.microsoft.com/office/drawing/2018/hyperlinkcolor" val="tx"/>
                    </a:ext>
                  </a:extLst>
                </a:hlinkClick>
              </a:rPr>
              <a:t>Views and Dashboards Video</a:t>
            </a:r>
            <a:r>
              <a:rPr lang="en-US" sz="2200" dirty="0">
                <a:cs typeface="Arial"/>
              </a:rPr>
              <a:t>​</a:t>
            </a:r>
          </a:p>
          <a:p>
            <a:pPr marL="228600" indent="-228600">
              <a:lnSpc>
                <a:spcPct val="90000"/>
              </a:lnSpc>
              <a:spcBef>
                <a:spcPts val="1000"/>
              </a:spcBef>
              <a:buFont typeface="Arial,Sans-Serif"/>
              <a:buChar char="•"/>
            </a:pPr>
            <a:r>
              <a:rPr lang="en-US" sz="2200" u="sng" dirty="0">
                <a:solidFill>
                  <a:srgbClr val="036563"/>
                </a:solidFill>
                <a:cs typeface="Arial"/>
                <a:hlinkClick r:id="rId5">
                  <a:extLst>
                    <a:ext uri="{A12FA001-AC4F-418D-AE19-62706E023703}">
                      <ahyp:hlinkClr xmlns:ahyp="http://schemas.microsoft.com/office/drawing/2018/hyperlinkcolor" val="tx"/>
                    </a:ext>
                  </a:extLst>
                </a:hlinkClick>
              </a:rPr>
              <a:t>Managing Views</a:t>
            </a:r>
            <a:r>
              <a:rPr lang="en-US" sz="2200" dirty="0">
                <a:cs typeface="Arial"/>
              </a:rPr>
              <a:t>​</a:t>
            </a:r>
          </a:p>
          <a:p>
            <a:pPr marL="228600" indent="-228600">
              <a:lnSpc>
                <a:spcPct val="90000"/>
              </a:lnSpc>
              <a:spcBef>
                <a:spcPts val="1000"/>
              </a:spcBef>
              <a:buFont typeface="Arial,Sans-Serif"/>
              <a:buChar char="•"/>
            </a:pPr>
            <a:r>
              <a:rPr lang="en-US" sz="2200" u="sng" dirty="0">
                <a:solidFill>
                  <a:srgbClr val="036563"/>
                </a:solidFill>
                <a:cs typeface="Arial"/>
                <a:hlinkClick r:id="rId6">
                  <a:extLst>
                    <a:ext uri="{A12FA001-AC4F-418D-AE19-62706E023703}">
                      <ahyp:hlinkClr xmlns:ahyp="http://schemas.microsoft.com/office/drawing/2018/hyperlinkcolor" val="tx"/>
                    </a:ext>
                  </a:extLst>
                </a:hlinkClick>
              </a:rPr>
              <a:t>Utilizing GOsupport Portal</a:t>
            </a:r>
            <a:r>
              <a:rPr lang="en-US" sz="2200" dirty="0">
                <a:cs typeface="Arial"/>
              </a:rPr>
              <a:t>​</a:t>
            </a:r>
            <a:endParaRPr lang="en-US" sz="2200" dirty="0">
              <a:ea typeface="Lato"/>
              <a:cs typeface="Arial"/>
            </a:endParaRPr>
          </a:p>
          <a:p>
            <a:pPr marL="228600" indent="-228600">
              <a:lnSpc>
                <a:spcPct val="90000"/>
              </a:lnSpc>
              <a:spcBef>
                <a:spcPts val="1000"/>
              </a:spcBef>
              <a:buFont typeface="Arial,Sans-Serif"/>
              <a:buChar char="•"/>
            </a:pPr>
            <a:r>
              <a:rPr lang="en-US" sz="2200" u="sng" dirty="0">
                <a:solidFill>
                  <a:srgbClr val="036563"/>
                </a:solidFill>
                <a:cs typeface="Arial"/>
                <a:hlinkClick r:id="rId7">
                  <a:extLst>
                    <a:ext uri="{A12FA001-AC4F-418D-AE19-62706E023703}">
                      <ahyp:hlinkClr xmlns:ahyp="http://schemas.microsoft.com/office/drawing/2018/hyperlinkcolor" val="tx"/>
                    </a:ext>
                  </a:extLst>
                </a:hlinkClick>
              </a:rPr>
              <a:t>Onboarding New User – Checklist</a:t>
            </a:r>
            <a:r>
              <a:rPr lang="en-US" sz="2200" dirty="0">
                <a:cs typeface="Arial"/>
              </a:rPr>
              <a:t>​</a:t>
            </a:r>
            <a:endParaRPr lang="en-US" sz="2200" dirty="0">
              <a:ea typeface="Lato"/>
              <a:cs typeface="Arial"/>
            </a:endParaRPr>
          </a:p>
        </p:txBody>
      </p:sp>
      <p:sp>
        <p:nvSpPr>
          <p:cNvPr id="5" name="TextBox 4">
            <a:extLst>
              <a:ext uri="{FF2B5EF4-FFF2-40B4-BE49-F238E27FC236}">
                <a16:creationId xmlns:a16="http://schemas.microsoft.com/office/drawing/2014/main" id="{1FD0507C-D2AE-EEB6-ACB8-EC11FAC040A7}"/>
              </a:ext>
            </a:extLst>
          </p:cNvPr>
          <p:cNvSpPr txBox="1"/>
          <p:nvPr/>
        </p:nvSpPr>
        <p:spPr>
          <a:xfrm>
            <a:off x="592016" y="2076938"/>
            <a:ext cx="5763846" cy="40370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90000"/>
              </a:lnSpc>
              <a:spcBef>
                <a:spcPts val="1000"/>
              </a:spcBef>
              <a:buFont typeface="Arial"/>
              <a:buChar char="•"/>
            </a:pPr>
            <a:r>
              <a:rPr lang="en-US" sz="2200" u="sng" dirty="0">
                <a:solidFill>
                  <a:srgbClr val="036563"/>
                </a:solidFill>
                <a:cs typeface="Arial"/>
                <a:hlinkClick r:id="rId8">
                  <a:extLst>
                    <a:ext uri="{A12FA001-AC4F-418D-AE19-62706E023703}">
                      <ahyp:hlinkClr xmlns:ahyp="http://schemas.microsoft.com/office/drawing/2018/hyperlinkcolor" val="tx"/>
                    </a:ext>
                  </a:extLst>
                </a:hlinkClick>
              </a:rPr>
              <a:t>CRM for Beginners </a:t>
            </a:r>
            <a:r>
              <a:rPr lang="en-US" sz="2200" dirty="0">
                <a:cs typeface="Arial"/>
              </a:rPr>
              <a:t>​</a:t>
            </a:r>
            <a:endParaRPr lang="en-US" sz="2200" dirty="0">
              <a:cs typeface="Lato"/>
            </a:endParaRPr>
          </a:p>
          <a:p>
            <a:pPr marL="228600" indent="-228600">
              <a:lnSpc>
                <a:spcPct val="90000"/>
              </a:lnSpc>
              <a:spcBef>
                <a:spcPts val="1000"/>
              </a:spcBef>
              <a:buFont typeface="Arial"/>
              <a:buChar char="•"/>
            </a:pPr>
            <a:r>
              <a:rPr lang="en-US" sz="2200" u="sng" dirty="0">
                <a:solidFill>
                  <a:srgbClr val="036563"/>
                </a:solidFill>
                <a:cs typeface="Arial"/>
                <a:hlinkClick r:id="rId9">
                  <a:extLst>
                    <a:ext uri="{A12FA001-AC4F-418D-AE19-62706E023703}">
                      <ahyp:hlinkClr xmlns:ahyp="http://schemas.microsoft.com/office/drawing/2018/hyperlinkcolor" val="tx"/>
                    </a:ext>
                  </a:extLst>
                </a:hlinkClick>
              </a:rPr>
              <a:t>Major Components and Navigating akoyaGO</a:t>
            </a:r>
            <a:endParaRPr lang="en-US" sz="2200" dirty="0">
              <a:solidFill>
                <a:srgbClr val="006765"/>
              </a:solidFill>
              <a:cs typeface="Lato"/>
            </a:endParaRPr>
          </a:p>
          <a:p>
            <a:pPr marL="228600" indent="-228600">
              <a:lnSpc>
                <a:spcPct val="90000"/>
              </a:lnSpc>
              <a:spcBef>
                <a:spcPts val="1000"/>
              </a:spcBef>
              <a:buFont typeface="Arial"/>
              <a:buChar char="•"/>
            </a:pPr>
            <a:r>
              <a:rPr lang="en-US" sz="2200" u="sng" dirty="0">
                <a:solidFill>
                  <a:srgbClr val="036563"/>
                </a:solidFill>
                <a:cs typeface="Arial"/>
                <a:hlinkClick r:id="rId10">
                  <a:extLst>
                    <a:ext uri="{A12FA001-AC4F-418D-AE19-62706E023703}">
                      <ahyp:hlinkClr xmlns:ahyp="http://schemas.microsoft.com/office/drawing/2018/hyperlinkcolor" val="tx"/>
                    </a:ext>
                  </a:extLst>
                </a:hlinkClick>
              </a:rPr>
              <a:t>akoyaGO Basics - Suggested Learning Course</a:t>
            </a:r>
            <a:r>
              <a:rPr lang="en-US" sz="2200" dirty="0">
                <a:cs typeface="Arial"/>
              </a:rPr>
              <a:t>​</a:t>
            </a:r>
            <a:endParaRPr lang="en-US" sz="2200" dirty="0">
              <a:ea typeface="Lato"/>
              <a:cs typeface="Lato"/>
            </a:endParaRPr>
          </a:p>
          <a:p>
            <a:pPr marL="228600" indent="-228600">
              <a:lnSpc>
                <a:spcPct val="90000"/>
              </a:lnSpc>
              <a:spcBef>
                <a:spcPts val="1000"/>
              </a:spcBef>
              <a:buFont typeface="Arial"/>
              <a:buChar char="•"/>
            </a:pPr>
            <a:r>
              <a:rPr lang="en-US" sz="2200" u="sng" dirty="0">
                <a:solidFill>
                  <a:srgbClr val="036563"/>
                </a:solidFill>
                <a:cs typeface="Arial"/>
                <a:hlinkClick r:id="rId11">
                  <a:extLst>
                    <a:ext uri="{A12FA001-AC4F-418D-AE19-62706E023703}">
                      <ahyp:hlinkClr xmlns:ahyp="http://schemas.microsoft.com/office/drawing/2018/hyperlinkcolor" val="tx"/>
                    </a:ext>
                  </a:extLst>
                </a:hlinkClick>
              </a:rPr>
              <a:t>Data Entry Basics (Video)</a:t>
            </a:r>
            <a:r>
              <a:rPr lang="en-US" sz="2200" dirty="0">
                <a:cs typeface="Arial"/>
              </a:rPr>
              <a:t>​</a:t>
            </a:r>
          </a:p>
          <a:p>
            <a:pPr marL="228600" indent="-228600">
              <a:lnSpc>
                <a:spcPct val="90000"/>
              </a:lnSpc>
              <a:spcBef>
                <a:spcPts val="1000"/>
              </a:spcBef>
              <a:buFont typeface="Arial"/>
              <a:buChar char="•"/>
            </a:pPr>
            <a:r>
              <a:rPr lang="en-US" sz="2200" u="sng" dirty="0">
                <a:solidFill>
                  <a:srgbClr val="036563"/>
                </a:solidFill>
                <a:cs typeface="Arial"/>
                <a:hlinkClick r:id="rId12">
                  <a:extLst>
                    <a:ext uri="{A12FA001-AC4F-418D-AE19-62706E023703}">
                      <ahyp:hlinkClr xmlns:ahyp="http://schemas.microsoft.com/office/drawing/2018/hyperlinkcolor" val="tx"/>
                    </a:ext>
                  </a:extLst>
                </a:hlinkClick>
              </a:rPr>
              <a:t>Entering Constituents</a:t>
            </a:r>
            <a:r>
              <a:rPr lang="en-US" sz="2200" dirty="0">
                <a:cs typeface="Arial"/>
              </a:rPr>
              <a:t>​</a:t>
            </a:r>
          </a:p>
          <a:p>
            <a:pPr marL="228600" indent="-228600">
              <a:lnSpc>
                <a:spcPct val="90000"/>
              </a:lnSpc>
              <a:spcBef>
                <a:spcPts val="1000"/>
              </a:spcBef>
              <a:buFont typeface="Arial"/>
              <a:buChar char="•"/>
            </a:pPr>
            <a:r>
              <a:rPr lang="en-US" sz="2200" u="sng" dirty="0">
                <a:solidFill>
                  <a:srgbClr val="036563"/>
                </a:solidFill>
                <a:cs typeface="Arial"/>
                <a:hlinkClick r:id="rId13">
                  <a:extLst>
                    <a:ext uri="{A12FA001-AC4F-418D-AE19-62706E023703}">
                      <ahyp:hlinkClr xmlns:ahyp="http://schemas.microsoft.com/office/drawing/2018/hyperlinkcolor" val="tx"/>
                    </a:ext>
                  </a:extLst>
                </a:hlinkClick>
              </a:rPr>
              <a:t>Entering Contacts</a:t>
            </a:r>
            <a:r>
              <a:rPr lang="en-US" sz="2200" dirty="0">
                <a:cs typeface="Arial"/>
              </a:rPr>
              <a:t>​</a:t>
            </a:r>
          </a:p>
          <a:p>
            <a:pPr marL="228600" indent="-228600">
              <a:lnSpc>
                <a:spcPct val="90000"/>
              </a:lnSpc>
              <a:spcBef>
                <a:spcPts val="1000"/>
              </a:spcBef>
              <a:buFont typeface="Arial"/>
              <a:buChar char="•"/>
            </a:pPr>
            <a:r>
              <a:rPr lang="en-US" sz="2200" u="sng" dirty="0">
                <a:solidFill>
                  <a:srgbClr val="036563"/>
                </a:solidFill>
                <a:cs typeface="Arial"/>
                <a:hlinkClick r:id="rId14">
                  <a:extLst>
                    <a:ext uri="{A12FA001-AC4F-418D-AE19-62706E023703}">
                      <ahyp:hlinkClr xmlns:ahyp="http://schemas.microsoft.com/office/drawing/2018/hyperlinkcolor" val="tx"/>
                    </a:ext>
                  </a:extLst>
                </a:hlinkClick>
              </a:rPr>
              <a:t>Grant Request Quick Create</a:t>
            </a:r>
            <a:r>
              <a:rPr lang="en-US" sz="2200" dirty="0">
                <a:solidFill>
                  <a:srgbClr val="036563"/>
                </a:solidFill>
                <a:cs typeface="Arial"/>
              </a:rPr>
              <a:t> </a:t>
            </a:r>
            <a:r>
              <a:rPr lang="en-US" sz="2200" dirty="0">
                <a:cs typeface="Arial"/>
              </a:rPr>
              <a:t>​</a:t>
            </a:r>
            <a:endParaRPr lang="en-US" sz="2200" dirty="0">
              <a:ea typeface="Lato"/>
              <a:cs typeface="Arial"/>
            </a:endParaRPr>
          </a:p>
          <a:p>
            <a:pPr marL="228600" indent="-228600">
              <a:lnSpc>
                <a:spcPct val="90000"/>
              </a:lnSpc>
              <a:spcBef>
                <a:spcPts val="1000"/>
              </a:spcBef>
              <a:buFont typeface="Arial"/>
              <a:buChar char="•"/>
            </a:pPr>
            <a:r>
              <a:rPr lang="en-US" sz="2200" u="sng" dirty="0">
                <a:solidFill>
                  <a:srgbClr val="036563"/>
                </a:solidFill>
                <a:cs typeface="Arial"/>
                <a:hlinkClick r:id="rId15">
                  <a:extLst>
                    <a:ext uri="{A12FA001-AC4F-418D-AE19-62706E023703}">
                      <ahyp:hlinkClr xmlns:ahyp="http://schemas.microsoft.com/office/drawing/2018/hyperlinkcolor" val="tx"/>
                    </a:ext>
                  </a:extLst>
                </a:hlinkClick>
              </a:rPr>
              <a:t>Gift Quick Create</a:t>
            </a:r>
            <a:endParaRPr lang="en-US" sz="2200" u="sng" dirty="0">
              <a:solidFill>
                <a:srgbClr val="036563"/>
              </a:solidFill>
              <a:ea typeface="Lato"/>
              <a:cs typeface="Arial"/>
              <a:hlinkClick r:id="rId15">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40307213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CA9EBC-3D5B-DECC-D1A4-F08BC8F90482}"/>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THANK YOU</a:t>
            </a:r>
          </a:p>
        </p:txBody>
      </p:sp>
      <p:sp>
        <p:nvSpPr>
          <p:cNvPr id="8" name="TextBox 7">
            <a:extLst>
              <a:ext uri="{FF2B5EF4-FFF2-40B4-BE49-F238E27FC236}">
                <a16:creationId xmlns:a16="http://schemas.microsoft.com/office/drawing/2014/main" id="{2934FC33-1599-F242-B7BD-2088616822C2}"/>
              </a:ext>
            </a:extLst>
          </p:cNvPr>
          <p:cNvSpPr txBox="1"/>
          <p:nvPr/>
        </p:nvSpPr>
        <p:spPr>
          <a:xfrm>
            <a:off x="6646126" y="1994761"/>
            <a:ext cx="4984595" cy="3576364"/>
          </a:xfrm>
          <a:prstGeom prst="rect">
            <a:avLst/>
          </a:prstGeom>
          <a:noFill/>
        </p:spPr>
        <p:txBody>
          <a:bodyPr wrap="square" lIns="91440" tIns="45720" rIns="91440" bIns="45720" rtlCol="0" anchor="t">
            <a:spAutoFit/>
          </a:bodyPr>
          <a:lstStyle/>
          <a:p>
            <a:pPr marL="228600" indent="-228600">
              <a:lnSpc>
                <a:spcPct val="90000"/>
              </a:lnSpc>
              <a:spcBef>
                <a:spcPts val="1000"/>
              </a:spcBef>
            </a:pPr>
            <a:r>
              <a:rPr lang="en-US" sz="2800" dirty="0">
                <a:solidFill>
                  <a:schemeClr val="tx2"/>
                </a:solidFill>
                <a:latin typeface="Lato"/>
                <a:ea typeface="Lato"/>
                <a:cs typeface="Lato"/>
              </a:rPr>
              <a:t>PRESENTED BY</a:t>
            </a:r>
          </a:p>
          <a:p>
            <a:pPr marL="228600" indent="-228600">
              <a:lnSpc>
                <a:spcPct val="90000"/>
              </a:lnSpc>
              <a:spcBef>
                <a:spcPts val="1000"/>
              </a:spcBef>
            </a:pPr>
            <a:r>
              <a:rPr lang="en-US" sz="2800" b="1" dirty="0">
                <a:solidFill>
                  <a:schemeClr val="accent1"/>
                </a:solidFill>
                <a:latin typeface="Lato Black" panose="020F0A02020204030203" pitchFamily="34" charset="0"/>
                <a:ea typeface="Lato"/>
                <a:cs typeface="Lato"/>
              </a:rPr>
              <a:t>Eric Aquino</a:t>
            </a:r>
          </a:p>
          <a:p>
            <a:pPr marL="228600" indent="-228600">
              <a:lnSpc>
                <a:spcPct val="90000"/>
              </a:lnSpc>
              <a:spcBef>
                <a:spcPts val="1000"/>
              </a:spcBef>
            </a:pPr>
            <a:r>
              <a:rPr lang="en-US" sz="2800" dirty="0">
                <a:solidFill>
                  <a:schemeClr val="tx2"/>
                </a:solidFill>
                <a:ea typeface="Lato" panose="020F0502020204030203" pitchFamily="34" charset="0"/>
                <a:cs typeface="Lato" panose="020F0502020204030203" pitchFamily="34" charset="0"/>
              </a:rPr>
              <a:t>Philanthropic Consultant</a:t>
            </a:r>
          </a:p>
          <a:p>
            <a:pPr marL="228600" indent="-228600">
              <a:lnSpc>
                <a:spcPct val="90000"/>
              </a:lnSpc>
              <a:spcBef>
                <a:spcPts val="1000"/>
              </a:spcBef>
            </a:pPr>
            <a:endParaRPr lang="en-US" sz="2800" dirty="0">
              <a:solidFill>
                <a:schemeClr val="tx2"/>
              </a:solidFill>
              <a:latin typeface="Lato" panose="020F0502020204030203" pitchFamily="34" charset="0"/>
              <a:ea typeface="Lato" panose="020F0502020204030203" pitchFamily="34" charset="0"/>
              <a:cs typeface="Lato" panose="020F0502020204030203" pitchFamily="34" charset="0"/>
            </a:endParaRPr>
          </a:p>
          <a:p>
            <a:pPr marL="228600" indent="-228600">
              <a:lnSpc>
                <a:spcPct val="90000"/>
              </a:lnSpc>
              <a:spcBef>
                <a:spcPts val="1000"/>
              </a:spcBef>
            </a:pPr>
            <a:r>
              <a:rPr lang="en-US" sz="2800" dirty="0">
                <a:solidFill>
                  <a:schemeClr val="tx2"/>
                </a:solidFill>
                <a:latin typeface="Lato"/>
                <a:ea typeface="Lato"/>
                <a:cs typeface="Lato"/>
              </a:rPr>
              <a:t>SUPPORTING PRESENTERS</a:t>
            </a:r>
          </a:p>
          <a:p>
            <a:pPr marL="228600" indent="-228600">
              <a:lnSpc>
                <a:spcPct val="90000"/>
              </a:lnSpc>
              <a:spcBef>
                <a:spcPts val="1000"/>
              </a:spcBef>
            </a:pPr>
            <a:r>
              <a:rPr lang="en-US" sz="2800" b="1" dirty="0">
                <a:latin typeface="Lato Black" panose="020F0A02020204030203" pitchFamily="34" charset="0"/>
                <a:ea typeface="Lato"/>
                <a:cs typeface="Lato"/>
              </a:rPr>
              <a:t>Savannah Eddie</a:t>
            </a:r>
            <a:endParaRPr lang="en-US" sz="2800" dirty="0">
              <a:latin typeface="Lato Black" panose="020F0A02020204030203" pitchFamily="34" charset="0"/>
              <a:ea typeface="Lato"/>
              <a:cs typeface="Lato"/>
            </a:endParaRPr>
          </a:p>
          <a:p>
            <a:pPr marL="228600" indent="-228600">
              <a:lnSpc>
                <a:spcPct val="90000"/>
              </a:lnSpc>
              <a:spcBef>
                <a:spcPts val="1000"/>
              </a:spcBef>
            </a:pPr>
            <a:r>
              <a:rPr lang="en-US" sz="2800" b="1" dirty="0">
                <a:latin typeface="Lato Black" panose="020F0A02020204030203" pitchFamily="34" charset="0"/>
                <a:ea typeface="Lato"/>
                <a:cs typeface="Lato"/>
              </a:rPr>
              <a:t>Jen Tenn</a:t>
            </a:r>
          </a:p>
        </p:txBody>
      </p:sp>
      <p:pic>
        <p:nvPicPr>
          <p:cNvPr id="5" name="Picture 4" descr="A white text on a black background&#10;&#10;Description automatically generated">
            <a:extLst>
              <a:ext uri="{FF2B5EF4-FFF2-40B4-BE49-F238E27FC236}">
                <a16:creationId xmlns:a16="http://schemas.microsoft.com/office/drawing/2014/main" id="{DD01FCD0-290F-1D40-B6FC-73D667D70DC5}"/>
              </a:ext>
            </a:extLst>
          </p:cNvPr>
          <p:cNvPicPr>
            <a:picLocks noChangeAspect="1"/>
          </p:cNvPicPr>
          <p:nvPr/>
        </p:nvPicPr>
        <p:blipFill>
          <a:blip r:embed="rId2"/>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2431108354"/>
      </p:ext>
    </p:extLst>
  </p:cSld>
  <p:clrMapOvr>
    <a:masterClrMapping/>
  </p:clrMapOvr>
</p:sld>
</file>

<file path=ppt/theme/theme1.xml><?xml version="1.0" encoding="utf-8"?>
<a:theme xmlns:a="http://schemas.openxmlformats.org/drawingml/2006/main" name="Office Theme">
  <a:themeElements>
    <a:clrScheme name="akoyaGO">
      <a:dk1>
        <a:srgbClr val="006765"/>
      </a:dk1>
      <a:lt1>
        <a:sysClr val="window" lastClr="FFFFFF"/>
      </a:lt1>
      <a:dk2>
        <a:srgbClr val="5D5C5B"/>
      </a:dk2>
      <a:lt2>
        <a:srgbClr val="FFFFFF"/>
      </a:lt2>
      <a:accent1>
        <a:srgbClr val="006765"/>
      </a:accent1>
      <a:accent2>
        <a:srgbClr val="EEE809"/>
      </a:accent2>
      <a:accent3>
        <a:srgbClr val="FFA60B"/>
      </a:accent3>
      <a:accent4>
        <a:srgbClr val="F05323"/>
      </a:accent4>
      <a:accent5>
        <a:srgbClr val="00A6A3"/>
      </a:accent5>
      <a:accent6>
        <a:srgbClr val="FFFFFF"/>
      </a:accent6>
      <a:hlink>
        <a:srgbClr val="006765"/>
      </a:hlink>
      <a:folHlink>
        <a:srgbClr val="00A6A3"/>
      </a:folHlink>
    </a:clrScheme>
    <a:fontScheme name="akoyaGO">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83008C781033A428F72BF4DC3AE5C58" ma:contentTypeVersion="21" ma:contentTypeDescription="Create a new document." ma:contentTypeScope="" ma:versionID="140429921ef9822dd5355260cfa8522d">
  <xsd:schema xmlns:xsd="http://www.w3.org/2001/XMLSchema" xmlns:xs="http://www.w3.org/2001/XMLSchema" xmlns:p="http://schemas.microsoft.com/office/2006/metadata/properties" xmlns:ns2="2ea194d2-f4d9-4c98-8732-9a151d87f2dc" xmlns:ns3="bf83b915-ac01-4929-a343-df091c756047" targetNamespace="http://schemas.microsoft.com/office/2006/metadata/properties" ma:root="true" ma:fieldsID="ac3ccf25af2348a2ce38111656bd317b" ns2:_="" ns3:_="">
    <xsd:import namespace="2ea194d2-f4d9-4c98-8732-9a151d87f2dc"/>
    <xsd:import namespace="bf83b915-ac01-4929-a343-df091c756047"/>
    <xsd:element name="properties">
      <xsd:complexType>
        <xsd:sequence>
          <xsd:element name="documentManagement">
            <xsd:complexType>
              <xsd:all>
                <xsd:element ref="ns2:MigrationSourceURL" minOccurs="0"/>
                <xsd:element ref="ns2:MediaServiceMetadata" minOccurs="0"/>
                <xsd:element ref="ns2:MediaServiceFastMetadata" minOccurs="0"/>
                <xsd:element ref="ns2:MediaServiceDateTaken" minOccurs="0"/>
                <xsd:element ref="ns2:MediaServiceAutoTags"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Image" minOccurs="0"/>
                <xsd:element ref="ns2:MediaServiceSearchProperties" minOccurs="0"/>
                <xsd:element ref="ns2:DirectorInform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a194d2-f4d9-4c98-8732-9a151d87f2dc" elementFormDefault="qualified">
    <xsd:import namespace="http://schemas.microsoft.com/office/2006/documentManagement/types"/>
    <xsd:import namespace="http://schemas.microsoft.com/office/infopath/2007/PartnerControls"/>
    <xsd:element name="MigrationSourceURL" ma:index="8" nillable="true" ma:displayName="MigrationSourceURL" ma:internalName="MigrationSourceURL">
      <xsd:simpleType>
        <xsd:restriction base="dms:Note">
          <xsd:maxLength value="255"/>
        </xsd:restriction>
      </xsd:simpleType>
    </xsd:element>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1b67e76-6484-48c9-8542-0dee9df869ac"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ternalName="MediaServiceLocation" ma:readOnly="true">
      <xsd:simpleType>
        <xsd:restriction base="dms:Text"/>
      </xsd:simpleType>
    </xsd:element>
    <xsd:element name="Image" ma:index="25" nillable="true" ma:displayName="Image" ma:format="Thumbnail" ma:internalName="Image">
      <xsd:simpleType>
        <xsd:restriction base="dms:Unknown"/>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DirectorInformation" ma:index="27" nillable="true" ma:displayName="Director Information" ma:format="Dropdown" ma:internalName="DirectorInformation">
      <xsd:simpleType>
        <xsd:restriction base="dms:Text">
          <xsd:maxLength value="255"/>
        </xsd:restrictio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83b915-ac01-4929-a343-df091c75604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441cfd-9cda-417a-b3ba-047bac5f6568}" ma:internalName="TaxCatchAll" ma:showField="CatchAllData" ma:web="bf83b915-ac01-4929-a343-df091c7560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Image xmlns="2ea194d2-f4d9-4c98-8732-9a151d87f2dc" xsi:nil="true"/>
    <MigrationSourceURL xmlns="2ea194d2-f4d9-4c98-8732-9a151d87f2dc" xsi:nil="true"/>
    <DirectorInformation xmlns="2ea194d2-f4d9-4c98-8732-9a151d87f2dc" xsi:nil="true"/>
    <lcf76f155ced4ddcb4097134ff3c332f xmlns="2ea194d2-f4d9-4c98-8732-9a151d87f2dc">
      <Terms xmlns="http://schemas.microsoft.com/office/infopath/2007/PartnerControls"/>
    </lcf76f155ced4ddcb4097134ff3c332f>
    <TaxCatchAll xmlns="bf83b915-ac01-4929-a343-df091c756047" xsi:nil="true"/>
  </documentManagement>
</p:properties>
</file>

<file path=customXml/itemProps1.xml><?xml version="1.0" encoding="utf-8"?>
<ds:datastoreItem xmlns:ds="http://schemas.openxmlformats.org/officeDocument/2006/customXml" ds:itemID="{4C3A5470-5273-4CCD-BDD1-185E1D40267F}">
  <ds:schemaRefs>
    <ds:schemaRef ds:uri="http://schemas.microsoft.com/sharepoint/v3/contenttype/forms"/>
  </ds:schemaRefs>
</ds:datastoreItem>
</file>

<file path=customXml/itemProps2.xml><?xml version="1.0" encoding="utf-8"?>
<ds:datastoreItem xmlns:ds="http://schemas.openxmlformats.org/officeDocument/2006/customXml" ds:itemID="{CC373D4B-2827-4BB1-83A6-53003C24860F}">
  <ds:schemaRefs>
    <ds:schemaRef ds:uri="2ea194d2-f4d9-4c98-8732-9a151d87f2dc"/>
    <ds:schemaRef ds:uri="bf83b915-ac01-4929-a343-df091c7560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27DE09B-E210-45D6-86FA-275DA680F476}">
  <ds:schemaRefs>
    <ds:schemaRef ds:uri="http://schemas.openxmlformats.org/package/2006/metadata/core-properties"/>
    <ds:schemaRef ds:uri="http://purl.org/dc/dcmitype/"/>
    <ds:schemaRef ds:uri="http://purl.org/dc/terms/"/>
    <ds:schemaRef ds:uri="bf83b915-ac01-4929-a343-df091c756047"/>
    <ds:schemaRef ds:uri="2ea194d2-f4d9-4c98-8732-9a151d87f2dc"/>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TotalTime>
  <Words>1967</Words>
  <Application>Microsoft Office PowerPoint</Application>
  <PresentationFormat>Widescreen</PresentationFormat>
  <Paragraphs>228</Paragraphs>
  <Slides>39</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Aptos</vt:lpstr>
      <vt:lpstr>Arial</vt:lpstr>
      <vt:lpstr>Arial,Sans-Serif</vt:lpstr>
      <vt:lpstr>Calibri</vt:lpstr>
      <vt:lpstr>Lato</vt:lpstr>
      <vt:lpstr>Lato Black</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Parrott</dc:creator>
  <cp:lastModifiedBy>Eric Aquino</cp:lastModifiedBy>
  <cp:revision>1</cp:revision>
  <dcterms:created xsi:type="dcterms:W3CDTF">2022-05-04T13:01:26Z</dcterms:created>
  <dcterms:modified xsi:type="dcterms:W3CDTF">2024-07-18T12:21:06Z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0x010100B83008C781033A428F72BF4DC3AE5C58</vt:lpwstr>
  </property>
  <property fmtid="{D5CDD505-2E9C-101B-9397-08002B2CF9AE}" pid="3" name="MediaServiceImageTags">
    <vt:lpwstr/>
  </property>
</Properties>
</file>