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3"/>
  </p:notesMasterIdLst>
  <p:sldIdLst>
    <p:sldId id="282" r:id="rId5"/>
    <p:sldId id="256" r:id="rId6"/>
    <p:sldId id="257" r:id="rId7"/>
    <p:sldId id="258" r:id="rId8"/>
    <p:sldId id="270" r:id="rId9"/>
    <p:sldId id="271" r:id="rId10"/>
    <p:sldId id="272" r:id="rId11"/>
    <p:sldId id="269" r:id="rId12"/>
    <p:sldId id="273" r:id="rId13"/>
    <p:sldId id="264" r:id="rId14"/>
    <p:sldId id="259" r:id="rId15"/>
    <p:sldId id="276" r:id="rId16"/>
    <p:sldId id="275" r:id="rId17"/>
    <p:sldId id="265" r:id="rId18"/>
    <p:sldId id="267" r:id="rId19"/>
    <p:sldId id="274" r:id="rId20"/>
    <p:sldId id="277" r:id="rId21"/>
    <p:sldId id="26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5C5B"/>
    <a:srgbClr val="036563"/>
    <a:srgbClr val="DED9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B47B9B-9DBD-681B-5032-C1C8A800E0C9}" v="8" dt="2024-07-18T01:49:47.286"/>
    <p1510:client id="{6ABEBAF2-D938-0038-817F-E766017068FB}" v="3" dt="2024-07-16T21:24:05.249"/>
    <p1510:client id="{C0A3AB6A-4EDB-9A4E-292D-F0D3D0B87581}" v="3" dt="2024-07-18T01:22:17.611"/>
    <p1510:client id="{FF2B71F9-C3CD-43CC-BD70-F4DF826EB9DC}" v="9" dt="2024-07-16T17:45:43.4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a Wojahn" userId="5977cf0b-2d35-472f-9fc1-27e7243bd7cb" providerId="ADAL" clId="{C94719B5-17BC-480C-AEE9-2F398EC04A74}"/>
    <pc:docChg chg="undo custSel modSld">
      <pc:chgData name="Sophia Wojahn" userId="5977cf0b-2d35-472f-9fc1-27e7243bd7cb" providerId="ADAL" clId="{C94719B5-17BC-480C-AEE9-2F398EC04A74}" dt="2024-07-15T18:50:43.272" v="259"/>
      <pc:docMkLst>
        <pc:docMk/>
      </pc:docMkLst>
      <pc:sldChg chg="modSp mod">
        <pc:chgData name="Sophia Wojahn" userId="5977cf0b-2d35-472f-9fc1-27e7243bd7cb" providerId="ADAL" clId="{C94719B5-17BC-480C-AEE9-2F398EC04A74}" dt="2024-07-15T18:35:15.057" v="20" actId="1076"/>
        <pc:sldMkLst>
          <pc:docMk/>
          <pc:sldMk cId="1199068948" sldId="257"/>
        </pc:sldMkLst>
        <pc:spChg chg="mod">
          <ac:chgData name="Sophia Wojahn" userId="5977cf0b-2d35-472f-9fc1-27e7243bd7cb" providerId="ADAL" clId="{C94719B5-17BC-480C-AEE9-2F398EC04A74}" dt="2024-07-15T18:35:15.057" v="20" actId="1076"/>
          <ac:spMkLst>
            <pc:docMk/>
            <pc:sldMk cId="1199068948" sldId="257"/>
            <ac:spMk id="2" creationId="{010C3D00-B5F7-D613-793C-548997B76583}"/>
          </ac:spMkLst>
        </pc:spChg>
        <pc:spChg chg="mod">
          <ac:chgData name="Sophia Wojahn" userId="5977cf0b-2d35-472f-9fc1-27e7243bd7cb" providerId="ADAL" clId="{C94719B5-17BC-480C-AEE9-2F398EC04A74}" dt="2024-07-15T18:35:15.057" v="20" actId="1076"/>
          <ac:spMkLst>
            <pc:docMk/>
            <pc:sldMk cId="1199068948" sldId="257"/>
            <ac:spMk id="4" creationId="{D70C4DC1-F64A-1743-B34D-E6065145F165}"/>
          </ac:spMkLst>
        </pc:spChg>
        <pc:spChg chg="mod">
          <ac:chgData name="Sophia Wojahn" userId="5977cf0b-2d35-472f-9fc1-27e7243bd7cb" providerId="ADAL" clId="{C94719B5-17BC-480C-AEE9-2F398EC04A74}" dt="2024-07-15T18:34:40.214" v="3" actId="20577"/>
          <ac:spMkLst>
            <pc:docMk/>
            <pc:sldMk cId="1199068948" sldId="257"/>
            <ac:spMk id="8" creationId="{2934FC33-1599-F242-B7BD-2088616822C2}"/>
          </ac:spMkLst>
        </pc:spChg>
      </pc:sldChg>
      <pc:sldChg chg="modSp mod">
        <pc:chgData name="Sophia Wojahn" userId="5977cf0b-2d35-472f-9fc1-27e7243bd7cb" providerId="ADAL" clId="{C94719B5-17BC-480C-AEE9-2F398EC04A74}" dt="2024-07-15T18:36:00.223" v="26" actId="1076"/>
        <pc:sldMkLst>
          <pc:docMk/>
          <pc:sldMk cId="327137941" sldId="258"/>
        </pc:sldMkLst>
        <pc:spChg chg="mod">
          <ac:chgData name="Sophia Wojahn" userId="5977cf0b-2d35-472f-9fc1-27e7243bd7cb" providerId="ADAL" clId="{C94719B5-17BC-480C-AEE9-2F398EC04A74}" dt="2024-07-15T18:35:26.306" v="21" actId="2711"/>
          <ac:spMkLst>
            <pc:docMk/>
            <pc:sldMk cId="327137941" sldId="258"/>
            <ac:spMk id="4" creationId="{D70C4DC1-F64A-1743-B34D-E6065145F165}"/>
          </ac:spMkLst>
        </pc:spChg>
        <pc:spChg chg="mod">
          <ac:chgData name="Sophia Wojahn" userId="5977cf0b-2d35-472f-9fc1-27e7243bd7cb" providerId="ADAL" clId="{C94719B5-17BC-480C-AEE9-2F398EC04A74}" dt="2024-07-15T18:36:00.223" v="26" actId="1076"/>
          <ac:spMkLst>
            <pc:docMk/>
            <pc:sldMk cId="327137941" sldId="258"/>
            <ac:spMk id="8" creationId="{2934FC33-1599-F242-B7BD-2088616822C2}"/>
          </ac:spMkLst>
        </pc:spChg>
      </pc:sldChg>
      <pc:sldChg chg="modSp mod">
        <pc:chgData name="Sophia Wojahn" userId="5977cf0b-2d35-472f-9fc1-27e7243bd7cb" providerId="ADAL" clId="{C94719B5-17BC-480C-AEE9-2F398EC04A74}" dt="2024-07-15T18:49:57.444" v="256" actId="2711"/>
        <pc:sldMkLst>
          <pc:docMk/>
          <pc:sldMk cId="2431108354" sldId="260"/>
        </pc:sldMkLst>
        <pc:spChg chg="mod">
          <ac:chgData name="Sophia Wojahn" userId="5977cf0b-2d35-472f-9fc1-27e7243bd7cb" providerId="ADAL" clId="{C94719B5-17BC-480C-AEE9-2F398EC04A74}" dt="2024-07-15T18:49:57.444" v="256" actId="2711"/>
          <ac:spMkLst>
            <pc:docMk/>
            <pc:sldMk cId="2431108354" sldId="260"/>
            <ac:spMk id="8" creationId="{2934FC33-1599-F242-B7BD-2088616822C2}"/>
          </ac:spMkLst>
        </pc:spChg>
      </pc:sldChg>
      <pc:sldChg chg="modSp mod">
        <pc:chgData name="Sophia Wojahn" userId="5977cf0b-2d35-472f-9fc1-27e7243bd7cb" providerId="ADAL" clId="{C94719B5-17BC-480C-AEE9-2F398EC04A74}" dt="2024-07-15T18:49:00.545" v="245" actId="15"/>
        <pc:sldMkLst>
          <pc:docMk/>
          <pc:sldMk cId="3456218319" sldId="269"/>
        </pc:sldMkLst>
        <pc:spChg chg="mod">
          <ac:chgData name="Sophia Wojahn" userId="5977cf0b-2d35-472f-9fc1-27e7243bd7cb" providerId="ADAL" clId="{C94719B5-17BC-480C-AEE9-2F398EC04A74}" dt="2024-07-15T18:49:00.545" v="245" actId="15"/>
          <ac:spMkLst>
            <pc:docMk/>
            <pc:sldMk cId="3456218319" sldId="269"/>
            <ac:spMk id="3" creationId="{3693C346-D21E-7146-7190-7E35868CB5DE}"/>
          </ac:spMkLst>
        </pc:spChg>
        <pc:spChg chg="mod">
          <ac:chgData name="Sophia Wojahn" userId="5977cf0b-2d35-472f-9fc1-27e7243bd7cb" providerId="ADAL" clId="{C94719B5-17BC-480C-AEE9-2F398EC04A74}" dt="2024-07-15T18:47:23.293" v="221" actId="2711"/>
          <ac:spMkLst>
            <pc:docMk/>
            <pc:sldMk cId="3456218319" sldId="269"/>
            <ac:spMk id="4" creationId="{D70C4DC1-F64A-1743-B34D-E6065145F165}"/>
          </ac:spMkLst>
        </pc:spChg>
      </pc:sldChg>
      <pc:sldChg chg="addSp modSp mod">
        <pc:chgData name="Sophia Wojahn" userId="5977cf0b-2d35-472f-9fc1-27e7243bd7cb" providerId="ADAL" clId="{C94719B5-17BC-480C-AEE9-2F398EC04A74}" dt="2024-07-15T18:38:47.085" v="89" actId="2711"/>
        <pc:sldMkLst>
          <pc:docMk/>
          <pc:sldMk cId="4033064724" sldId="270"/>
        </pc:sldMkLst>
        <pc:spChg chg="add mod">
          <ac:chgData name="Sophia Wojahn" userId="5977cf0b-2d35-472f-9fc1-27e7243bd7cb" providerId="ADAL" clId="{C94719B5-17BC-480C-AEE9-2F398EC04A74}" dt="2024-07-15T18:38:39.752" v="88" actId="1076"/>
          <ac:spMkLst>
            <pc:docMk/>
            <pc:sldMk cId="4033064724" sldId="270"/>
            <ac:spMk id="3" creationId="{4FCF5820-ACC4-8E93-EC50-0D382001E3A0}"/>
          </ac:spMkLst>
        </pc:spChg>
        <pc:spChg chg="mod">
          <ac:chgData name="Sophia Wojahn" userId="5977cf0b-2d35-472f-9fc1-27e7243bd7cb" providerId="ADAL" clId="{C94719B5-17BC-480C-AEE9-2F398EC04A74}" dt="2024-07-15T18:38:47.085" v="89" actId="2711"/>
          <ac:spMkLst>
            <pc:docMk/>
            <pc:sldMk cId="4033064724" sldId="270"/>
            <ac:spMk id="4" creationId="{D70C4DC1-F64A-1743-B34D-E6065145F165}"/>
          </ac:spMkLst>
        </pc:spChg>
        <pc:spChg chg="mod">
          <ac:chgData name="Sophia Wojahn" userId="5977cf0b-2d35-472f-9fc1-27e7243bd7cb" providerId="ADAL" clId="{C94719B5-17BC-480C-AEE9-2F398EC04A74}" dt="2024-07-15T18:38:36.361" v="87" actId="1076"/>
          <ac:spMkLst>
            <pc:docMk/>
            <pc:sldMk cId="4033064724" sldId="270"/>
            <ac:spMk id="8" creationId="{2934FC33-1599-F242-B7BD-2088616822C2}"/>
          </ac:spMkLst>
        </pc:spChg>
      </pc:sldChg>
      <pc:sldChg chg="modSp mod">
        <pc:chgData name="Sophia Wojahn" userId="5977cf0b-2d35-472f-9fc1-27e7243bd7cb" providerId="ADAL" clId="{C94719B5-17BC-480C-AEE9-2F398EC04A74}" dt="2024-07-15T18:41:19.212" v="130" actId="14100"/>
        <pc:sldMkLst>
          <pc:docMk/>
          <pc:sldMk cId="1609507346" sldId="271"/>
        </pc:sldMkLst>
        <pc:spChg chg="mod">
          <ac:chgData name="Sophia Wojahn" userId="5977cf0b-2d35-472f-9fc1-27e7243bd7cb" providerId="ADAL" clId="{C94719B5-17BC-480C-AEE9-2F398EC04A74}" dt="2024-07-15T18:39:07.525" v="107" actId="20577"/>
          <ac:spMkLst>
            <pc:docMk/>
            <pc:sldMk cId="1609507346" sldId="271"/>
            <ac:spMk id="4" creationId="{D70C4DC1-F64A-1743-B34D-E6065145F165}"/>
          </ac:spMkLst>
        </pc:spChg>
        <pc:spChg chg="mod">
          <ac:chgData name="Sophia Wojahn" userId="5977cf0b-2d35-472f-9fc1-27e7243bd7cb" providerId="ADAL" clId="{C94719B5-17BC-480C-AEE9-2F398EC04A74}" dt="2024-07-15T18:41:19.212" v="130" actId="14100"/>
          <ac:spMkLst>
            <pc:docMk/>
            <pc:sldMk cId="1609507346" sldId="271"/>
            <ac:spMk id="8" creationId="{2934FC33-1599-F242-B7BD-2088616822C2}"/>
          </ac:spMkLst>
        </pc:spChg>
      </pc:sldChg>
      <pc:sldChg chg="addSp modSp mod">
        <pc:chgData name="Sophia Wojahn" userId="5977cf0b-2d35-472f-9fc1-27e7243bd7cb" providerId="ADAL" clId="{C94719B5-17BC-480C-AEE9-2F398EC04A74}" dt="2024-07-15T18:46:46.476" v="187" actId="255"/>
        <pc:sldMkLst>
          <pc:docMk/>
          <pc:sldMk cId="3150341350" sldId="272"/>
        </pc:sldMkLst>
        <pc:spChg chg="mod">
          <ac:chgData name="Sophia Wojahn" userId="5977cf0b-2d35-472f-9fc1-27e7243bd7cb" providerId="ADAL" clId="{C94719B5-17BC-480C-AEE9-2F398EC04A74}" dt="2024-07-15T18:41:49.012" v="158" actId="20577"/>
          <ac:spMkLst>
            <pc:docMk/>
            <pc:sldMk cId="3150341350" sldId="272"/>
            <ac:spMk id="4" creationId="{D70C4DC1-F64A-1743-B34D-E6065145F165}"/>
          </ac:spMkLst>
        </pc:spChg>
        <pc:spChg chg="mod">
          <ac:chgData name="Sophia Wojahn" userId="5977cf0b-2d35-472f-9fc1-27e7243bd7cb" providerId="ADAL" clId="{C94719B5-17BC-480C-AEE9-2F398EC04A74}" dt="2024-07-15T18:46:46.476" v="187" actId="255"/>
          <ac:spMkLst>
            <pc:docMk/>
            <pc:sldMk cId="3150341350" sldId="272"/>
            <ac:spMk id="5" creationId="{7F78A20C-DB76-9A00-1615-EF2993D5E95D}"/>
          </ac:spMkLst>
        </pc:spChg>
        <pc:spChg chg="add mod">
          <ac:chgData name="Sophia Wojahn" userId="5977cf0b-2d35-472f-9fc1-27e7243bd7cb" providerId="ADAL" clId="{C94719B5-17BC-480C-AEE9-2F398EC04A74}" dt="2024-07-15T18:45:31.471" v="177" actId="12"/>
          <ac:spMkLst>
            <pc:docMk/>
            <pc:sldMk cId="3150341350" sldId="272"/>
            <ac:spMk id="6" creationId="{CE0A1F4F-5A24-BC27-CF2E-C05F74E4D601}"/>
          </ac:spMkLst>
        </pc:spChg>
      </pc:sldChg>
      <pc:sldChg chg="addSp delSp modSp mod chgLayout">
        <pc:chgData name="Sophia Wojahn" userId="5977cf0b-2d35-472f-9fc1-27e7243bd7cb" providerId="ADAL" clId="{C94719B5-17BC-480C-AEE9-2F398EC04A74}" dt="2024-07-15T18:50:43.272" v="259"/>
        <pc:sldMkLst>
          <pc:docMk/>
          <pc:sldMk cId="2274919581" sldId="273"/>
        </pc:sldMkLst>
        <pc:spChg chg="del">
          <ac:chgData name="Sophia Wojahn" userId="5977cf0b-2d35-472f-9fc1-27e7243bd7cb" providerId="ADAL" clId="{C94719B5-17BC-480C-AEE9-2F398EC04A74}" dt="2024-07-15T18:50:42.373" v="258" actId="478"/>
          <ac:spMkLst>
            <pc:docMk/>
            <pc:sldMk cId="2274919581" sldId="273"/>
            <ac:spMk id="2" creationId="{81D6CDB8-D5BA-29E4-20D4-E030F011AD23}"/>
          </ac:spMkLst>
        </pc:spChg>
        <pc:spChg chg="add del mod ord">
          <ac:chgData name="Sophia Wojahn" userId="5977cf0b-2d35-472f-9fc1-27e7243bd7cb" providerId="ADAL" clId="{C94719B5-17BC-480C-AEE9-2F398EC04A74}" dt="2024-07-15T18:49:18.601" v="247" actId="700"/>
          <ac:spMkLst>
            <pc:docMk/>
            <pc:sldMk cId="2274919581" sldId="273"/>
            <ac:spMk id="3" creationId="{9982554B-1F99-10C6-4998-51B7429901CD}"/>
          </ac:spMkLst>
        </pc:spChg>
        <pc:spChg chg="del">
          <ac:chgData name="Sophia Wojahn" userId="5977cf0b-2d35-472f-9fc1-27e7243bd7cb" providerId="ADAL" clId="{C94719B5-17BC-480C-AEE9-2F398EC04A74}" dt="2024-07-15T18:50:42.003" v="257" actId="478"/>
          <ac:spMkLst>
            <pc:docMk/>
            <pc:sldMk cId="2274919581" sldId="273"/>
            <ac:spMk id="4" creationId="{D70C4DC1-F64A-1743-B34D-E6065145F165}"/>
          </ac:spMkLst>
        </pc:spChg>
        <pc:spChg chg="add del mod ord">
          <ac:chgData name="Sophia Wojahn" userId="5977cf0b-2d35-472f-9fc1-27e7243bd7cb" providerId="ADAL" clId="{C94719B5-17BC-480C-AEE9-2F398EC04A74}" dt="2024-07-15T18:49:18.601" v="247" actId="700"/>
          <ac:spMkLst>
            <pc:docMk/>
            <pc:sldMk cId="2274919581" sldId="273"/>
            <ac:spMk id="5" creationId="{BDFD2243-6FDC-4B62-DF76-888A5D0D4A44}"/>
          </ac:spMkLst>
        </pc:spChg>
        <pc:spChg chg="add mod">
          <ac:chgData name="Sophia Wojahn" userId="5977cf0b-2d35-472f-9fc1-27e7243bd7cb" providerId="ADAL" clId="{C94719B5-17BC-480C-AEE9-2F398EC04A74}" dt="2024-07-15T18:50:43.272" v="259"/>
          <ac:spMkLst>
            <pc:docMk/>
            <pc:sldMk cId="2274919581" sldId="273"/>
            <ac:spMk id="6" creationId="{73CFDF2F-6BE5-067D-8BBF-8A2EE29EF6F9}"/>
          </ac:spMkLst>
        </pc:spChg>
        <pc:spChg chg="add mod">
          <ac:chgData name="Sophia Wojahn" userId="5977cf0b-2d35-472f-9fc1-27e7243bd7cb" providerId="ADAL" clId="{C94719B5-17BC-480C-AEE9-2F398EC04A74}" dt="2024-07-15T18:50:43.272" v="259"/>
          <ac:spMkLst>
            <pc:docMk/>
            <pc:sldMk cId="2274919581" sldId="273"/>
            <ac:spMk id="7" creationId="{49B3A342-BD57-0299-552D-74CF269E4E79}"/>
          </ac:spMkLst>
        </pc:spChg>
      </pc:sldChg>
      <pc:sldChg chg="addSp delSp modSp mod">
        <pc:chgData name="Sophia Wojahn" userId="5977cf0b-2d35-472f-9fc1-27e7243bd7cb" providerId="ADAL" clId="{C94719B5-17BC-480C-AEE9-2F398EC04A74}" dt="2024-07-15T18:49:46.044" v="254" actId="478"/>
        <pc:sldMkLst>
          <pc:docMk/>
          <pc:sldMk cId="3515821128" sldId="274"/>
        </pc:sldMkLst>
        <pc:spChg chg="del">
          <ac:chgData name="Sophia Wojahn" userId="5977cf0b-2d35-472f-9fc1-27e7243bd7cb" providerId="ADAL" clId="{C94719B5-17BC-480C-AEE9-2F398EC04A74}" dt="2024-07-15T18:49:46.044" v="254" actId="478"/>
          <ac:spMkLst>
            <pc:docMk/>
            <pc:sldMk cId="3515821128" sldId="274"/>
            <ac:spMk id="2" creationId="{81D6CDB8-D5BA-29E4-20D4-E030F011AD23}"/>
          </ac:spMkLst>
        </pc:spChg>
        <pc:spChg chg="add mod ord">
          <ac:chgData name="Sophia Wojahn" userId="5977cf0b-2d35-472f-9fc1-27e7243bd7cb" providerId="ADAL" clId="{C94719B5-17BC-480C-AEE9-2F398EC04A74}" dt="2024-07-15T18:49:26.684" v="249" actId="167"/>
          <ac:spMkLst>
            <pc:docMk/>
            <pc:sldMk cId="3515821128" sldId="274"/>
            <ac:spMk id="3" creationId="{FA4C8BE9-9C39-3EA7-04F5-F479D23E9D27}"/>
          </ac:spMkLst>
        </pc:spChg>
        <pc:spChg chg="mod">
          <ac:chgData name="Sophia Wojahn" userId="5977cf0b-2d35-472f-9fc1-27e7243bd7cb" providerId="ADAL" clId="{C94719B5-17BC-480C-AEE9-2F398EC04A74}" dt="2024-07-15T18:49:44.205" v="253" actId="1076"/>
          <ac:spMkLst>
            <pc:docMk/>
            <pc:sldMk cId="3515821128" sldId="274"/>
            <ac:spMk id="4" creationId="{D70C4DC1-F64A-1743-B34D-E6065145F165}"/>
          </ac:spMkLst>
        </pc:spChg>
      </pc:sldChg>
    </pc:docChg>
  </pc:docChgLst>
  <pc:docChgLst>
    <pc:chgData name="Sophia Wojahn" userId="S::sophia.wojahn@akoyago.com::5977cf0b-2d35-472f-9fc1-27e7243bd7cb" providerId="AD" clId="Web-{C0A3AB6A-4EDB-9A4E-292D-F0D3D0B87581}"/>
    <pc:docChg chg="addSld delSld sldOrd">
      <pc:chgData name="Sophia Wojahn" userId="S::sophia.wojahn@akoyago.com::5977cf0b-2d35-472f-9fc1-27e7243bd7cb" providerId="AD" clId="Web-{C0A3AB6A-4EDB-9A4E-292D-F0D3D0B87581}" dt="2024-07-18T01:22:17.611" v="2"/>
      <pc:docMkLst>
        <pc:docMk/>
      </pc:docMkLst>
      <pc:sldChg chg="del">
        <pc:chgData name="Sophia Wojahn" userId="S::sophia.wojahn@akoyago.com::5977cf0b-2d35-472f-9fc1-27e7243bd7cb" providerId="AD" clId="Web-{C0A3AB6A-4EDB-9A4E-292D-F0D3D0B87581}" dt="2024-07-18T01:22:14.845" v="0"/>
        <pc:sldMkLst>
          <pc:docMk/>
          <pc:sldMk cId="4171152783" sldId="282"/>
        </pc:sldMkLst>
      </pc:sldChg>
      <pc:sldChg chg="add ord">
        <pc:chgData name="Sophia Wojahn" userId="S::sophia.wojahn@akoyago.com::5977cf0b-2d35-472f-9fc1-27e7243bd7cb" providerId="AD" clId="Web-{C0A3AB6A-4EDB-9A4E-292D-F0D3D0B87581}" dt="2024-07-18T01:22:17.611" v="2"/>
        <pc:sldMkLst>
          <pc:docMk/>
          <pc:sldMk cId="4171152783" sldId="305"/>
        </pc:sldMkLst>
      </pc:sldChg>
    </pc:docChg>
  </pc:docChgLst>
  <pc:docChgLst>
    <pc:chgData name="Marni DuVal" userId="S::marni@akoyago.com::25b6192e-d263-401f-b89e-7fbc40bf358c" providerId="AD" clId="Web-{6ABEBAF2-D938-0038-817F-E766017068FB}"/>
    <pc:docChg chg="modSld">
      <pc:chgData name="Marni DuVal" userId="S::marni@akoyago.com::25b6192e-d263-401f-b89e-7fbc40bf358c" providerId="AD" clId="Web-{6ABEBAF2-D938-0038-817F-E766017068FB}" dt="2024-07-16T21:24:03.546" v="0" actId="20577"/>
      <pc:docMkLst>
        <pc:docMk/>
      </pc:docMkLst>
      <pc:sldChg chg="modSp">
        <pc:chgData name="Marni DuVal" userId="S::marni@akoyago.com::25b6192e-d263-401f-b89e-7fbc40bf358c" providerId="AD" clId="Web-{6ABEBAF2-D938-0038-817F-E766017068FB}" dt="2024-07-16T21:24:03.546" v="0" actId="20577"/>
        <pc:sldMkLst>
          <pc:docMk/>
          <pc:sldMk cId="2732700260" sldId="277"/>
        </pc:sldMkLst>
        <pc:spChg chg="mod">
          <ac:chgData name="Marni DuVal" userId="S::marni@akoyago.com::25b6192e-d263-401f-b89e-7fbc40bf358c" providerId="AD" clId="Web-{6ABEBAF2-D938-0038-817F-E766017068FB}" dt="2024-07-16T21:24:03.546" v="0" actId="20577"/>
          <ac:spMkLst>
            <pc:docMk/>
            <pc:sldMk cId="2732700260" sldId="277"/>
            <ac:spMk id="3" creationId="{6014FD41-FA36-BD3F-3B8C-89DF3DC0280C}"/>
          </ac:spMkLst>
        </pc:spChg>
      </pc:sldChg>
    </pc:docChg>
  </pc:docChgLst>
  <pc:docChgLst>
    <pc:chgData name="Sophia Wojahn" userId="S::sophia.wojahn@akoyago.com::5977cf0b-2d35-472f-9fc1-27e7243bd7cb" providerId="AD" clId="Web-{35B47B9B-9DBD-681B-5032-C1C8A800E0C9}"/>
    <pc:docChg chg="delSld">
      <pc:chgData name="Sophia Wojahn" userId="S::sophia.wojahn@akoyago.com::5977cf0b-2d35-472f-9fc1-27e7243bd7cb" providerId="AD" clId="Web-{35B47B9B-9DBD-681B-5032-C1C8A800E0C9}" dt="2024-07-18T01:49:47.286" v="1"/>
      <pc:docMkLst>
        <pc:docMk/>
      </pc:docMkLst>
      <pc:sldChg chg="del">
        <pc:chgData name="Sophia Wojahn" userId="S::sophia.wojahn@akoyago.com::5977cf0b-2d35-472f-9fc1-27e7243bd7cb" providerId="AD" clId="Web-{35B47B9B-9DBD-681B-5032-C1C8A800E0C9}" dt="2024-07-18T01:49:44.505" v="0"/>
        <pc:sldMkLst>
          <pc:docMk/>
          <pc:sldMk cId="4171152783" sldId="282"/>
        </pc:sldMkLst>
      </pc:sldChg>
      <pc:sldChg chg="del">
        <pc:chgData name="Sophia Wojahn" userId="S::sophia.wojahn@akoyago.com::5977cf0b-2d35-472f-9fc1-27e7243bd7cb" providerId="AD" clId="Web-{35B47B9B-9DBD-681B-5032-C1C8A800E0C9}" dt="2024-07-18T01:49:47.286" v="1"/>
        <pc:sldMkLst>
          <pc:docMk/>
          <pc:sldMk cId="4171152783" sldId="305"/>
        </pc:sldMkLst>
      </pc:sldChg>
    </pc:docChg>
  </pc:docChgLst>
  <pc:docChgLst>
    <pc:chgData name="Shanlee Bratten" userId="4f456806-f61f-43b4-a349-db7a5149426d" providerId="ADAL" clId="{FF2B71F9-C3CD-43CC-BD70-F4DF826EB9DC}"/>
    <pc:docChg chg="custSel modSld">
      <pc:chgData name="Shanlee Bratten" userId="4f456806-f61f-43b4-a349-db7a5149426d" providerId="ADAL" clId="{FF2B71F9-C3CD-43CC-BD70-F4DF826EB9DC}" dt="2024-07-16T19:10:40.642" v="1800" actId="20577"/>
      <pc:docMkLst>
        <pc:docMk/>
      </pc:docMkLst>
      <pc:sldChg chg="modNotesTx">
        <pc:chgData name="Shanlee Bratten" userId="4f456806-f61f-43b4-a349-db7a5149426d" providerId="ADAL" clId="{FF2B71F9-C3CD-43CC-BD70-F4DF826EB9DC}" dt="2024-07-16T17:57:26.008" v="1714" actId="20577"/>
        <pc:sldMkLst>
          <pc:docMk/>
          <pc:sldMk cId="1199068948" sldId="257"/>
        </pc:sldMkLst>
      </pc:sldChg>
      <pc:sldChg chg="modNotesTx">
        <pc:chgData name="Shanlee Bratten" userId="4f456806-f61f-43b4-a349-db7a5149426d" providerId="ADAL" clId="{FF2B71F9-C3CD-43CC-BD70-F4DF826EB9DC}" dt="2024-07-16T13:51:30.617" v="1042" actId="20577"/>
        <pc:sldMkLst>
          <pc:docMk/>
          <pc:sldMk cId="327137941" sldId="258"/>
        </pc:sldMkLst>
      </pc:sldChg>
      <pc:sldChg chg="modNotesTx">
        <pc:chgData name="Shanlee Bratten" userId="4f456806-f61f-43b4-a349-db7a5149426d" providerId="ADAL" clId="{FF2B71F9-C3CD-43CC-BD70-F4DF826EB9DC}" dt="2024-07-16T14:48:33.015" v="1186" actId="20577"/>
        <pc:sldMkLst>
          <pc:docMk/>
          <pc:sldMk cId="2075923487" sldId="259"/>
        </pc:sldMkLst>
      </pc:sldChg>
      <pc:sldChg chg="modNotesTx">
        <pc:chgData name="Shanlee Bratten" userId="4f456806-f61f-43b4-a349-db7a5149426d" providerId="ADAL" clId="{FF2B71F9-C3CD-43CC-BD70-F4DF826EB9DC}" dt="2024-07-16T17:38:57.582" v="1625" actId="20577"/>
        <pc:sldMkLst>
          <pc:docMk/>
          <pc:sldMk cId="698419505" sldId="264"/>
        </pc:sldMkLst>
      </pc:sldChg>
      <pc:sldChg chg="modNotesTx">
        <pc:chgData name="Shanlee Bratten" userId="4f456806-f61f-43b4-a349-db7a5149426d" providerId="ADAL" clId="{FF2B71F9-C3CD-43CC-BD70-F4DF826EB9DC}" dt="2024-07-16T19:10:40.642" v="1800" actId="20577"/>
        <pc:sldMkLst>
          <pc:docMk/>
          <pc:sldMk cId="3456218319" sldId="269"/>
        </pc:sldMkLst>
      </pc:sldChg>
      <pc:sldChg chg="modNotesTx">
        <pc:chgData name="Shanlee Bratten" userId="4f456806-f61f-43b4-a349-db7a5149426d" providerId="ADAL" clId="{FF2B71F9-C3CD-43CC-BD70-F4DF826EB9DC}" dt="2024-07-16T14:00:33.756" v="1127" actId="20577"/>
        <pc:sldMkLst>
          <pc:docMk/>
          <pc:sldMk cId="4033064724" sldId="270"/>
        </pc:sldMkLst>
      </pc:sldChg>
      <pc:sldChg chg="modNotesTx">
        <pc:chgData name="Shanlee Bratten" userId="4f456806-f61f-43b4-a349-db7a5149426d" providerId="ADAL" clId="{FF2B71F9-C3CD-43CC-BD70-F4DF826EB9DC}" dt="2024-07-16T19:06:47.962" v="1737" actId="20577"/>
        <pc:sldMkLst>
          <pc:docMk/>
          <pc:sldMk cId="3150341350" sldId="272"/>
        </pc:sldMkLst>
      </pc:sldChg>
      <pc:sldChg chg="modNotesTx">
        <pc:chgData name="Shanlee Bratten" userId="4f456806-f61f-43b4-a349-db7a5149426d" providerId="ADAL" clId="{FF2B71F9-C3CD-43CC-BD70-F4DF826EB9DC}" dt="2024-07-16T14:49:25.112" v="1318" actId="20577"/>
        <pc:sldMkLst>
          <pc:docMk/>
          <pc:sldMk cId="1730362270" sldId="276"/>
        </pc:sldMkLst>
      </pc:sldChg>
      <pc:sldChg chg="addSp modSp mod">
        <pc:chgData name="Shanlee Bratten" userId="4f456806-f61f-43b4-a349-db7a5149426d" providerId="ADAL" clId="{FF2B71F9-C3CD-43CC-BD70-F4DF826EB9DC}" dt="2024-07-16T17:44:26.113" v="1703" actId="3626"/>
        <pc:sldMkLst>
          <pc:docMk/>
          <pc:sldMk cId="2732700260" sldId="277"/>
        </pc:sldMkLst>
        <pc:spChg chg="add mod">
          <ac:chgData name="Shanlee Bratten" userId="4f456806-f61f-43b4-a349-db7a5149426d" providerId="ADAL" clId="{FF2B71F9-C3CD-43CC-BD70-F4DF826EB9DC}" dt="2024-07-16T17:44:26.113" v="1703" actId="3626"/>
          <ac:spMkLst>
            <pc:docMk/>
            <pc:sldMk cId="2732700260" sldId="277"/>
            <ac:spMk id="3" creationId="{6014FD41-FA36-BD3F-3B8C-89DF3DC0280C}"/>
          </ac:spMkLst>
        </pc:spChg>
      </pc:sldChg>
    </pc:docChg>
  </pc:docChgLst>
  <pc:docChgLst>
    <pc:chgData name="Sophia Wojahn" userId="S::sophia.wojahn@akoyago.com::5977cf0b-2d35-472f-9fc1-27e7243bd7cb" providerId="AD" clId="Web-{40B9E021-EB08-2887-7BA6-B1190F9E131E}"/>
    <pc:docChg chg="addSld sldOrd">
      <pc:chgData name="Sophia Wojahn" userId="S::sophia.wojahn@akoyago.com::5977cf0b-2d35-472f-9fc1-27e7243bd7cb" providerId="AD" clId="Web-{40B9E021-EB08-2887-7BA6-B1190F9E131E}" dt="2024-07-16T00:05:35.777" v="1"/>
      <pc:docMkLst>
        <pc:docMk/>
      </pc:docMkLst>
      <pc:sldChg chg="add ord">
        <pc:chgData name="Sophia Wojahn" userId="S::sophia.wojahn@akoyago.com::5977cf0b-2d35-472f-9fc1-27e7243bd7cb" providerId="AD" clId="Web-{40B9E021-EB08-2887-7BA6-B1190F9E131E}" dt="2024-07-16T00:05:35.777" v="1"/>
        <pc:sldMkLst>
          <pc:docMk/>
          <pc:sldMk cId="4171152783" sldId="282"/>
        </pc:sldMkLst>
      </pc:sldChg>
    </pc:docChg>
  </pc:docChgLst>
  <pc:docChgLst>
    <pc:chgData name="Sophia Wojahn" userId="S::sophia.wojahn@akoyago.com::5977cf0b-2d35-472f-9fc1-27e7243bd7cb" providerId="AD" clId="Web-{C55DE55E-E1CA-75D9-F8FF-46619BB89EC2}"/>
    <pc:docChg chg="modSld">
      <pc:chgData name="Sophia Wojahn" userId="S::sophia.wojahn@akoyago.com::5977cf0b-2d35-472f-9fc1-27e7243bd7cb" providerId="AD" clId="Web-{C55DE55E-E1CA-75D9-F8FF-46619BB89EC2}" dt="2024-07-15T23:28:11.596" v="2" actId="20577"/>
      <pc:docMkLst>
        <pc:docMk/>
      </pc:docMkLst>
      <pc:sldChg chg="modSp">
        <pc:chgData name="Sophia Wojahn" userId="S::sophia.wojahn@akoyago.com::5977cf0b-2d35-472f-9fc1-27e7243bd7cb" providerId="AD" clId="Web-{C55DE55E-E1CA-75D9-F8FF-46619BB89EC2}" dt="2024-07-15T23:28:11.596" v="2" actId="20577"/>
        <pc:sldMkLst>
          <pc:docMk/>
          <pc:sldMk cId="2431108354" sldId="260"/>
        </pc:sldMkLst>
        <pc:spChg chg="mod">
          <ac:chgData name="Sophia Wojahn" userId="S::sophia.wojahn@akoyago.com::5977cf0b-2d35-472f-9fc1-27e7243bd7cb" providerId="AD" clId="Web-{C55DE55E-E1CA-75D9-F8FF-46619BB89EC2}" dt="2024-07-15T23:28:11.596" v="2" actId="20577"/>
          <ac:spMkLst>
            <pc:docMk/>
            <pc:sldMk cId="2431108354" sldId="260"/>
            <ac:spMk id="8" creationId="{2934FC33-1599-F242-B7BD-2088616822C2}"/>
          </ac:spMkLst>
        </pc:spChg>
      </pc:sldChg>
    </pc:docChg>
  </pc:docChgLst>
  <pc:docChgLst>
    <pc:chgData name="Sophia Wojahn" userId="S::sophia.wojahn@akoyago.com::5977cf0b-2d35-472f-9fc1-27e7243bd7cb" providerId="AD" clId="Web-{3463645A-FBDD-0A01-2230-C64F802AA523}"/>
    <pc:docChg chg="modSld">
      <pc:chgData name="Sophia Wojahn" userId="S::sophia.wojahn@akoyago.com::5977cf0b-2d35-472f-9fc1-27e7243bd7cb" providerId="AD" clId="Web-{3463645A-FBDD-0A01-2230-C64F802AA523}" dt="2024-07-15T23:28:47.597" v="12" actId="20577"/>
      <pc:docMkLst>
        <pc:docMk/>
      </pc:docMkLst>
      <pc:sldChg chg="modSp">
        <pc:chgData name="Sophia Wojahn" userId="S::sophia.wojahn@akoyago.com::5977cf0b-2d35-472f-9fc1-27e7243bd7cb" providerId="AD" clId="Web-{3463645A-FBDD-0A01-2230-C64F802AA523}" dt="2024-07-15T23:28:47.597" v="12" actId="20577"/>
        <pc:sldMkLst>
          <pc:docMk/>
          <pc:sldMk cId="2431108354" sldId="260"/>
        </pc:sldMkLst>
        <pc:spChg chg="mod">
          <ac:chgData name="Sophia Wojahn" userId="S::sophia.wojahn@akoyago.com::5977cf0b-2d35-472f-9fc1-27e7243bd7cb" providerId="AD" clId="Web-{3463645A-FBDD-0A01-2230-C64F802AA523}" dt="2024-07-15T23:28:47.597" v="12" actId="20577"/>
          <ac:spMkLst>
            <pc:docMk/>
            <pc:sldMk cId="2431108354" sldId="260"/>
            <ac:spMk id="8" creationId="{2934FC33-1599-F242-B7BD-2088616822C2}"/>
          </ac:spMkLst>
        </pc:spChg>
      </pc:sldChg>
    </pc:docChg>
  </pc:docChgLst>
  <pc:docChgLst>
    <pc:chgData name="Chelsey Wagoner" userId="S::chelsey@akoyago.com::52d3c126-94c3-4cb1-8e87-4fd839626bf8" providerId="AD" clId="Web-{0941D55E-84E6-90E7-DBF7-8AF98B03EC50}"/>
    <pc:docChg chg="addSld modSld">
      <pc:chgData name="Chelsey Wagoner" userId="S::chelsey@akoyago.com::52d3c126-94c3-4cb1-8e87-4fd839626bf8" providerId="AD" clId="Web-{0941D55E-84E6-90E7-DBF7-8AF98B03EC50}" dt="2024-07-14T23:33:49.993" v="2" actId="20577"/>
      <pc:docMkLst>
        <pc:docMk/>
      </pc:docMkLst>
      <pc:sldChg chg="modSp add replId">
        <pc:chgData name="Chelsey Wagoner" userId="S::chelsey@akoyago.com::52d3c126-94c3-4cb1-8e87-4fd839626bf8" providerId="AD" clId="Web-{0941D55E-84E6-90E7-DBF7-8AF98B03EC50}" dt="2024-07-14T23:33:49.993" v="2" actId="20577"/>
        <pc:sldMkLst>
          <pc:docMk/>
          <pc:sldMk cId="2732700260" sldId="277"/>
        </pc:sldMkLst>
        <pc:spChg chg="mod">
          <ac:chgData name="Chelsey Wagoner" userId="S::chelsey@akoyago.com::52d3c126-94c3-4cb1-8e87-4fd839626bf8" providerId="AD" clId="Web-{0941D55E-84E6-90E7-DBF7-8AF98B03EC50}" dt="2024-07-14T23:33:49.993" v="2" actId="20577"/>
          <ac:spMkLst>
            <pc:docMk/>
            <pc:sldMk cId="2732700260" sldId="277"/>
            <ac:spMk id="4" creationId="{D70C4DC1-F64A-1743-B34D-E6065145F165}"/>
          </ac:spMkLst>
        </pc:spChg>
      </pc:sldChg>
    </pc:docChg>
  </pc:docChgLst>
  <pc:docChgLst>
    <pc:chgData clId="Web-{35B47B9B-9DBD-681B-5032-C1C8A800E0C9}"/>
    <pc:docChg chg="addSld">
      <pc:chgData name="" userId="" providerId="" clId="Web-{35B47B9B-9DBD-681B-5032-C1C8A800E0C9}" dt="2024-07-18T01:49:43.161" v="0"/>
      <pc:docMkLst>
        <pc:docMk/>
      </pc:docMkLst>
      <pc:sldChg chg="add">
        <pc:chgData name="" userId="" providerId="" clId="Web-{35B47B9B-9DBD-681B-5032-C1C8A800E0C9}" dt="2024-07-18T01:49:43.161" v="0"/>
        <pc:sldMkLst>
          <pc:docMk/>
          <pc:sldMk cId="4171152783" sldId="282"/>
        </pc:sldMkLst>
      </pc:sldChg>
    </pc:docChg>
  </pc:docChgLst>
  <pc:docChgLst>
    <pc:chgData name="Marni DuVal" userId="S::marni@akoyago.com::25b6192e-d263-401f-b89e-7fbc40bf358c" providerId="AD" clId="Web-{36EEF3C6-015E-4440-EC4A-2048EEEFCBD6}"/>
    <pc:docChg chg="modSld">
      <pc:chgData name="Marni DuVal" userId="S::marni@akoyago.com::25b6192e-d263-401f-b89e-7fbc40bf358c" providerId="AD" clId="Web-{36EEF3C6-015E-4440-EC4A-2048EEEFCBD6}" dt="2024-07-12T18:24:11.203" v="18" actId="20577"/>
      <pc:docMkLst>
        <pc:docMk/>
      </pc:docMkLst>
      <pc:sldChg chg="modSp">
        <pc:chgData name="Marni DuVal" userId="S::marni@akoyago.com::25b6192e-d263-401f-b89e-7fbc40bf358c" providerId="AD" clId="Web-{36EEF3C6-015E-4440-EC4A-2048EEEFCBD6}" dt="2024-07-12T18:24:11.203" v="18" actId="20577"/>
        <pc:sldMkLst>
          <pc:docMk/>
          <pc:sldMk cId="1199068948" sldId="257"/>
        </pc:sldMkLst>
        <pc:spChg chg="mod">
          <ac:chgData name="Marni DuVal" userId="S::marni@akoyago.com::25b6192e-d263-401f-b89e-7fbc40bf358c" providerId="AD" clId="Web-{36EEF3C6-015E-4440-EC4A-2048EEEFCBD6}" dt="2024-07-12T18:24:11.203" v="18" actId="20577"/>
          <ac:spMkLst>
            <pc:docMk/>
            <pc:sldMk cId="1199068948" sldId="257"/>
            <ac:spMk id="8" creationId="{2934FC33-1599-F242-B7BD-2088616822C2}"/>
          </ac:spMkLst>
        </pc:spChg>
      </pc:sldChg>
    </pc:docChg>
  </pc:docChgLst>
  <pc:docChgLst>
    <pc:chgData name="Sophia Wojahn" userId="S::sophia.wojahn@akoyago.com::5977cf0b-2d35-472f-9fc1-27e7243bd7cb" providerId="AD" clId="Web-{148EA9E3-93C4-AE54-AD49-4AE70428398C}"/>
    <pc:docChg chg="modSld">
      <pc:chgData name="Sophia Wojahn" userId="S::sophia.wojahn@akoyago.com::5977cf0b-2d35-472f-9fc1-27e7243bd7cb" providerId="AD" clId="Web-{148EA9E3-93C4-AE54-AD49-4AE70428398C}" dt="2024-07-15T19:30:53.508" v="1" actId="20577"/>
      <pc:docMkLst>
        <pc:docMk/>
      </pc:docMkLst>
      <pc:sldChg chg="modSp">
        <pc:chgData name="Sophia Wojahn" userId="S::sophia.wojahn@akoyago.com::5977cf0b-2d35-472f-9fc1-27e7243bd7cb" providerId="AD" clId="Web-{148EA9E3-93C4-AE54-AD49-4AE70428398C}" dt="2024-07-15T19:30:53.508" v="1" actId="20577"/>
        <pc:sldMkLst>
          <pc:docMk/>
          <pc:sldMk cId="2431108354" sldId="260"/>
        </pc:sldMkLst>
        <pc:spChg chg="mod">
          <ac:chgData name="Sophia Wojahn" userId="S::sophia.wojahn@akoyago.com::5977cf0b-2d35-472f-9fc1-27e7243bd7cb" providerId="AD" clId="Web-{148EA9E3-93C4-AE54-AD49-4AE70428398C}" dt="2024-07-15T19:30:53.508" v="1" actId="20577"/>
          <ac:spMkLst>
            <pc:docMk/>
            <pc:sldMk cId="2431108354" sldId="260"/>
            <ac:spMk id="8" creationId="{2934FC33-1599-F242-B7BD-2088616822C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A05FD5-F6BE-44C8-BB2C-5F53A6AF14BD}" type="datetimeFigureOut">
              <a:rPr lang="en-US" smtClean="0"/>
              <a:t>7/17/2024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9843A4-B7E4-41D2-9C29-63C4042A41B9}" type="slidenum">
              <a:rPr lang="en-US" smtClean="0"/>
              <a:t>‹#›</a:t>
            </a:fld>
            <a:endParaRPr lang="en-US"/>
          </a:p>
        </p:txBody>
      </p:sp>
    </p:spTree>
    <p:extLst>
      <p:ext uri="{BB962C8B-B14F-4D97-AF65-F5344CB8AC3E}">
        <p14:creationId xmlns:p14="http://schemas.microsoft.com/office/powerpoint/2010/main" val="2813235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2</a:t>
            </a:fld>
            <a:endParaRPr lang="en-US"/>
          </a:p>
        </p:txBody>
      </p:sp>
    </p:spTree>
    <p:extLst>
      <p:ext uri="{BB962C8B-B14F-4D97-AF65-F5344CB8AC3E}">
        <p14:creationId xmlns:p14="http://schemas.microsoft.com/office/powerpoint/2010/main" val="1986532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Welcome to akoyaGO CRM Intermediate 201.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Introduce yourself, name, title.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Introduce Alyson and Noah.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You may ask questions throughout, however, please raise your hand and wait until we get you a microphone so that others can hear and benefit from your question.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You are in this session, I imagine, because you are comfortable with akoyaGO CRM navigation, entering data, utilizing views, dashboards, etc. For the next hour, let’s get into some areas of the CRM that you may not utilize on a daily basis, and explore options for optimizing functionality.</a:t>
            </a:r>
          </a:p>
          <a:p>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3</a:t>
            </a:fld>
            <a:endParaRPr lang="en-US"/>
          </a:p>
        </p:txBody>
      </p:sp>
    </p:spTree>
    <p:extLst>
      <p:ext uri="{BB962C8B-B14F-4D97-AF65-F5344CB8AC3E}">
        <p14:creationId xmlns:p14="http://schemas.microsoft.com/office/powerpoint/2010/main" val="23673850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the first half of this session, we will look at the akoyaGO CRM – including the Tools Workspace, audit history, email tracking, and timelines. This session will be best spent following along in your database. </a:t>
            </a:r>
          </a:p>
          <a:p>
            <a:endParaRPr lang="en-US"/>
          </a:p>
          <a:p>
            <a:r>
              <a:rPr lang="en-US"/>
              <a:t>Please go ahead and log in to your CRM. Flag down Alyson or Noah if you need assistance. </a:t>
            </a:r>
          </a:p>
          <a:p>
            <a:endParaRPr lang="en-US"/>
          </a:p>
          <a:p>
            <a:r>
              <a:rPr lang="en-US" err="1"/>
              <a:t>Wifi</a:t>
            </a:r>
            <a:r>
              <a:rPr lang="en-US"/>
              <a:t> info is on the table</a:t>
            </a:r>
          </a:p>
        </p:txBody>
      </p:sp>
      <p:sp>
        <p:nvSpPr>
          <p:cNvPr id="4" name="Slide Number Placeholder 3"/>
          <p:cNvSpPr>
            <a:spLocks noGrp="1"/>
          </p:cNvSpPr>
          <p:nvPr>
            <p:ph type="sldNum" sz="quarter" idx="5"/>
          </p:nvPr>
        </p:nvSpPr>
        <p:spPr/>
        <p:txBody>
          <a:bodyPr/>
          <a:lstStyle/>
          <a:p>
            <a:fld id="{909843A4-B7E4-41D2-9C29-63C4042A41B9}" type="slidenum">
              <a:rPr lang="en-US" smtClean="0"/>
              <a:t>4</a:t>
            </a:fld>
            <a:endParaRPr lang="en-US"/>
          </a:p>
        </p:txBody>
      </p:sp>
    </p:spTree>
    <p:extLst>
      <p:ext uri="{BB962C8B-B14F-4D97-AF65-F5344CB8AC3E}">
        <p14:creationId xmlns:p14="http://schemas.microsoft.com/office/powerpoint/2010/main" val="655025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I want us to look at the Tools workspace because I believe there are some underutilized “tools” if you will. You may think of the Tools workspace as an area for settings, which it is in some cases, for example, if your organization utilizes </a:t>
            </a:r>
            <a:r>
              <a:rPr lang="en-US" err="1"/>
              <a:t>GOfund</a:t>
            </a:r>
            <a:r>
              <a:rPr lang="en-US"/>
              <a:t> or </a:t>
            </a:r>
            <a:r>
              <a:rPr lang="en-US" err="1"/>
              <a:t>GOdonate</a:t>
            </a:r>
            <a:r>
              <a:rPr lang="en-US"/>
              <a:t>, this is the workspace where you can manage your settings for those products, but let’s look at what else you can find there. The Tools workspace is where Reports live. Out of the box, akoyaGO comes with dozens of reports that you may not be aware of so take some time and peruse our built in reports when you get a chance. This workspace is also where you can manage your email templates.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r>
              <a:rPr lang="en-US"/>
              <a:t>The Tools workspace is also where you can manage Interests and Programs. We are going to spend some time talking about the difference between Interests and Program and how to optimize each. </a:t>
            </a:r>
          </a:p>
          <a:p>
            <a:endParaRPr lang="en-US"/>
          </a:p>
          <a:p>
            <a:r>
              <a:rPr lang="en-US"/>
              <a:t>Live demo after explaining everything on the slide</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a:t>Reports</a:t>
            </a:r>
            <a:r>
              <a:rPr lang="en-US" sz="1200">
                <a:solidFill>
                  <a:schemeClr val="tx2"/>
                </a:solidFill>
                <a:latin typeface="Lato" panose="020F0502020204030203" pitchFamily="34" charset="0"/>
                <a:ea typeface="Lato" panose="020F0502020204030203" pitchFamily="34" charset="0"/>
                <a:cs typeface="Lato" panose="020F0502020204030203" pitchFamily="34" charset="0"/>
              </a:rPr>
              <a:t>: run grant docket (board meeting), criteria – decision date = on or after 1/1/24, requested amount contains data OR recommended amount contains data. Demo print. </a:t>
            </a:r>
            <a:endParaRPr lang="en-US"/>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a:t>Email templates: </a:t>
            </a:r>
            <a:r>
              <a:rPr lang="en-US" sz="1200">
                <a:solidFill>
                  <a:schemeClr val="tx2"/>
                </a:solidFill>
                <a:latin typeface="Lato" panose="020F0502020204030203" pitchFamily="34" charset="0"/>
                <a:ea typeface="Lato" panose="020F0502020204030203" pitchFamily="34" charset="0"/>
                <a:cs typeface="Lato" panose="020F0502020204030203" pitchFamily="34" charset="0"/>
              </a:rPr>
              <a:t>Can edit but once you do, they will be incompatible with product update to that template</a:t>
            </a:r>
            <a:endParaRPr lang="en-US"/>
          </a:p>
          <a:p>
            <a:pPr marL="171450" indent="-171450">
              <a:buFontTx/>
              <a:buChar char="-"/>
            </a:pPr>
            <a:r>
              <a:rPr lang="en-US"/>
              <a:t>Interests/ programs</a:t>
            </a:r>
          </a:p>
          <a:p>
            <a:pPr marL="171450" indent="-171450">
              <a:buFontTx/>
              <a:buChar char="-"/>
            </a:pPr>
            <a:endParaRPr lang="en-US"/>
          </a:p>
          <a:p>
            <a:pPr marL="0" indent="0">
              <a:buFontTx/>
              <a:buNone/>
            </a:pPr>
            <a:r>
              <a:rPr lang="en-US"/>
              <a:t>Interests vs. Programs</a:t>
            </a:r>
          </a:p>
          <a:p>
            <a:pPr marL="0" indent="0">
              <a:buFontTx/>
              <a:buNone/>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Programs are mostly for grantmaking but interests can used to cast a wider net. akoyaGO conceptualizes Programs very much like your foundation conceptualizes programs. It’s a way to segment or categorize grantmaking. Can assign interests to a program and vise versa</a:t>
            </a:r>
          </a:p>
          <a:p>
            <a:pPr marL="0" indent="0">
              <a:buFontTx/>
              <a:buNone/>
            </a:pPr>
            <a:endParaRPr lang="en-US"/>
          </a:p>
          <a:p>
            <a:pPr marL="0" indent="0">
              <a:buFontTx/>
              <a:buNone/>
            </a:pPr>
            <a:r>
              <a:rPr lang="en-US"/>
              <a:t>We believe that the system is fully optimized when you’re using Programs and Interests in tandem. Caveat: Interests best support fundraising efforts so those with akoyaGO with accounting may find more functional opportunities. Because Interests connect to Requests, Funds and Donors. If your organization is utilizing </a:t>
            </a:r>
            <a:r>
              <a:rPr lang="en-US" err="1"/>
              <a:t>GOdonate</a:t>
            </a:r>
            <a:r>
              <a:rPr lang="en-US"/>
              <a:t>, it would greatly benefit from interests if you don’t already have them set up. </a:t>
            </a:r>
          </a:p>
          <a:p>
            <a:pPr marL="0" indent="0">
              <a:buFontTx/>
              <a:buNone/>
            </a:pPr>
            <a:endParaRPr lang="en-US"/>
          </a:p>
          <a:p>
            <a:pPr marL="0" indent="0">
              <a:buFontTx/>
              <a:buNone/>
            </a:pPr>
            <a:r>
              <a:rPr lang="en-US"/>
              <a:t>If you open an Interest record, you will see tabs for Request, Donor, and Fund.</a:t>
            </a:r>
          </a:p>
          <a:p>
            <a:pPr marL="0" indent="0">
              <a:buFontTx/>
              <a:buNone/>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Interests on Request: I have a donor who is interested in funding arts, look up requests with that interest to find potential grantees</a:t>
            </a:r>
          </a:p>
          <a:p>
            <a:pPr marL="0" indent="0">
              <a:buFontTx/>
              <a:buNone/>
            </a:pPr>
            <a:r>
              <a:rPr lang="en-US"/>
              <a:t>Interests in Donor: On the program team, talked to a grantee that is in the arts but don’t have any open competitive grants so you look up a list of donors that have an interest in Arts</a:t>
            </a:r>
          </a:p>
          <a:p>
            <a:pPr marL="0" indent="0">
              <a:buFontTx/>
              <a:buNone/>
            </a:pPr>
            <a:r>
              <a:rPr lang="en-US"/>
              <a:t>Interests on Fund: Or if you don’t want to approach a donor, you can see if you have a field of interest fund with discretionary spending</a:t>
            </a:r>
          </a:p>
          <a:p>
            <a:pPr marL="0" indent="0">
              <a:buFontTx/>
              <a:buNone/>
            </a:pPr>
            <a:endParaRPr lang="en-US"/>
          </a:p>
          <a:p>
            <a:pPr marL="0" indent="0">
              <a:buFontTx/>
              <a:buNone/>
            </a:pPr>
            <a:r>
              <a:rPr lang="en-US"/>
              <a:t>Interests are many to many. For example, for competitive grants, you want to associate it with an interest so that if it doesn’t make the cut for the competitive grant, but you still like the application, you can try to get funding for it from your donors. </a:t>
            </a:r>
          </a:p>
          <a:p>
            <a:pPr marL="628650" lvl="1" indent="-171450">
              <a:buFontTx/>
              <a:buChar char="-"/>
            </a:pPr>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5</a:t>
            </a:fld>
            <a:endParaRPr lang="en-US"/>
          </a:p>
        </p:txBody>
      </p:sp>
    </p:spTree>
    <p:extLst>
      <p:ext uri="{BB962C8B-B14F-4D97-AF65-F5344CB8AC3E}">
        <p14:creationId xmlns:p14="http://schemas.microsoft.com/office/powerpoint/2010/main" val="1863196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Audit history is your trail of breadcrumbs. Who touched this record and what did they do to it? </a:t>
            </a:r>
          </a:p>
          <a:p>
            <a:endParaRPr lang="en-US"/>
          </a:p>
          <a:p>
            <a:r>
              <a:rPr lang="en-US"/>
              <a:t>Pending grant got approved, who approved it? Which workflows have run on this record? Who ran the workflow? If you see </a:t>
            </a:r>
            <a:r>
              <a:rPr lang="en-US" err="1"/>
              <a:t>bromelkampadmin</a:t>
            </a:r>
            <a:r>
              <a:rPr lang="en-US"/>
              <a:t>, is usually means it was a process or workflow</a:t>
            </a:r>
          </a:p>
          <a:p>
            <a:endParaRPr lang="en-US"/>
          </a:p>
          <a:p>
            <a:r>
              <a:rPr lang="en-US"/>
              <a:t>Audit history can be found in the Related tab of the record type that it is enabled for.</a:t>
            </a:r>
          </a:p>
          <a:p>
            <a:endParaRPr lang="en-US"/>
          </a:p>
          <a:p>
            <a:r>
              <a:rPr lang="en-US"/>
              <a:t>Filter to field on audit history</a:t>
            </a:r>
          </a:p>
          <a:p>
            <a:endParaRPr lang="en-US"/>
          </a:p>
          <a:p>
            <a:r>
              <a:rPr lang="en-US"/>
              <a:t>Audit history live demo after explaining everything on the slide and show how to find audit summary view</a:t>
            </a:r>
          </a:p>
          <a:p>
            <a:endParaRPr lang="en-US"/>
          </a:p>
          <a:p>
            <a:r>
              <a:rPr lang="en-US"/>
              <a:t>Audit summary view allows you to see deleted records, filter by event or operation</a:t>
            </a:r>
          </a:p>
        </p:txBody>
      </p:sp>
      <p:sp>
        <p:nvSpPr>
          <p:cNvPr id="4" name="Slide Number Placeholder 3"/>
          <p:cNvSpPr>
            <a:spLocks noGrp="1"/>
          </p:cNvSpPr>
          <p:nvPr>
            <p:ph type="sldNum" sz="quarter" idx="5"/>
          </p:nvPr>
        </p:nvSpPr>
        <p:spPr/>
        <p:txBody>
          <a:bodyPr/>
          <a:lstStyle/>
          <a:p>
            <a:fld id="{909843A4-B7E4-41D2-9C29-63C4042A41B9}" type="slidenum">
              <a:rPr lang="en-US" smtClean="0"/>
              <a:t>6</a:t>
            </a:fld>
            <a:endParaRPr lang="en-US"/>
          </a:p>
        </p:txBody>
      </p:sp>
    </p:spTree>
    <p:extLst>
      <p:ext uri="{BB962C8B-B14F-4D97-AF65-F5344CB8AC3E}">
        <p14:creationId xmlns:p14="http://schemas.microsoft.com/office/powerpoint/2010/main" val="3031160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Timelines are the heartbeat of the record. Or the chart, if you will. I imagine a doctor walking into a patient’s room, glancing at their chart, and getting all the necessary information to move forward with treatment. This is how I conceptualize the timeline. At a glance, a timeline should give you what you need to know about what’s been happening with the record lately. </a:t>
            </a:r>
          </a:p>
          <a:p>
            <a:endParaRPr lang="en-US"/>
          </a:p>
          <a:p>
            <a:r>
              <a:rPr lang="en-US"/>
              <a:t>Let’s explore the timeline a bit more. You have options to edit the way information is displayed in the timeline.</a:t>
            </a:r>
          </a:p>
          <a:p>
            <a:endParaRPr lang="en-US"/>
          </a:p>
          <a:p>
            <a:r>
              <a:rPr lang="en-US"/>
              <a:t>When you edit a timeline, is it for that record only? No, it will change for all record types where timelines are present for all users in your system. So please keep that in mind when making changes. </a:t>
            </a:r>
          </a:p>
          <a:p>
            <a:endParaRPr lang="en-US"/>
          </a:p>
          <a:p>
            <a:r>
              <a:rPr lang="en-US"/>
              <a:t>Live demo: Shanlee Donor Record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Demonstrate Copilot summarize </a:t>
            </a:r>
          </a:p>
          <a:p>
            <a:r>
              <a:rPr lang="en-US"/>
              <a:t>Timelines show about 10 entries at a time. Load more to see older.</a:t>
            </a:r>
          </a:p>
          <a:p>
            <a:r>
              <a:rPr lang="en-US"/>
              <a:t>Create new – choose from activity types</a:t>
            </a:r>
          </a:p>
          <a:p>
            <a:r>
              <a:rPr lang="en-US"/>
              <a:t>Bookmark – save a set of filters. Helpful if you find yourself filtering on the same things over and over </a:t>
            </a:r>
          </a:p>
          <a:p>
            <a:r>
              <a:rPr lang="en-US"/>
              <a:t>Filtering – looking for an email sent to the donor in the last 7 days. Clear criteria vs close filter. </a:t>
            </a:r>
          </a:p>
          <a:p>
            <a:r>
              <a:rPr lang="en-US"/>
              <a:t>Expand all records – timeline entries show a truncated version of the activity. Expand all allows you to see more details at a glance.</a:t>
            </a:r>
          </a:p>
          <a:p>
            <a:r>
              <a:rPr lang="en-US"/>
              <a:t>Sort – newer to older vs older to newer</a:t>
            </a:r>
          </a:p>
          <a:p>
            <a:r>
              <a:rPr lang="en-US"/>
              <a:t>Show email as individual vs conversations – conversations will thread together replies</a:t>
            </a:r>
          </a:p>
          <a:p>
            <a:r>
              <a:rPr lang="en-US"/>
              <a:t>Display Layout – cozy vs roomy</a:t>
            </a:r>
          </a:p>
          <a:p>
            <a:r>
              <a:rPr lang="en-US"/>
              <a:t>Timeline search – keyword search (fund) wildcard does not work, MS is slowly taking away the need for the wildcard</a:t>
            </a:r>
          </a:p>
          <a:p>
            <a:r>
              <a:rPr lang="en-US"/>
              <a:t>Enter a note/attachment – as soon as you OPEN a note, it will say modified by you</a:t>
            </a:r>
          </a:p>
          <a:p>
            <a:endParaRPr lang="en-US"/>
          </a:p>
          <a:p>
            <a:r>
              <a:rPr lang="en-US"/>
              <a:t>On timeline records</a:t>
            </a:r>
          </a:p>
          <a:p>
            <a:r>
              <a:rPr lang="en-US"/>
              <a:t>Reply to email activities (reply all, reply, forward)</a:t>
            </a:r>
          </a:p>
          <a:p>
            <a:r>
              <a:rPr lang="en-US"/>
              <a:t>Open record opens in a new page</a:t>
            </a:r>
          </a:p>
          <a:p>
            <a:r>
              <a:rPr lang="en-US"/>
              <a:t>Bottom carrot to expand activity</a:t>
            </a:r>
          </a:p>
          <a:p>
            <a:r>
              <a:rPr lang="en-US"/>
              <a:t>Status in bottom left corner</a:t>
            </a:r>
          </a:p>
        </p:txBody>
      </p:sp>
      <p:sp>
        <p:nvSpPr>
          <p:cNvPr id="4" name="Slide Number Placeholder 3"/>
          <p:cNvSpPr>
            <a:spLocks noGrp="1"/>
          </p:cNvSpPr>
          <p:nvPr>
            <p:ph type="sldNum" sz="quarter" idx="5"/>
          </p:nvPr>
        </p:nvSpPr>
        <p:spPr/>
        <p:txBody>
          <a:bodyPr/>
          <a:lstStyle/>
          <a:p>
            <a:fld id="{909843A4-B7E4-41D2-9C29-63C4042A41B9}" type="slidenum">
              <a:rPr lang="en-US" smtClean="0"/>
              <a:t>7</a:t>
            </a:fld>
            <a:endParaRPr lang="en-US"/>
          </a:p>
        </p:txBody>
      </p:sp>
    </p:spTree>
    <p:extLst>
      <p:ext uri="{BB962C8B-B14F-4D97-AF65-F5344CB8AC3E}">
        <p14:creationId xmlns:p14="http://schemas.microsoft.com/office/powerpoint/2010/main" val="11083656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Let’s spend a little more time looking at email tracking. There are a couple ways you can track emails to a contact or constituent record. And when you do that, the activity rolls up to the related record or records. For example, if I email a donor, the email activity will appear in the timeline of the primary contact record, as well. You have a couple options for tracking emails. The first is from the Outlook desktop app. Keep in mind this functionality is not available in Outlook online. It also requires Dynamics integration with Outlook. If you don’t have that integration, hang tight, you have options. </a:t>
            </a:r>
          </a:p>
          <a:p>
            <a:endParaRPr lang="en-US"/>
          </a:p>
          <a:p>
            <a:r>
              <a:rPr lang="en-US"/>
              <a:t>Demo tracking from outlook </a:t>
            </a:r>
          </a:p>
          <a:p>
            <a:endParaRPr lang="en-US"/>
          </a:p>
          <a:p>
            <a:r>
              <a:rPr lang="en-US"/>
              <a:t>Another option is to send the email directly from the CRM. This is a great option even for those with Outlook integration. Say you’re in the Donor record and don’t want to go to outlook, craft the message, send it, then track it. Save yourself like 10 clicks and send it right from the record. You can even set up your email signature in CRM and pull it in to emails that you send from there. </a:t>
            </a:r>
          </a:p>
          <a:p>
            <a:endParaRPr lang="en-US"/>
          </a:p>
          <a:p>
            <a:r>
              <a:rPr lang="en-US"/>
              <a:t>Demo email signature in personalization settings.</a:t>
            </a:r>
          </a:p>
          <a:p>
            <a:endParaRPr lang="en-US"/>
          </a:p>
          <a:p>
            <a:r>
              <a:rPr lang="en-US"/>
              <a:t>Demo send email from CRM. Can change font, size, everything to make it seem like a legit email. And you can reply right from the CRM too.</a:t>
            </a:r>
          </a:p>
        </p:txBody>
      </p:sp>
      <p:sp>
        <p:nvSpPr>
          <p:cNvPr id="4" name="Slide Number Placeholder 3"/>
          <p:cNvSpPr>
            <a:spLocks noGrp="1"/>
          </p:cNvSpPr>
          <p:nvPr>
            <p:ph type="sldNum" sz="quarter" idx="5"/>
          </p:nvPr>
        </p:nvSpPr>
        <p:spPr/>
        <p:txBody>
          <a:bodyPr/>
          <a:lstStyle/>
          <a:p>
            <a:fld id="{909843A4-B7E4-41D2-9C29-63C4042A41B9}" type="slidenum">
              <a:rPr lang="en-US" smtClean="0"/>
              <a:t>8</a:t>
            </a:fld>
            <a:endParaRPr lang="en-US"/>
          </a:p>
        </p:txBody>
      </p:sp>
    </p:spTree>
    <p:extLst>
      <p:ext uri="{BB962C8B-B14F-4D97-AF65-F5344CB8AC3E}">
        <p14:creationId xmlns:p14="http://schemas.microsoft.com/office/powerpoint/2010/main" val="19936919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9</a:t>
            </a:fld>
            <a:endParaRPr lang="en-US"/>
          </a:p>
        </p:txBody>
      </p:sp>
    </p:spTree>
    <p:extLst>
      <p:ext uri="{BB962C8B-B14F-4D97-AF65-F5344CB8AC3E}">
        <p14:creationId xmlns:p14="http://schemas.microsoft.com/office/powerpoint/2010/main" val="26485557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Let’s change gears now and look at PowerApps. So, please navigate to make.powerapps.com and log in with the same credentials you use for akoyaGO. Or you can navigate there by clicking the waffle icon, clicking see all apps, and choosing </a:t>
            </a:r>
            <a:r>
              <a:rPr lang="en-US" err="1"/>
              <a:t>powerapps</a:t>
            </a:r>
            <a:r>
              <a:rPr lang="en-US"/>
              <a:t>.</a:t>
            </a:r>
          </a:p>
          <a:p>
            <a:endParaRPr lang="en-US"/>
          </a:p>
          <a:p>
            <a:r>
              <a:rPr lang="en-US"/>
              <a:t>Please note that you need certain permissions to access </a:t>
            </a:r>
            <a:r>
              <a:rPr lang="en-US" err="1"/>
              <a:t>Powerapps</a:t>
            </a:r>
            <a:r>
              <a:rPr lang="en-US"/>
              <a:t>. Most of you should be good to go but if you snuck in at the last minute we may not have caught you. If you have trouble accessing </a:t>
            </a:r>
            <a:r>
              <a:rPr lang="en-US" err="1"/>
              <a:t>Powerapps</a:t>
            </a:r>
            <a:r>
              <a:rPr lang="en-US"/>
              <a:t>, please flag down our helpers and they will get you set up. </a:t>
            </a:r>
          </a:p>
        </p:txBody>
      </p:sp>
      <p:sp>
        <p:nvSpPr>
          <p:cNvPr id="4" name="Slide Number Placeholder 3"/>
          <p:cNvSpPr>
            <a:spLocks noGrp="1"/>
          </p:cNvSpPr>
          <p:nvPr>
            <p:ph type="sldNum" sz="quarter" idx="5"/>
          </p:nvPr>
        </p:nvSpPr>
        <p:spPr/>
        <p:txBody>
          <a:bodyPr/>
          <a:lstStyle/>
          <a:p>
            <a:fld id="{909843A4-B7E4-41D2-9C29-63C4042A41B9}" type="slidenum">
              <a:rPr lang="en-US" smtClean="0"/>
              <a:t>10</a:t>
            </a:fld>
            <a:endParaRPr lang="en-US"/>
          </a:p>
        </p:txBody>
      </p:sp>
    </p:spTree>
    <p:extLst>
      <p:ext uri="{BB962C8B-B14F-4D97-AF65-F5344CB8AC3E}">
        <p14:creationId xmlns:p14="http://schemas.microsoft.com/office/powerpoint/2010/main" val="12749808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You might sometimes, if you’re on a call with one of our support reps, hear it referred to as the make portal. </a:t>
            </a:r>
          </a:p>
          <a:p>
            <a:endParaRPr lang="en-US"/>
          </a:p>
          <a:p>
            <a:r>
              <a:rPr lang="en-US"/>
              <a:t>Live demo: First, before we do anything, we want to make sure we’re in the right environment. In the top right corner of your screen, you’ll see Environment with what is hopefully your foundation’s name. You can drop down that if you don’t see your foundation’s name and choose your organization. If you see something like (default) do not choose that one.</a:t>
            </a:r>
          </a:p>
        </p:txBody>
      </p:sp>
      <p:sp>
        <p:nvSpPr>
          <p:cNvPr id="4" name="Slide Number Placeholder 3"/>
          <p:cNvSpPr>
            <a:spLocks noGrp="1"/>
          </p:cNvSpPr>
          <p:nvPr>
            <p:ph type="sldNum" sz="quarter" idx="5"/>
          </p:nvPr>
        </p:nvSpPr>
        <p:spPr/>
        <p:txBody>
          <a:bodyPr/>
          <a:lstStyle/>
          <a:p>
            <a:fld id="{909843A4-B7E4-41D2-9C29-63C4042A41B9}" type="slidenum">
              <a:rPr lang="en-US" smtClean="0"/>
              <a:t>11</a:t>
            </a:fld>
            <a:endParaRPr lang="en-US"/>
          </a:p>
        </p:txBody>
      </p:sp>
    </p:spTree>
    <p:extLst>
      <p:ext uri="{BB962C8B-B14F-4D97-AF65-F5344CB8AC3E}">
        <p14:creationId xmlns:p14="http://schemas.microsoft.com/office/powerpoint/2010/main" val="18599051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PowerApps uses a different lexicon than you are used to when talking about the CRM so let’s familiarize ourselves with some terms first. In PowerApps, entities (such as Request, Contact, Constituent, the things you see in the left-hand navigation pane) are called Tables. And the fields within the records in those entities are called Columns. We’ll see those terms come into play a bit later.</a:t>
            </a:r>
          </a:p>
          <a:p>
            <a:endParaRPr lang="en-US"/>
          </a:p>
          <a:p>
            <a:r>
              <a:rPr lang="en-US"/>
              <a:t>Demo basic </a:t>
            </a:r>
            <a:r>
              <a:rPr lang="en-US" err="1"/>
              <a:t>Powerapps</a:t>
            </a:r>
            <a:r>
              <a:rPr lang="en-US"/>
              <a:t> navigation</a:t>
            </a:r>
          </a:p>
          <a:p>
            <a:pPr marL="171450" indent="-171450">
              <a:buFontTx/>
              <a:buChar char="-"/>
            </a:pPr>
            <a:r>
              <a:rPr lang="en-US"/>
              <a:t>On the left hand side you will see menu options. You can pin or unpin things from that menu so you see them right away. The areas I find myself working in the most are tables and solutions so you can see I have those pinned.</a:t>
            </a:r>
          </a:p>
          <a:p>
            <a:pPr marL="171450" indent="-171450">
              <a:buFontTx/>
              <a:buChar char="-"/>
            </a:pPr>
            <a:r>
              <a:rPr lang="en-US"/>
              <a:t>Let’s go into tables, for example. I want to bring your attention to something. The view will default to recommended. </a:t>
            </a:r>
            <a:r>
              <a:rPr lang="en-US" err="1"/>
              <a:t>Powerapps</a:t>
            </a:r>
            <a:r>
              <a:rPr lang="en-US"/>
              <a:t> thinks it knows what you want, but our best practice when looking for tables is to choose All. Otherwise, the table you’re looking for may not appear in your search. All ensures you’re searching all tables or entities. You can scroll the list or search using the search bar in the upper right hand corner. </a:t>
            </a:r>
          </a:p>
          <a:p>
            <a:pPr marL="171450" indent="-171450">
              <a:buFontTx/>
              <a:buChar char="-"/>
            </a:pPr>
            <a:r>
              <a:rPr lang="en-US"/>
              <a:t>Tip: tables unique to akoyaGO will be named with akoya underscore preceding the table name</a:t>
            </a:r>
          </a:p>
          <a:p>
            <a:endParaRPr lang="en-US"/>
          </a:p>
          <a:p>
            <a:r>
              <a:rPr lang="en-US"/>
              <a:t>Now let’s look at Solutions, I want to make you aware of one more thing. When you navigate to solutions, you may see a few solutions listed. Please make sure you choose the Default solution. If you want to turn on a cloud flow, for example, you need to choose the default solution. Working in any other solution </a:t>
            </a:r>
            <a:r>
              <a:rPr lang="en-US" b="1" i="1"/>
              <a:t>may</a:t>
            </a:r>
            <a:r>
              <a:rPr lang="en-US"/>
              <a:t> make your environment incompatible with future akoyaGO product updates.</a:t>
            </a:r>
          </a:p>
          <a:p>
            <a:endParaRPr lang="en-US"/>
          </a:p>
          <a:p>
            <a:r>
              <a:rPr lang="en-US"/>
              <a:t>Demo turning on a cloud flow. I’m going to choose my default solution. Then I’m going to see a list of objects. From that list, choose cloud flows. In this view you can see whether the flow is off or on by the Status column all the way to the right. Click into a flow to see the Turn On or Turn Off button in the command bar ribbon. If the flow is already on, you’ll see the command as Turn Off.</a:t>
            </a:r>
          </a:p>
        </p:txBody>
      </p:sp>
      <p:sp>
        <p:nvSpPr>
          <p:cNvPr id="4" name="Slide Number Placeholder 3"/>
          <p:cNvSpPr>
            <a:spLocks noGrp="1"/>
          </p:cNvSpPr>
          <p:nvPr>
            <p:ph type="sldNum" sz="quarter" idx="5"/>
          </p:nvPr>
        </p:nvSpPr>
        <p:spPr/>
        <p:txBody>
          <a:bodyPr/>
          <a:lstStyle/>
          <a:p>
            <a:fld id="{909843A4-B7E4-41D2-9C29-63C4042A41B9}" type="slidenum">
              <a:rPr lang="en-US" smtClean="0"/>
              <a:t>12</a:t>
            </a:fld>
            <a:endParaRPr lang="en-US"/>
          </a:p>
        </p:txBody>
      </p:sp>
    </p:spTree>
    <p:extLst>
      <p:ext uri="{BB962C8B-B14F-4D97-AF65-F5344CB8AC3E}">
        <p14:creationId xmlns:p14="http://schemas.microsoft.com/office/powerpoint/2010/main" val="46057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a:effectLst/>
                <a:latin typeface="-apple-system"/>
              </a:rPr>
              <a:t>Moving right along, let’s talk about form changes. Forms, in CRM language, are what you see when you open a record like Contact, for example.</a:t>
            </a:r>
          </a:p>
          <a:p>
            <a:pPr rtl="0"/>
            <a:endParaRPr lang="en-US">
              <a:effectLst/>
              <a:latin typeface="-apple-system"/>
            </a:endParaRPr>
          </a:p>
          <a:p>
            <a:pPr rtl="0"/>
            <a:r>
              <a:rPr lang="en-US">
                <a:effectLst/>
                <a:latin typeface="-apple-system"/>
              </a:rPr>
              <a:t>Please be aware that when you make changes in </a:t>
            </a:r>
            <a:r>
              <a:rPr lang="en-US" err="1">
                <a:effectLst/>
                <a:latin typeface="-apple-system"/>
              </a:rPr>
              <a:t>Powerapps</a:t>
            </a:r>
            <a:r>
              <a:rPr lang="en-US">
                <a:effectLst/>
                <a:latin typeface="-apple-system"/>
              </a:rPr>
              <a:t>, the changes will apply to your entire site, to all users. For example, if you add a field on Request, that field will be added to every existing and future Request record. </a:t>
            </a:r>
          </a:p>
          <a:p>
            <a:pPr rtl="0"/>
            <a:endParaRPr lang="en-US">
              <a:effectLst/>
              <a:latin typeface="-apple-system"/>
            </a:endParaRPr>
          </a:p>
          <a:p>
            <a:pPr rtl="0"/>
            <a:r>
              <a:rPr lang="en-US">
                <a:effectLst/>
                <a:latin typeface="-apple-system"/>
              </a:rPr>
              <a:t>best practice is not to remove standard fields/sections/tabs from forms but to HIDE them. This will help to avoid compatibility issues.</a:t>
            </a:r>
          </a:p>
          <a:p>
            <a:pPr rtl="0"/>
            <a:r>
              <a:rPr lang="en-US">
                <a:effectLst/>
                <a:latin typeface="-apple-system"/>
              </a:rPr>
              <a:t>Never change field labels - make a new field and hide the old one.</a:t>
            </a:r>
          </a:p>
          <a:p>
            <a:pPr rtl="0"/>
            <a:r>
              <a:rPr lang="en-US">
                <a:effectLst/>
                <a:latin typeface="-apple-system"/>
              </a:rPr>
              <a:t>However, when changing fields, please make sure to consider if you have any workflows dependent on the field that you are changing. If so, you will need to update the workflows accordingly.</a:t>
            </a:r>
          </a:p>
          <a:p>
            <a:pPr rtl="0"/>
            <a:endParaRPr lang="en-US">
              <a:effectLst/>
              <a:latin typeface="-apple-system"/>
            </a:endParaRPr>
          </a:p>
          <a:p>
            <a:pPr rtl="0"/>
            <a:r>
              <a:rPr lang="en-US">
                <a:effectLst/>
                <a:latin typeface="-apple-system"/>
              </a:rPr>
              <a:t>Let’s look at this in practice. You will access forms, via Tables. Choose the table you want to work in, for example, Contact. Click into the table. You will see a box titled Data experiences. There you will find Forms. Also, if you want to add or edit a view, this is also where you can do that. Click on Forms and you may see a list, which one do you choose? Use the form type column to help you. For example, I see Main listed here. That is the form that I want to choose since I want to edit the main contact form that users see when they’re working in contacts. Once you click into the form, it may look familiar. It is laid out exactly like how it appears in the CRM. </a:t>
            </a:r>
          </a:p>
          <a:p>
            <a:pPr rtl="0"/>
            <a:endParaRPr lang="en-US">
              <a:effectLst/>
              <a:latin typeface="-apple-system"/>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effectLst/>
                <a:latin typeface="-apple-system"/>
              </a:rPr>
              <a:t>Demo adding a field</a:t>
            </a:r>
          </a:p>
          <a:p>
            <a:pPr rtl="0"/>
            <a:endParaRPr lang="en-US">
              <a:effectLst/>
              <a:latin typeface="-apple-system"/>
            </a:endParaRPr>
          </a:p>
          <a:p>
            <a:pPr rtl="0"/>
            <a:r>
              <a:rPr lang="en-US">
                <a:effectLst/>
                <a:latin typeface="-apple-system"/>
              </a:rPr>
              <a:t>To add a field, simple drag and drop from the left menu. You’ll see the fields are named columns here. </a:t>
            </a:r>
          </a:p>
          <a:p>
            <a:pPr rtl="0"/>
            <a:endParaRPr lang="en-US">
              <a:effectLst/>
              <a:latin typeface="-apple-system"/>
            </a:endParaRPr>
          </a:p>
          <a:p>
            <a:pPr rtl="0"/>
            <a:r>
              <a:rPr lang="en-US">
                <a:effectLst/>
                <a:latin typeface="-apple-system"/>
              </a:rPr>
              <a:t>To create a new field click New table column. Fill in the form, explore your options for the field and save. If anyone here works with </a:t>
            </a:r>
            <a:r>
              <a:rPr lang="en-US" err="1">
                <a:effectLst/>
                <a:latin typeface="-apple-system"/>
              </a:rPr>
              <a:t>GOapply</a:t>
            </a:r>
            <a:r>
              <a:rPr lang="en-US">
                <a:effectLst/>
                <a:latin typeface="-apple-system"/>
              </a:rPr>
              <a:t> form builder, this behavior will feel familiar. After you’ve saved, the new field will appear in the list of fields on the left menu. Drag and drop onto the form. </a:t>
            </a:r>
          </a:p>
          <a:p>
            <a:pPr rtl="0"/>
            <a:endParaRPr lang="en-US">
              <a:effectLst/>
              <a:latin typeface="-apple-system"/>
            </a:endParaRPr>
          </a:p>
          <a:p>
            <a:pPr rtl="0"/>
            <a:r>
              <a:rPr lang="en-US">
                <a:effectLst/>
                <a:latin typeface="-apple-system"/>
              </a:rPr>
              <a:t>Demo Hiding a field</a:t>
            </a:r>
          </a:p>
          <a:p>
            <a:pPr rtl="0"/>
            <a:endParaRPr lang="en-US">
              <a:effectLst/>
              <a:latin typeface="-apple-system"/>
            </a:endParaRPr>
          </a:p>
          <a:p>
            <a:pPr rtl="0"/>
            <a:r>
              <a:rPr lang="en-US">
                <a:effectLst/>
                <a:latin typeface="-apple-system"/>
              </a:rPr>
              <a:t>Now, let’s say you have your new field created and you need to hide the field it is replacing. This is easy, click on the field in the form and choose Hide from the options on the right side. </a:t>
            </a:r>
          </a:p>
          <a:p>
            <a:pPr rtl="0"/>
            <a:endParaRPr lang="en-US">
              <a:effectLst/>
              <a:latin typeface="-apple-system"/>
            </a:endParaRPr>
          </a:p>
          <a:p>
            <a:pPr rtl="0"/>
            <a:r>
              <a:rPr lang="en-US">
                <a:effectLst/>
                <a:latin typeface="-apple-system"/>
              </a:rPr>
              <a:t>When you are finished with your form changes, make sure to save and publish.</a:t>
            </a:r>
          </a:p>
          <a:p>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13</a:t>
            </a:fld>
            <a:endParaRPr lang="en-US"/>
          </a:p>
        </p:txBody>
      </p:sp>
    </p:spTree>
    <p:extLst>
      <p:ext uri="{BB962C8B-B14F-4D97-AF65-F5344CB8AC3E}">
        <p14:creationId xmlns:p14="http://schemas.microsoft.com/office/powerpoint/2010/main" val="10967381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Let’s swing back around to Timelines again. You can edit the timeline in </a:t>
            </a:r>
            <a:r>
              <a:rPr lang="en-US" err="1"/>
              <a:t>Powerapps</a:t>
            </a:r>
            <a:r>
              <a:rPr lang="en-US"/>
              <a:t> as well. This gives you some more robust options for editing the timeline. </a:t>
            </a:r>
          </a:p>
          <a:p>
            <a:endParaRPr lang="en-US"/>
          </a:p>
          <a:p>
            <a:r>
              <a:rPr lang="en-US"/>
              <a:t>To get to the timeline in </a:t>
            </a:r>
            <a:r>
              <a:rPr lang="en-US" err="1"/>
              <a:t>powerapps</a:t>
            </a:r>
            <a:r>
              <a:rPr lang="en-US"/>
              <a:t>, we’ll need to navigate back to tables, choose the entity in which you want to edit timelines, choose the form again, and click Component in the upper toolbar. Choose Timeline from the left side menu. </a:t>
            </a:r>
          </a:p>
          <a:p>
            <a:endParaRPr lang="en-US"/>
          </a:p>
          <a:p>
            <a:r>
              <a:rPr lang="en-US"/>
              <a:t>You’ll edit the timeline in the right side panel so go ahead and slide that out to give yourself more real estate.</a:t>
            </a:r>
          </a:p>
          <a:p>
            <a:endParaRPr lang="en-US"/>
          </a:p>
          <a:p>
            <a:r>
              <a:rPr lang="en-US"/>
              <a:t>Use the tooltips on the properties to help you. Hover over the little </a:t>
            </a:r>
            <a:r>
              <a:rPr lang="en-US" err="1"/>
              <a:t>i</a:t>
            </a:r>
            <a:r>
              <a:rPr lang="en-US"/>
              <a:t> next to the fields.</a:t>
            </a:r>
          </a:p>
          <a:p>
            <a:endParaRPr lang="en-US"/>
          </a:p>
          <a:p>
            <a:r>
              <a:rPr lang="en-US"/>
              <a:t>Activity Types – demo adding/removing activity types</a:t>
            </a:r>
          </a:p>
          <a:p>
            <a:endParaRPr lang="en-US"/>
          </a:p>
          <a:p>
            <a:r>
              <a:rPr lang="en-US"/>
              <a:t>In the advanced settings, scroll down to Record Settings. You’ll see a list of activity types. Some may have a checkmark next to them. These are the activity types that will show in the timeline. If you want to add or remove activity types from the timeline, click the activity type and check Enable. </a:t>
            </a:r>
          </a:p>
          <a:p>
            <a:endParaRPr lang="en-US"/>
          </a:p>
          <a:p>
            <a:r>
              <a:rPr lang="en-US"/>
              <a:t>As you can see, you have a lot of options here for customizing your timeline. Some of these options may look familiar like sort default and display layout. I encourage all of you to explore these options and find the timeline customizations that are best for your organization. </a:t>
            </a:r>
          </a:p>
          <a:p>
            <a:endParaRPr lang="en-US"/>
          </a:p>
          <a:p>
            <a:r>
              <a:rPr lang="en-US"/>
              <a:t>Again, when you’re finished customizing, don’t forget to save and publish. If you’re not ready to publish changes, you can save and come back later to finish your work. </a:t>
            </a:r>
          </a:p>
          <a:p>
            <a:pPr marL="171450" indent="-171450">
              <a:buFontTx/>
              <a:buChar char="-"/>
            </a:pPr>
            <a:endParaRPr lang="en-US"/>
          </a:p>
        </p:txBody>
      </p:sp>
      <p:sp>
        <p:nvSpPr>
          <p:cNvPr id="4" name="Slide Number Placeholder 3"/>
          <p:cNvSpPr>
            <a:spLocks noGrp="1"/>
          </p:cNvSpPr>
          <p:nvPr>
            <p:ph type="sldNum" sz="quarter" idx="5"/>
          </p:nvPr>
        </p:nvSpPr>
        <p:spPr/>
        <p:txBody>
          <a:bodyPr/>
          <a:lstStyle/>
          <a:p>
            <a:fld id="{909843A4-B7E4-41D2-9C29-63C4042A41B9}" type="slidenum">
              <a:rPr lang="en-US" smtClean="0"/>
              <a:t>14</a:t>
            </a:fld>
            <a:endParaRPr lang="en-US"/>
          </a:p>
        </p:txBody>
      </p:sp>
    </p:spTree>
    <p:extLst>
      <p:ext uri="{BB962C8B-B14F-4D97-AF65-F5344CB8AC3E}">
        <p14:creationId xmlns:p14="http://schemas.microsoft.com/office/powerpoint/2010/main" val="15125470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If you come across a Table where auditing is turn ON, please do not turn it off. This will cause compatibility issues when we push out our product updates. Keep in mind that auditing does use storage space so keep an eye on that when you are turning on auditing on a table. </a:t>
            </a:r>
          </a:p>
        </p:txBody>
      </p:sp>
      <p:sp>
        <p:nvSpPr>
          <p:cNvPr id="4" name="Slide Number Placeholder 3"/>
          <p:cNvSpPr>
            <a:spLocks noGrp="1"/>
          </p:cNvSpPr>
          <p:nvPr>
            <p:ph type="sldNum" sz="quarter" idx="5"/>
          </p:nvPr>
        </p:nvSpPr>
        <p:spPr/>
        <p:txBody>
          <a:bodyPr/>
          <a:lstStyle/>
          <a:p>
            <a:fld id="{909843A4-B7E4-41D2-9C29-63C4042A41B9}" type="slidenum">
              <a:rPr lang="en-US" smtClean="0"/>
              <a:t>15</a:t>
            </a:fld>
            <a:endParaRPr lang="en-US"/>
          </a:p>
        </p:txBody>
      </p:sp>
    </p:spTree>
    <p:extLst>
      <p:ext uri="{BB962C8B-B14F-4D97-AF65-F5344CB8AC3E}">
        <p14:creationId xmlns:p14="http://schemas.microsoft.com/office/powerpoint/2010/main" val="2322508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474D3-3EA0-5844-9622-064E0585F5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975BE69-1DD5-AD43-AAE3-2CF1B292FA6A}"/>
              </a:ext>
            </a:extLst>
          </p:cNvPr>
          <p:cNvSpPr>
            <a:spLocks noGrp="1"/>
          </p:cNvSpPr>
          <p:nvPr>
            <p:ph type="subTitle" idx="1"/>
          </p:nvPr>
        </p:nvSpPr>
        <p:spPr>
          <a:xfrm>
            <a:off x="1524000" y="3602038"/>
            <a:ext cx="9144000" cy="1655762"/>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874976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2487F-9840-7646-BE40-92DAAD3D9E0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773E0D-3BEE-704B-926A-74833BCB26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54101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6D4A-EB37-E44F-B861-27E002BBBF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D128426-54B1-254D-9C82-15560A713546}"/>
              </a:ext>
            </a:extLst>
          </p:cNvPr>
          <p:cNvSpPr>
            <a:spLocks noGrp="1"/>
          </p:cNvSpPr>
          <p:nvPr>
            <p:ph type="body" idx="1"/>
          </p:nvPr>
        </p:nvSpPr>
        <p:spPr>
          <a:xfrm>
            <a:off x="831850" y="4589463"/>
            <a:ext cx="10515600" cy="1500187"/>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803958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04622-F824-E547-880E-7ACD5D314A3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775438-5A8A-7044-A6D9-EEFF924DBE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06591F4-C326-244B-9200-A2CA58001DE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48861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C60A7-58AE-F249-9D85-6A4EDBB62E7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EEC2B4A-C50E-E74B-9DB2-CC69E329B6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351AC6-F82E-2B43-B5AD-C065072F48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B5810DC-041C-AF4A-804E-FE7544DCA8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2CB28F7-9EB1-8D48-91C1-DAD6233C31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32421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381B4-FED7-2949-AC95-38BB70F0DADC}"/>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559282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2558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B7017-5F5C-444E-90FB-2D957F4C35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DCA0B9E-B074-4F45-89BE-95B29794B9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7556D98-4F66-EF47-98C0-7741357066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371695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95859-4DBA-BA4D-B6AC-7718887163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E77A01C-E4AC-3F47-A691-BBA55E58AD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D32A6F9-1795-CE4F-A2BA-012E2598E3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47059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69FE4-BDCC-8B42-8F4E-DC1710439D1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56AE8DC-7BC5-C248-8397-E0C2932A82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8142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7CF110-6477-D444-A76E-066FF947C96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C68A8DB-A1AD-DA48-BB79-D95C8BD44D2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62170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D89EC1-9372-3443-B7AF-9D9896667E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24CB427-EE57-4E40-B57C-9CDCFA159C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B24F0CF9-7786-B147-B112-ACA8B2AAC389}"/>
              </a:ext>
            </a:extLst>
          </p:cNvPr>
          <p:cNvSpPr/>
          <p:nvPr userDrawn="1"/>
        </p:nvSpPr>
        <p:spPr>
          <a:xfrm>
            <a:off x="267629" y="245328"/>
            <a:ext cx="11664175" cy="6300946"/>
          </a:xfrm>
          <a:prstGeom prst="rect">
            <a:avLst/>
          </a:prstGeom>
          <a:noFill/>
          <a:ln w="38100">
            <a:solidFill>
              <a:srgbClr val="DED9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9A7A4C-B48D-344D-8184-E4B96E5B8A1F}"/>
              </a:ext>
            </a:extLst>
          </p:cNvPr>
          <p:cNvSpPr/>
          <p:nvPr userDrawn="1"/>
        </p:nvSpPr>
        <p:spPr>
          <a:xfrm>
            <a:off x="549198" y="6248160"/>
            <a:ext cx="2333702" cy="5247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C242BA7-7092-D24E-9E73-3542DD9FACEC}"/>
              </a:ext>
            </a:extLst>
          </p:cNvPr>
          <p:cNvSpPr/>
          <p:nvPr userDrawn="1"/>
        </p:nvSpPr>
        <p:spPr>
          <a:xfrm>
            <a:off x="10245437" y="6259558"/>
            <a:ext cx="1478178" cy="544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picture containing text, clipart&#10;&#10;Description automatically generated">
            <a:extLst>
              <a:ext uri="{FF2B5EF4-FFF2-40B4-BE49-F238E27FC236}">
                <a16:creationId xmlns:a16="http://schemas.microsoft.com/office/drawing/2014/main" id="{5C7AAAEA-A77D-DD4F-8975-4C883B9D1F4E}"/>
              </a:ext>
            </a:extLst>
          </p:cNvPr>
          <p:cNvPicPr>
            <a:picLocks noChangeAspect="1"/>
          </p:cNvPicPr>
          <p:nvPr userDrawn="1"/>
        </p:nvPicPr>
        <p:blipFill>
          <a:blip r:embed="rId13"/>
          <a:stretch>
            <a:fillRect/>
          </a:stretch>
        </p:blipFill>
        <p:spPr>
          <a:xfrm>
            <a:off x="10291242" y="6330668"/>
            <a:ext cx="1351560" cy="431212"/>
          </a:xfrm>
          <a:prstGeom prst="rect">
            <a:avLst/>
          </a:prstGeom>
        </p:spPr>
      </p:pic>
      <p:pic>
        <p:nvPicPr>
          <p:cNvPr id="12" name="Picture 11" descr="A close up of a logo&#10;&#10;Description automatically generated">
            <a:extLst>
              <a:ext uri="{FF2B5EF4-FFF2-40B4-BE49-F238E27FC236}">
                <a16:creationId xmlns:a16="http://schemas.microsoft.com/office/drawing/2014/main" id="{859E1973-C854-1F17-A173-FC435DD154B1}"/>
              </a:ext>
            </a:extLst>
          </p:cNvPr>
          <p:cNvPicPr>
            <a:picLocks noChangeAspect="1"/>
          </p:cNvPicPr>
          <p:nvPr userDrawn="1"/>
        </p:nvPicPr>
        <p:blipFill>
          <a:blip r:embed="rId14"/>
          <a:stretch>
            <a:fillRect/>
          </a:stretch>
        </p:blipFill>
        <p:spPr>
          <a:xfrm>
            <a:off x="662619" y="6355990"/>
            <a:ext cx="2105296" cy="380567"/>
          </a:xfrm>
          <a:prstGeom prst="rect">
            <a:avLst/>
          </a:prstGeom>
        </p:spPr>
      </p:pic>
    </p:spTree>
    <p:extLst>
      <p:ext uri="{BB962C8B-B14F-4D97-AF65-F5344CB8AC3E}">
        <p14:creationId xmlns:p14="http://schemas.microsoft.com/office/powerpoint/2010/main" val="21621408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chemeClr val="tx2"/>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Lato" panose="020F0502020204030203"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Lato" panose="020F0502020204030203"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Lato" panose="020F0502020204030203"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Lato" panose="020F0502020204030203"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gosupport.powerappsportals.com/knowledgebase/article/KA-01534/en-us" TargetMode="External"/><Relationship Id="rId2" Type="http://schemas.openxmlformats.org/officeDocument/2006/relationships/hyperlink" Target="https://gosupport.powerappsportals.com/knowledgebase/article/KA-01100/en-us" TargetMode="External"/><Relationship Id="rId1" Type="http://schemas.openxmlformats.org/officeDocument/2006/relationships/slideLayout" Target="../slideLayouts/slideLayout1.xml"/><Relationship Id="rId5" Type="http://schemas.openxmlformats.org/officeDocument/2006/relationships/hyperlink" Target="https://gosupport.powerappsportals.com/knowledgebase/article/KA-01304/en-us" TargetMode="External"/><Relationship Id="rId4" Type="http://schemas.openxmlformats.org/officeDocument/2006/relationships/hyperlink" Target="https://gosupport.powerappsportals.com/knowledgebase/article/KA-01046/en-us"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D69E1F1-917F-EB8E-816D-570B7EBD6D2C}"/>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390DA2E-CC00-EB48-8344-BB2F57DC5CCC}"/>
              </a:ext>
            </a:extLst>
          </p:cNvPr>
          <p:cNvPicPr>
            <a:picLocks noChangeAspect="1"/>
          </p:cNvPicPr>
          <p:nvPr/>
        </p:nvPicPr>
        <p:blipFill>
          <a:blip r:embed="rId2"/>
          <a:srcRect/>
          <a:stretch/>
        </p:blipFill>
        <p:spPr>
          <a:xfrm>
            <a:off x="10284687" y="6310546"/>
            <a:ext cx="1351560" cy="431211"/>
          </a:xfrm>
          <a:prstGeom prst="rect">
            <a:avLst/>
          </a:prstGeom>
        </p:spPr>
      </p:pic>
      <p:sp>
        <p:nvSpPr>
          <p:cNvPr id="5" name="TextBox 4">
            <a:extLst>
              <a:ext uri="{FF2B5EF4-FFF2-40B4-BE49-F238E27FC236}">
                <a16:creationId xmlns:a16="http://schemas.microsoft.com/office/drawing/2014/main" id="{5208E30D-5114-4512-D5BB-97EF9B73C3A3}"/>
              </a:ext>
            </a:extLst>
          </p:cNvPr>
          <p:cNvSpPr txBox="1"/>
          <p:nvPr/>
        </p:nvSpPr>
        <p:spPr>
          <a:xfrm>
            <a:off x="2226207" y="2429353"/>
            <a:ext cx="8624964" cy="1938992"/>
          </a:xfrm>
          <a:prstGeom prst="rect">
            <a:avLst/>
          </a:prstGeom>
          <a:noFill/>
        </p:spPr>
        <p:txBody>
          <a:bodyPr wrap="square" lIns="91440" tIns="45720" rIns="91440" bIns="45720" rtlCol="0" anchor="t">
            <a:spAutoFit/>
          </a:bodyPr>
          <a:lstStyle/>
          <a:p>
            <a:r>
              <a:rPr lang="en-US" sz="4000" spc="300" dirty="0">
                <a:solidFill>
                  <a:schemeClr val="bg1"/>
                </a:solidFill>
                <a:latin typeface="Lato"/>
                <a:ea typeface="Lato"/>
                <a:cs typeface="Lato"/>
              </a:rPr>
              <a:t>Share your photos to</a:t>
            </a:r>
            <a:endParaRPr lang="en-US" dirty="0">
              <a:solidFill>
                <a:schemeClr val="bg1"/>
              </a:solidFill>
            </a:endParaRPr>
          </a:p>
          <a:p>
            <a:r>
              <a:rPr lang="en-US" sz="4000" spc="300" dirty="0">
                <a:solidFill>
                  <a:schemeClr val="bg1"/>
                </a:solidFill>
                <a:latin typeface="Lato"/>
                <a:ea typeface="Lato"/>
                <a:cs typeface="Lato"/>
              </a:rPr>
              <a:t>the conference album!</a:t>
            </a:r>
            <a:endParaRPr lang="en-US" dirty="0">
              <a:solidFill>
                <a:schemeClr val="bg1"/>
              </a:solidFill>
              <a:latin typeface="Lato"/>
              <a:ea typeface="Lato"/>
              <a:cs typeface="Calibri" panose="020F0502020204030204"/>
            </a:endParaRPr>
          </a:p>
          <a:p>
            <a:r>
              <a:rPr lang="en-US" sz="4000" spc="300" dirty="0">
                <a:solidFill>
                  <a:schemeClr val="bg1"/>
                </a:solidFill>
                <a:ea typeface="Lato"/>
                <a:cs typeface="Lato"/>
              </a:rPr>
              <a:t>#EMPOWERED2024</a:t>
            </a:r>
          </a:p>
        </p:txBody>
      </p:sp>
      <p:pic>
        <p:nvPicPr>
          <p:cNvPr id="1026" name="Picture 2">
            <a:extLst>
              <a:ext uri="{FF2B5EF4-FFF2-40B4-BE49-F238E27FC236}">
                <a16:creationId xmlns:a16="http://schemas.microsoft.com/office/drawing/2014/main" id="{7165D5FE-BE68-387E-CC07-E880A57382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0870" y="1931423"/>
            <a:ext cx="2729479" cy="272947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white text on a black background&#10;&#10;Description automatically generated">
            <a:extLst>
              <a:ext uri="{FF2B5EF4-FFF2-40B4-BE49-F238E27FC236}">
                <a16:creationId xmlns:a16="http://schemas.microsoft.com/office/drawing/2014/main" id="{784F170F-C17A-78D8-8C68-9B783F812409}"/>
              </a:ext>
            </a:extLst>
          </p:cNvPr>
          <p:cNvPicPr>
            <a:picLocks noChangeAspect="1"/>
          </p:cNvPicPr>
          <p:nvPr/>
        </p:nvPicPr>
        <p:blipFill>
          <a:blip r:embed="rId4"/>
          <a:stretch>
            <a:fillRect/>
          </a:stretch>
        </p:blipFill>
        <p:spPr>
          <a:xfrm>
            <a:off x="626017" y="6293440"/>
            <a:ext cx="1888583" cy="334564"/>
          </a:xfrm>
          <a:prstGeom prst="rect">
            <a:avLst/>
          </a:prstGeom>
        </p:spPr>
      </p:pic>
      <p:sp>
        <p:nvSpPr>
          <p:cNvPr id="12" name="Rectangle 11">
            <a:extLst>
              <a:ext uri="{FF2B5EF4-FFF2-40B4-BE49-F238E27FC236}">
                <a16:creationId xmlns:a16="http://schemas.microsoft.com/office/drawing/2014/main" id="{803D1015-AE2D-8B20-1570-E4F7CA06C576}"/>
              </a:ext>
            </a:extLst>
          </p:cNvPr>
          <p:cNvSpPr/>
          <p:nvPr/>
        </p:nvSpPr>
        <p:spPr>
          <a:xfrm flipV="1">
            <a:off x="22561" y="2777164"/>
            <a:ext cx="2004901" cy="56157"/>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1152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D69E1F1-917F-EB8E-816D-570B7EBD6D2C}"/>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9390DA2E-CC00-EB48-8344-BB2F57DC5CCC}"/>
              </a:ext>
            </a:extLst>
          </p:cNvPr>
          <p:cNvPicPr>
            <a:picLocks noChangeAspect="1"/>
          </p:cNvPicPr>
          <p:nvPr/>
        </p:nvPicPr>
        <p:blipFill>
          <a:blip r:embed="rId3"/>
          <a:srcRect/>
          <a:stretch/>
        </p:blipFill>
        <p:spPr>
          <a:xfrm>
            <a:off x="10284687" y="6310546"/>
            <a:ext cx="1351560" cy="431211"/>
          </a:xfrm>
          <a:prstGeom prst="rect">
            <a:avLst/>
          </a:prstGeom>
        </p:spPr>
      </p:pic>
      <p:pic>
        <p:nvPicPr>
          <p:cNvPr id="3" name="Picture 2" descr="A white text on a black background&#10;&#10;Description automatically generated">
            <a:extLst>
              <a:ext uri="{FF2B5EF4-FFF2-40B4-BE49-F238E27FC236}">
                <a16:creationId xmlns:a16="http://schemas.microsoft.com/office/drawing/2014/main" id="{F0E9E8D4-679B-9177-12E0-DE14908D55AB}"/>
              </a:ext>
            </a:extLst>
          </p:cNvPr>
          <p:cNvPicPr>
            <a:picLocks noChangeAspect="1"/>
          </p:cNvPicPr>
          <p:nvPr/>
        </p:nvPicPr>
        <p:blipFill>
          <a:blip r:embed="rId4"/>
          <a:stretch>
            <a:fillRect/>
          </a:stretch>
        </p:blipFill>
        <p:spPr>
          <a:xfrm>
            <a:off x="1354537" y="2408512"/>
            <a:ext cx="9482926" cy="1679911"/>
          </a:xfrm>
          <a:prstGeom prst="rect">
            <a:avLst/>
          </a:prstGeom>
        </p:spPr>
      </p:pic>
    </p:spTree>
    <p:extLst>
      <p:ext uri="{BB962C8B-B14F-4D97-AF65-F5344CB8AC3E}">
        <p14:creationId xmlns:p14="http://schemas.microsoft.com/office/powerpoint/2010/main" val="3741217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48939E5-F6C9-FF9C-1FE1-3ACB438F9B2F}"/>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1" y="2809585"/>
            <a:ext cx="12192000" cy="707886"/>
          </a:xfrm>
          <a:prstGeom prst="rect">
            <a:avLst/>
          </a:prstGeom>
          <a:noFill/>
        </p:spPr>
        <p:txBody>
          <a:bodyPr wrap="square" rtlCol="0">
            <a:spAutoFit/>
          </a:bodyPr>
          <a:lstStyle/>
          <a:p>
            <a:pPr algn="ctr"/>
            <a:r>
              <a:rPr lang="en-US" sz="4000" b="1" spc="300" dirty="0" err="1">
                <a:solidFill>
                  <a:schemeClr val="bg1"/>
                </a:solidFill>
                <a:latin typeface="Lato Black" panose="020F0A02020204030203" pitchFamily="34" charset="0"/>
                <a:ea typeface="Lato" panose="020F0502020204030203" pitchFamily="34" charset="0"/>
                <a:cs typeface="Lato" panose="020F0502020204030203" pitchFamily="34" charset="0"/>
              </a:rPr>
              <a:t>akoyaGO</a:t>
            </a:r>
            <a:r>
              <a:rPr lang="en-US" sz="4000" b="1" spc="300" dirty="0">
                <a:solidFill>
                  <a:schemeClr val="bg1"/>
                </a:solidFill>
                <a:latin typeface="Lato Black" panose="020F0A02020204030203" pitchFamily="34" charset="0"/>
                <a:ea typeface="Lato" panose="020F0502020204030203" pitchFamily="34" charset="0"/>
                <a:cs typeface="Lato" panose="020F0502020204030203" pitchFamily="34" charset="0"/>
              </a:rPr>
              <a:t> CRM INTERMEDIATE 201</a:t>
            </a:r>
          </a:p>
        </p:txBody>
      </p:sp>
      <p:sp>
        <p:nvSpPr>
          <p:cNvPr id="8" name="TextBox 7">
            <a:extLst>
              <a:ext uri="{FF2B5EF4-FFF2-40B4-BE49-F238E27FC236}">
                <a16:creationId xmlns:a16="http://schemas.microsoft.com/office/drawing/2014/main" id="{2934FC33-1599-F242-B7BD-2088616822C2}"/>
              </a:ext>
            </a:extLst>
          </p:cNvPr>
          <p:cNvSpPr txBox="1"/>
          <p:nvPr/>
        </p:nvSpPr>
        <p:spPr>
          <a:xfrm>
            <a:off x="2623749" y="5177740"/>
            <a:ext cx="6944497" cy="707886"/>
          </a:xfrm>
          <a:prstGeom prst="rect">
            <a:avLst/>
          </a:prstGeom>
          <a:noFill/>
        </p:spPr>
        <p:txBody>
          <a:bodyPr wrap="square" lIns="91440" tIns="45720" rIns="91440" bIns="45720" rtlCol="0" anchor="t">
            <a:spAutoFit/>
          </a:bodyPr>
          <a:lstStyle/>
          <a:p>
            <a:pPr algn="ctr"/>
            <a:r>
              <a:rPr lang="en-US" sz="2000" spc="300" dirty="0">
                <a:solidFill>
                  <a:schemeClr val="bg1"/>
                </a:solidFill>
                <a:latin typeface="Lato" panose="020F0502020204030203" pitchFamily="34" charset="0"/>
                <a:ea typeface="Lato" panose="020F0502020204030203" pitchFamily="34" charset="0"/>
                <a:cs typeface="Lato" panose="020F0502020204030203" pitchFamily="34" charset="0"/>
              </a:rPr>
              <a:t>PRESENTED BY</a:t>
            </a:r>
            <a:br>
              <a:rPr lang="en-US" sz="2000" spc="300">
                <a:solidFill>
                  <a:schemeClr val="bg1"/>
                </a:solidFill>
                <a:latin typeface="Lato" panose="020F0502020204030203" pitchFamily="34" charset="0"/>
                <a:ea typeface="Lato" panose="020F0502020204030203" pitchFamily="34" charset="0"/>
                <a:cs typeface="Lato" panose="020F0502020204030203" pitchFamily="34" charset="0"/>
              </a:rPr>
            </a:br>
            <a:r>
              <a:rPr lang="en-US" sz="2000" spc="300" dirty="0">
                <a:solidFill>
                  <a:schemeClr val="bg1"/>
                </a:solidFill>
                <a:latin typeface="Lato" panose="020F0502020204030203" pitchFamily="34" charset="0"/>
                <a:ea typeface="Lato" panose="020F0502020204030203" pitchFamily="34" charset="0"/>
                <a:cs typeface="Lato" panose="020F0502020204030203" pitchFamily="34" charset="0"/>
              </a:rPr>
              <a:t>Shanlee Bratten | </a:t>
            </a:r>
            <a:r>
              <a:rPr lang="en-US" spc="300" dirty="0">
                <a:solidFill>
                  <a:schemeClr val="bg1"/>
                </a:solidFill>
                <a:latin typeface="Lato"/>
                <a:ea typeface="Lato"/>
                <a:cs typeface="Lato"/>
              </a:rPr>
              <a:t>Quality Assurance Specialist</a:t>
            </a:r>
          </a:p>
        </p:txBody>
      </p:sp>
      <p:pic>
        <p:nvPicPr>
          <p:cNvPr id="9" name="Picture 8">
            <a:extLst>
              <a:ext uri="{FF2B5EF4-FFF2-40B4-BE49-F238E27FC236}">
                <a16:creationId xmlns:a16="http://schemas.microsoft.com/office/drawing/2014/main" id="{8C6C5F3D-EC05-D166-180F-C843AE69E978}"/>
              </a:ext>
            </a:extLst>
          </p:cNvPr>
          <p:cNvPicPr>
            <a:picLocks noChangeAspect="1"/>
          </p:cNvPicPr>
          <p:nvPr/>
        </p:nvPicPr>
        <p:blipFill>
          <a:blip r:embed="rId3"/>
          <a:srcRect/>
          <a:stretch/>
        </p:blipFill>
        <p:spPr>
          <a:xfrm>
            <a:off x="10284687" y="6310546"/>
            <a:ext cx="1351560" cy="431211"/>
          </a:xfrm>
          <a:prstGeom prst="rect">
            <a:avLst/>
          </a:prstGeom>
        </p:spPr>
      </p:pic>
      <p:pic>
        <p:nvPicPr>
          <p:cNvPr id="3" name="Picture 2" descr="A white text on a black background&#10;&#10;Description automatically generated">
            <a:extLst>
              <a:ext uri="{FF2B5EF4-FFF2-40B4-BE49-F238E27FC236}">
                <a16:creationId xmlns:a16="http://schemas.microsoft.com/office/drawing/2014/main" id="{91964992-B671-DE6D-F309-92ECED6DA6AE}"/>
              </a:ext>
            </a:extLst>
          </p:cNvPr>
          <p:cNvPicPr>
            <a:picLocks noChangeAspect="1"/>
          </p:cNvPicPr>
          <p:nvPr/>
        </p:nvPicPr>
        <p:blipFill>
          <a:blip r:embed="rId4"/>
          <a:stretch>
            <a:fillRect/>
          </a:stretch>
        </p:blipFill>
        <p:spPr>
          <a:xfrm>
            <a:off x="2974090" y="1288357"/>
            <a:ext cx="6243813" cy="1106098"/>
          </a:xfrm>
          <a:prstGeom prst="rect">
            <a:avLst/>
          </a:prstGeom>
        </p:spPr>
      </p:pic>
      <p:sp>
        <p:nvSpPr>
          <p:cNvPr id="2" name="TextBox 1">
            <a:extLst>
              <a:ext uri="{FF2B5EF4-FFF2-40B4-BE49-F238E27FC236}">
                <a16:creationId xmlns:a16="http://schemas.microsoft.com/office/drawing/2014/main" id="{010C3D00-B5F7-D613-793C-548997B76583}"/>
              </a:ext>
            </a:extLst>
          </p:cNvPr>
          <p:cNvSpPr txBox="1"/>
          <p:nvPr/>
        </p:nvSpPr>
        <p:spPr>
          <a:xfrm>
            <a:off x="1839685" y="3589857"/>
            <a:ext cx="8512629" cy="1169551"/>
          </a:xfrm>
          <a:prstGeom prst="rect">
            <a:avLst/>
          </a:prstGeom>
          <a:noFill/>
        </p:spPr>
        <p:txBody>
          <a:bodyPr wrap="square" rtlCol="0">
            <a:spAutoFit/>
          </a:bodyPr>
          <a:lstStyle/>
          <a:p>
            <a:pPr algn="ctr"/>
            <a:r>
              <a:rPr lang="en-US" sz="3500" b="1" dirty="0">
                <a:solidFill>
                  <a:schemeClr val="bg1"/>
                </a:solidFill>
              </a:rPr>
              <a:t>TOOLS, TIMELINES, AUDITING, CONNECTIONS AND POWERAPPS</a:t>
            </a:r>
          </a:p>
        </p:txBody>
      </p:sp>
    </p:spTree>
    <p:extLst>
      <p:ext uri="{BB962C8B-B14F-4D97-AF65-F5344CB8AC3E}">
        <p14:creationId xmlns:p14="http://schemas.microsoft.com/office/powerpoint/2010/main" val="11990689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3"/>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7" y="3075057"/>
            <a:ext cx="4995747" cy="707886"/>
          </a:xfrm>
          <a:prstGeom prst="rect">
            <a:avLst/>
          </a:prstGeom>
          <a:noFill/>
        </p:spPr>
        <p:txBody>
          <a:bodyPr wrap="square" rtlCol="0">
            <a:spAutoFit/>
          </a:bodyPr>
          <a:lstStyle/>
          <a:p>
            <a:r>
              <a:rPr lang="en-US" sz="4000" b="1" spc="300" dirty="0" err="1">
                <a:solidFill>
                  <a:schemeClr val="bg1"/>
                </a:solidFill>
                <a:latin typeface="Lato Black" panose="020F0A02020204030203" pitchFamily="34" charset="0"/>
                <a:ea typeface="Lato" panose="020F0502020204030203" pitchFamily="34" charset="0"/>
                <a:cs typeface="Lato" panose="020F0502020204030203" pitchFamily="34" charset="0"/>
              </a:rPr>
              <a:t>akoyaGO</a:t>
            </a:r>
            <a:r>
              <a:rPr lang="en-US" sz="4000" b="1" spc="300" dirty="0">
                <a:solidFill>
                  <a:schemeClr val="bg1"/>
                </a:solidFill>
                <a:latin typeface="Lato Black" panose="020F0A02020204030203" pitchFamily="34" charset="0"/>
                <a:ea typeface="Lato" panose="020F0502020204030203" pitchFamily="34" charset="0"/>
                <a:cs typeface="Lato" panose="020F0502020204030203" pitchFamily="34" charset="0"/>
              </a:rPr>
              <a:t> CRM</a:t>
            </a:r>
          </a:p>
        </p:txBody>
      </p:sp>
      <p:sp>
        <p:nvSpPr>
          <p:cNvPr id="8" name="TextBox 7">
            <a:extLst>
              <a:ext uri="{FF2B5EF4-FFF2-40B4-BE49-F238E27FC236}">
                <a16:creationId xmlns:a16="http://schemas.microsoft.com/office/drawing/2014/main" id="{2934FC33-1599-F242-B7BD-2088616822C2}"/>
              </a:ext>
            </a:extLst>
          </p:cNvPr>
          <p:cNvSpPr txBox="1"/>
          <p:nvPr/>
        </p:nvSpPr>
        <p:spPr>
          <a:xfrm>
            <a:off x="6687014" y="2995035"/>
            <a:ext cx="5093182" cy="867930"/>
          </a:xfrm>
          <a:prstGeom prst="rect">
            <a:avLst/>
          </a:prstGeom>
          <a:noFill/>
        </p:spPr>
        <p:txBody>
          <a:bodyPr wrap="square" rtlCol="0">
            <a:spAutoFit/>
          </a:bodyPr>
          <a:lstStyle/>
          <a:p>
            <a:pPr>
              <a:lnSpc>
                <a:spcPct val="90000"/>
              </a:lnSpc>
              <a:spcBef>
                <a:spcPts val="1000"/>
              </a:spcBef>
            </a:pPr>
            <a:r>
              <a:rPr lang="en-US" sz="2800" dirty="0">
                <a:solidFill>
                  <a:schemeClr val="tx2"/>
                </a:solidFill>
                <a:latin typeface="Lato" panose="020F0502020204030203" pitchFamily="34" charset="0"/>
                <a:ea typeface="Lato" panose="020F0502020204030203" pitchFamily="34" charset="0"/>
                <a:cs typeface="Lato" panose="020F0502020204030203" pitchFamily="34" charset="0"/>
              </a:rPr>
              <a:t>Let’s look at options for optimizing your </a:t>
            </a:r>
            <a:r>
              <a:rPr lang="en-US" sz="2800" dirty="0" err="1">
                <a:solidFill>
                  <a:schemeClr val="tx2"/>
                </a:solidFill>
                <a:latin typeface="Lato" panose="020F0502020204030203" pitchFamily="34" charset="0"/>
                <a:ea typeface="Lato" panose="020F0502020204030203" pitchFamily="34" charset="0"/>
                <a:cs typeface="Lato" panose="020F0502020204030203" pitchFamily="34" charset="0"/>
              </a:rPr>
              <a:t>akoyaGO</a:t>
            </a:r>
            <a:r>
              <a:rPr lang="en-US" sz="2800" dirty="0">
                <a:solidFill>
                  <a:schemeClr val="tx2"/>
                </a:solidFill>
                <a:latin typeface="Lato" panose="020F0502020204030203" pitchFamily="34" charset="0"/>
                <a:ea typeface="Lato" panose="020F0502020204030203" pitchFamily="34" charset="0"/>
                <a:cs typeface="Lato" panose="020F0502020204030203" pitchFamily="34" charset="0"/>
              </a:rPr>
              <a:t> CRM</a:t>
            </a: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4"/>
          <a:stretch>
            <a:fillRect/>
          </a:stretch>
        </p:blipFill>
        <p:spPr>
          <a:xfrm>
            <a:off x="626017" y="6293440"/>
            <a:ext cx="1888583" cy="334564"/>
          </a:xfrm>
          <a:prstGeom prst="rect">
            <a:avLst/>
          </a:prstGeom>
        </p:spPr>
      </p:pic>
    </p:spTree>
    <p:extLst>
      <p:ext uri="{BB962C8B-B14F-4D97-AF65-F5344CB8AC3E}">
        <p14:creationId xmlns:p14="http://schemas.microsoft.com/office/powerpoint/2010/main" val="327137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akoyaGO CRM − TOOLS WORKPLACE</a:t>
            </a:r>
          </a:p>
        </p:txBody>
      </p:sp>
      <p:sp>
        <p:nvSpPr>
          <p:cNvPr id="8" name="TextBox 7">
            <a:extLst>
              <a:ext uri="{FF2B5EF4-FFF2-40B4-BE49-F238E27FC236}">
                <a16:creationId xmlns:a16="http://schemas.microsoft.com/office/drawing/2014/main" id="{2934FC33-1599-F242-B7BD-2088616822C2}"/>
              </a:ext>
            </a:extLst>
          </p:cNvPr>
          <p:cNvSpPr txBox="1"/>
          <p:nvPr/>
        </p:nvSpPr>
        <p:spPr>
          <a:xfrm>
            <a:off x="2007478" y="2309300"/>
            <a:ext cx="4247407" cy="1346010"/>
          </a:xfrm>
          <a:prstGeom prst="rect">
            <a:avLst/>
          </a:prstGeom>
          <a:noFill/>
        </p:spPr>
        <p:txBody>
          <a:bodyPr wrap="square" rtlCol="0">
            <a:spAutoFit/>
          </a:bodyPr>
          <a:lstStyle/>
          <a:p>
            <a:pPr>
              <a:lnSpc>
                <a:spcPct val="90000"/>
              </a:lnSpc>
              <a:spcBef>
                <a:spcPts val="1000"/>
              </a:spcBef>
            </a:pPr>
            <a:r>
              <a:rPr lang="en-US" sz="2400" b="1">
                <a:solidFill>
                  <a:schemeClr val="tx2"/>
                </a:solidFill>
                <a:latin typeface="Lato" panose="020F0502020204030203" pitchFamily="34" charset="0"/>
                <a:ea typeface="Lato" panose="020F0502020204030203" pitchFamily="34" charset="0"/>
                <a:cs typeface="Lato" panose="020F0502020204030203" pitchFamily="34" charset="0"/>
              </a:rPr>
              <a:t>Reports: </a:t>
            </a:r>
            <a:r>
              <a:rPr lang="en-US" sz="2400">
                <a:solidFill>
                  <a:schemeClr val="tx2"/>
                </a:solidFill>
                <a:latin typeface="Lato" panose="020F0502020204030203" pitchFamily="34" charset="0"/>
                <a:ea typeface="Lato" panose="020F0502020204030203" pitchFamily="34" charset="0"/>
                <a:cs typeface="Lato" panose="020F0502020204030203" pitchFamily="34" charset="0"/>
              </a:rPr>
              <a:t>Run reports</a:t>
            </a:r>
          </a:p>
          <a:p>
            <a:pPr marL="228600" indent="-228600">
              <a:lnSpc>
                <a:spcPct val="90000"/>
              </a:lnSpc>
              <a:spcBef>
                <a:spcPts val="1000"/>
              </a:spcBef>
              <a:buFont typeface="Arial" panose="020B0604020202020204" pitchFamily="34" charset="0"/>
              <a:buChar char="•"/>
            </a:pPr>
            <a:endParaRPr lang="en-US" sz="2400">
              <a:solidFill>
                <a:schemeClr val="tx2"/>
              </a:solidFill>
              <a:latin typeface="Lato" panose="020F0502020204030203" pitchFamily="34" charset="0"/>
              <a:ea typeface="Lato" panose="020F0502020204030203" pitchFamily="34" charset="0"/>
              <a:cs typeface="Lato" panose="020F0502020204030203" pitchFamily="34" charset="0"/>
            </a:endParaRPr>
          </a:p>
          <a:p>
            <a:pPr>
              <a:lnSpc>
                <a:spcPct val="90000"/>
              </a:lnSpc>
              <a:spcBef>
                <a:spcPts val="1000"/>
              </a:spcBef>
            </a:pPr>
            <a:r>
              <a:rPr lang="en-US" sz="2400" b="1">
                <a:solidFill>
                  <a:schemeClr val="tx2"/>
                </a:solidFill>
                <a:latin typeface="Lato" panose="020F0502020204030203" pitchFamily="34" charset="0"/>
                <a:ea typeface="Lato" panose="020F0502020204030203" pitchFamily="34" charset="0"/>
                <a:cs typeface="Lato" panose="020F0502020204030203" pitchFamily="34" charset="0"/>
              </a:rPr>
              <a:t>Email Templates</a:t>
            </a:r>
            <a:r>
              <a:rPr lang="en-US" sz="2400">
                <a:solidFill>
                  <a:schemeClr val="tx2"/>
                </a:solidFill>
                <a:latin typeface="Lato" panose="020F0502020204030203" pitchFamily="34" charset="0"/>
                <a:ea typeface="Lato" panose="020F0502020204030203" pitchFamily="34" charset="0"/>
                <a:cs typeface="Lato" panose="020F0502020204030203" pitchFamily="34" charset="0"/>
              </a:rPr>
              <a:t>: Manage/edit</a:t>
            </a:r>
          </a:p>
        </p:txBody>
      </p:sp>
      <p:pic>
        <p:nvPicPr>
          <p:cNvPr id="5" name="Picture 4" descr="A screenshot of a phone&#10;&#10;Description automatically generated">
            <a:extLst>
              <a:ext uri="{FF2B5EF4-FFF2-40B4-BE49-F238E27FC236}">
                <a16:creationId xmlns:a16="http://schemas.microsoft.com/office/drawing/2014/main" id="{AAA999BD-2872-5B40-F584-B34B7BAD1109}"/>
              </a:ext>
            </a:extLst>
          </p:cNvPr>
          <p:cNvPicPr>
            <a:picLocks noChangeAspect="1"/>
          </p:cNvPicPr>
          <p:nvPr/>
        </p:nvPicPr>
        <p:blipFill>
          <a:blip r:embed="rId3"/>
          <a:stretch>
            <a:fillRect/>
          </a:stretch>
        </p:blipFill>
        <p:spPr>
          <a:xfrm>
            <a:off x="864283" y="2041637"/>
            <a:ext cx="922476" cy="4069488"/>
          </a:xfrm>
          <a:prstGeom prst="rect">
            <a:avLst/>
          </a:prstGeom>
        </p:spPr>
      </p:pic>
      <p:sp>
        <p:nvSpPr>
          <p:cNvPr id="3" name="TextBox 2">
            <a:extLst>
              <a:ext uri="{FF2B5EF4-FFF2-40B4-BE49-F238E27FC236}">
                <a16:creationId xmlns:a16="http://schemas.microsoft.com/office/drawing/2014/main" id="{4FCF5820-ACC4-8E93-EC50-0D382001E3A0}"/>
              </a:ext>
            </a:extLst>
          </p:cNvPr>
          <p:cNvSpPr txBox="1"/>
          <p:nvPr/>
        </p:nvSpPr>
        <p:spPr>
          <a:xfrm>
            <a:off x="6843603" y="2309300"/>
            <a:ext cx="4484114" cy="3382464"/>
          </a:xfrm>
          <a:prstGeom prst="rect">
            <a:avLst/>
          </a:prstGeom>
          <a:noFill/>
        </p:spPr>
        <p:txBody>
          <a:bodyPr wrap="square" rtlCol="0">
            <a:spAutoFit/>
          </a:bodyPr>
          <a:lstStyle/>
          <a:p>
            <a:pPr>
              <a:lnSpc>
                <a:spcPct val="90000"/>
              </a:lnSpc>
              <a:spcBef>
                <a:spcPts val="1000"/>
              </a:spcBef>
            </a:pPr>
            <a:r>
              <a:rPr lang="en-US" sz="2400" b="1">
                <a:solidFill>
                  <a:schemeClr val="tx2"/>
                </a:solidFill>
                <a:latin typeface="Lato" panose="020F0502020204030203" pitchFamily="34" charset="0"/>
                <a:ea typeface="Lato" panose="020F0502020204030203" pitchFamily="34" charset="0"/>
                <a:cs typeface="Lato" panose="020F0502020204030203" pitchFamily="34" charset="0"/>
              </a:rPr>
              <a:t>Interests and Programs</a:t>
            </a:r>
          </a:p>
          <a:p>
            <a:pPr marL="228600" lvl="1" indent="-2286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Interests: </a:t>
            </a:r>
          </a:p>
          <a:p>
            <a:pPr marL="800100" lvl="3" indent="-342900">
              <a:lnSpc>
                <a:spcPct val="90000"/>
              </a:lnSpc>
              <a:spcBef>
                <a:spcPts val="1000"/>
              </a:spcBef>
              <a:buFont typeface="Lato" panose="020F0502020204030203" pitchFamily="34" charset="0"/>
              <a:buChar char="—"/>
            </a:pPr>
            <a:r>
              <a:rPr lang="en-US" sz="2200">
                <a:solidFill>
                  <a:schemeClr val="tx2"/>
                </a:solidFill>
                <a:latin typeface="Lato" panose="020F0502020204030203" pitchFamily="34" charset="0"/>
                <a:ea typeface="Lato" panose="020F0502020204030203" pitchFamily="34" charset="0"/>
                <a:cs typeface="Lato" panose="020F0502020204030203" pitchFamily="34" charset="0"/>
              </a:rPr>
              <a:t>Used with </a:t>
            </a:r>
            <a:r>
              <a:rPr lang="en-US" sz="2200" err="1">
                <a:solidFill>
                  <a:schemeClr val="tx2"/>
                </a:solidFill>
                <a:latin typeface="Lato" panose="020F0502020204030203" pitchFamily="34" charset="0"/>
                <a:ea typeface="Lato" panose="020F0502020204030203" pitchFamily="34" charset="0"/>
                <a:cs typeface="Lato" panose="020F0502020204030203" pitchFamily="34" charset="0"/>
              </a:rPr>
              <a:t>GOdonate</a:t>
            </a:r>
            <a:endParaRPr lang="en-US" sz="2200">
              <a:solidFill>
                <a:schemeClr val="tx2"/>
              </a:solidFill>
              <a:latin typeface="Lato" panose="020F0502020204030203" pitchFamily="34" charset="0"/>
              <a:ea typeface="Lato" panose="020F0502020204030203" pitchFamily="34" charset="0"/>
              <a:cs typeface="Lato" panose="020F0502020204030203" pitchFamily="34" charset="0"/>
            </a:endParaRPr>
          </a:p>
          <a:p>
            <a:pPr marL="800100" lvl="3" indent="-342900">
              <a:lnSpc>
                <a:spcPct val="90000"/>
              </a:lnSpc>
              <a:spcBef>
                <a:spcPts val="1000"/>
              </a:spcBef>
              <a:buFont typeface="Lato" panose="020F0502020204030203" pitchFamily="34" charset="0"/>
              <a:buChar char="—"/>
            </a:pPr>
            <a:r>
              <a:rPr lang="en-US" sz="2200">
                <a:solidFill>
                  <a:schemeClr val="tx2"/>
                </a:solidFill>
                <a:latin typeface="Lato" panose="020F0502020204030203" pitchFamily="34" charset="0"/>
                <a:ea typeface="Lato" panose="020F0502020204030203" pitchFamily="34" charset="0"/>
                <a:cs typeface="Lato" panose="020F0502020204030203" pitchFamily="34" charset="0"/>
              </a:rPr>
              <a:t>“Tags”</a:t>
            </a:r>
          </a:p>
          <a:p>
            <a:pPr marL="800100" lvl="3" indent="-342900">
              <a:lnSpc>
                <a:spcPct val="90000"/>
              </a:lnSpc>
              <a:spcBef>
                <a:spcPts val="1000"/>
              </a:spcBef>
              <a:buFont typeface="Lato" panose="020F0502020204030203" pitchFamily="34" charset="0"/>
              <a:buChar char="—"/>
            </a:pPr>
            <a:r>
              <a:rPr lang="en-US" sz="2200">
                <a:solidFill>
                  <a:schemeClr val="tx2"/>
                </a:solidFill>
                <a:latin typeface="Lato" panose="020F0502020204030203" pitchFamily="34" charset="0"/>
                <a:ea typeface="Lato" panose="020F0502020204030203" pitchFamily="34" charset="0"/>
                <a:cs typeface="Lato" panose="020F0502020204030203" pitchFamily="34" charset="0"/>
              </a:rPr>
              <a:t>Request, Donor, Fund</a:t>
            </a:r>
          </a:p>
          <a:p>
            <a:pPr marL="228600" lvl="1" indent="-228600">
              <a:lnSpc>
                <a:spcPct val="90000"/>
              </a:lnSpc>
              <a:spcBef>
                <a:spcPts val="1000"/>
              </a:spcBef>
              <a:buFont typeface="Arial" panose="020B0604020202020204"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Programs:</a:t>
            </a:r>
          </a:p>
          <a:p>
            <a:pPr marL="800100" lvl="3" indent="-342900">
              <a:lnSpc>
                <a:spcPct val="90000"/>
              </a:lnSpc>
              <a:spcBef>
                <a:spcPts val="1000"/>
              </a:spcBef>
              <a:buFont typeface="Lato" panose="020F0502020204030203" pitchFamily="34" charset="0"/>
              <a:buChar char="—"/>
            </a:pPr>
            <a:r>
              <a:rPr lang="en-US" sz="2200">
                <a:solidFill>
                  <a:schemeClr val="tx2"/>
                </a:solidFill>
                <a:latin typeface="Lato" panose="020F0502020204030203" pitchFamily="34" charset="0"/>
                <a:ea typeface="Lato" panose="020F0502020204030203" pitchFamily="34" charset="0"/>
                <a:cs typeface="Lato" panose="020F0502020204030203" pitchFamily="34" charset="0"/>
              </a:rPr>
              <a:t>Under the Interests umbrella</a:t>
            </a:r>
          </a:p>
        </p:txBody>
      </p:sp>
    </p:spTree>
    <p:extLst>
      <p:ext uri="{BB962C8B-B14F-4D97-AF65-F5344CB8AC3E}">
        <p14:creationId xmlns:p14="http://schemas.microsoft.com/office/powerpoint/2010/main" val="40330647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akoyaGO CRM − AUDIT HISTORY</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5" y="2305615"/>
            <a:ext cx="10430424" cy="2932085"/>
          </a:xfrm>
          <a:prstGeom prst="rect">
            <a:avLst/>
          </a:prstGeom>
          <a:noFill/>
        </p:spPr>
        <p:txBody>
          <a:bodyPr wrap="square" rtlCol="0">
            <a:spAutoFit/>
          </a:bodyPr>
          <a:lstStyle/>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Turned on OOB in core entities (Request/Contact/Constituent)</a:t>
            </a:r>
          </a:p>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 Catalogue any changes made to the record and the user that made them</a:t>
            </a:r>
          </a:p>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Ways to view:</a:t>
            </a:r>
          </a:p>
          <a:p>
            <a:pPr marL="685800" lvl="3" indent="-228600">
              <a:lnSpc>
                <a:spcPct val="90000"/>
              </a:lnSpc>
              <a:spcBef>
                <a:spcPts val="1000"/>
              </a:spcBef>
              <a:buFont typeface="Lato" panose="020F0502020204030203"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Related tab &gt; Audit History</a:t>
            </a:r>
          </a:p>
          <a:p>
            <a:pPr marL="685800" lvl="3" indent="-228600">
              <a:lnSpc>
                <a:spcPct val="90000"/>
              </a:lnSpc>
              <a:spcBef>
                <a:spcPts val="1000"/>
              </a:spcBef>
              <a:buFont typeface="Lato" panose="020F0502020204030203" pitchFamily="34" charset="0"/>
              <a:buChar char="—"/>
            </a:pPr>
            <a:r>
              <a:rPr lang="en-US" sz="2400">
                <a:solidFill>
                  <a:schemeClr val="tx2"/>
                </a:solidFill>
                <a:latin typeface="Lato" panose="020F0502020204030203" pitchFamily="34" charset="0"/>
                <a:ea typeface="Lato" panose="020F0502020204030203" pitchFamily="34" charset="0"/>
                <a:cs typeface="Lato" panose="020F0502020204030203" pitchFamily="34" charset="0"/>
              </a:rPr>
              <a:t>Audit Summary View (Advanced Settings &gt; Audit) </a:t>
            </a:r>
          </a:p>
        </p:txBody>
      </p:sp>
    </p:spTree>
    <p:extLst>
      <p:ext uri="{BB962C8B-B14F-4D97-AF65-F5344CB8AC3E}">
        <p14:creationId xmlns:p14="http://schemas.microsoft.com/office/powerpoint/2010/main" val="1609507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1107000" cy="707886"/>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akoyaGO CRM − TIMELINES</a:t>
            </a:r>
          </a:p>
        </p:txBody>
      </p:sp>
      <p:sp>
        <p:nvSpPr>
          <p:cNvPr id="5" name="TextBox 4">
            <a:extLst>
              <a:ext uri="{FF2B5EF4-FFF2-40B4-BE49-F238E27FC236}">
                <a16:creationId xmlns:a16="http://schemas.microsoft.com/office/drawing/2014/main" id="{7F78A20C-DB76-9A00-1615-EF2993D5E95D}"/>
              </a:ext>
            </a:extLst>
          </p:cNvPr>
          <p:cNvSpPr txBox="1"/>
          <p:nvPr/>
        </p:nvSpPr>
        <p:spPr>
          <a:xfrm>
            <a:off x="591014" y="2175641"/>
            <a:ext cx="6150254" cy="4044184"/>
          </a:xfrm>
          <a:prstGeom prst="rect">
            <a:avLst/>
          </a:prstGeom>
          <a:noFill/>
        </p:spPr>
        <p:txBody>
          <a:bodyPr wrap="square" rtlCol="0">
            <a:spAutoFit/>
          </a:bodyPr>
          <a:lstStyle/>
          <a:p>
            <a:pPr marL="342900" indent="-342900">
              <a:lnSpc>
                <a:spcPct val="90000"/>
              </a:lnSpc>
              <a:spcBef>
                <a:spcPts val="1000"/>
              </a:spcBef>
              <a:buFont typeface="Arial" panose="020B0604020202020204" pitchFamily="34" charset="0"/>
              <a:buChar char="•"/>
            </a:pPr>
            <a:r>
              <a:rPr lang="en-US" sz="2200" b="1">
                <a:solidFill>
                  <a:schemeClr val="tx2"/>
                </a:solidFill>
                <a:latin typeface="Lato" panose="020F0502020204030203" pitchFamily="34" charset="0"/>
                <a:ea typeface="Lato" panose="020F0502020204030203" pitchFamily="34" charset="0"/>
                <a:cs typeface="Lato" panose="020F0502020204030203" pitchFamily="34" charset="0"/>
              </a:rPr>
              <a:t>Timeline view options in the CRM:</a:t>
            </a:r>
          </a:p>
          <a:p>
            <a:pPr marL="800100" lvl="1" indent="-342900">
              <a:lnSpc>
                <a:spcPct val="90000"/>
              </a:lnSpc>
              <a:spcBef>
                <a:spcPts val="1000"/>
              </a:spcBef>
              <a:buFont typeface="Lato" panose="020F0502020204030203" pitchFamily="34" charset="0"/>
              <a:buChar char="—"/>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Filtering </a:t>
            </a:r>
          </a:p>
          <a:p>
            <a:pPr marL="800100" lvl="1" indent="-342900">
              <a:lnSpc>
                <a:spcPct val="90000"/>
              </a:lnSpc>
              <a:spcBef>
                <a:spcPts val="1000"/>
              </a:spcBef>
              <a:buFont typeface="Lato" panose="020F0502020204030203" pitchFamily="34" charset="0"/>
              <a:buChar char="—"/>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Bookmark Filters</a:t>
            </a:r>
          </a:p>
          <a:p>
            <a:pPr marL="800100" lvl="1" indent="-342900">
              <a:lnSpc>
                <a:spcPct val="90000"/>
              </a:lnSpc>
              <a:spcBef>
                <a:spcPts val="1000"/>
              </a:spcBef>
              <a:buFont typeface="Lato" panose="020F0502020204030203" pitchFamily="34" charset="0"/>
              <a:buChar char="—"/>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Expand all records</a:t>
            </a:r>
          </a:p>
          <a:p>
            <a:pPr marL="800100" lvl="1" indent="-342900">
              <a:lnSpc>
                <a:spcPct val="90000"/>
              </a:lnSpc>
              <a:spcBef>
                <a:spcPts val="1000"/>
              </a:spcBef>
              <a:buFont typeface="Lato" panose="020F0502020204030203" pitchFamily="34" charset="0"/>
              <a:buChar char="—"/>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Sort</a:t>
            </a:r>
          </a:p>
          <a:p>
            <a:pPr marL="800100" lvl="1" indent="-342900">
              <a:lnSpc>
                <a:spcPct val="90000"/>
              </a:lnSpc>
              <a:spcBef>
                <a:spcPts val="1000"/>
              </a:spcBef>
              <a:buFont typeface="Lato" panose="020F0502020204030203" pitchFamily="34" charset="0"/>
              <a:buChar char="—"/>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Personal Settings</a:t>
            </a:r>
          </a:p>
          <a:p>
            <a:pPr marL="1257300" lvl="3" indent="-342900">
              <a:lnSpc>
                <a:spcPct val="90000"/>
              </a:lnSpc>
              <a:spcBef>
                <a:spcPts val="1000"/>
              </a:spcBef>
              <a:buFont typeface="Courier New" panose="02070309020205020404" pitchFamily="49" charset="0"/>
              <a:buChar char="o"/>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Show email as </a:t>
            </a:r>
          </a:p>
          <a:p>
            <a:pPr marL="1257300" lvl="3" indent="-342900">
              <a:lnSpc>
                <a:spcPct val="90000"/>
              </a:lnSpc>
              <a:spcBef>
                <a:spcPts val="1000"/>
              </a:spcBef>
              <a:buFont typeface="Courier New" panose="02070309020205020404" pitchFamily="49" charset="0"/>
              <a:buChar char="o"/>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Display Layout</a:t>
            </a:r>
          </a:p>
          <a:p>
            <a:pPr marL="800100" lvl="1" indent="-342900">
              <a:lnSpc>
                <a:spcPct val="90000"/>
              </a:lnSpc>
              <a:spcBef>
                <a:spcPts val="1000"/>
              </a:spcBef>
              <a:buFont typeface="Lato" panose="020F0502020204030203" pitchFamily="34" charset="0"/>
              <a:buChar char="—"/>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Search</a:t>
            </a:r>
          </a:p>
          <a:p>
            <a:pPr marL="800100" lvl="1" indent="-342900">
              <a:lnSpc>
                <a:spcPct val="90000"/>
              </a:lnSpc>
              <a:spcBef>
                <a:spcPts val="1000"/>
              </a:spcBef>
              <a:buFont typeface="Lato" panose="020F0502020204030203" pitchFamily="34" charset="0"/>
              <a:buChar char="—"/>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Enter a note/attachment</a:t>
            </a:r>
          </a:p>
        </p:txBody>
      </p:sp>
      <p:sp>
        <p:nvSpPr>
          <p:cNvPr id="6" name="TextBox 5">
            <a:extLst>
              <a:ext uri="{FF2B5EF4-FFF2-40B4-BE49-F238E27FC236}">
                <a16:creationId xmlns:a16="http://schemas.microsoft.com/office/drawing/2014/main" id="{CE0A1F4F-5A24-BC27-CF2E-C05F74E4D601}"/>
              </a:ext>
            </a:extLst>
          </p:cNvPr>
          <p:cNvSpPr txBox="1"/>
          <p:nvPr/>
        </p:nvSpPr>
        <p:spPr>
          <a:xfrm>
            <a:off x="6658582" y="2175641"/>
            <a:ext cx="6099242" cy="397032"/>
          </a:xfrm>
          <a:prstGeom prst="rect">
            <a:avLst/>
          </a:prstGeom>
          <a:noFill/>
        </p:spPr>
        <p:txBody>
          <a:bodyPr wrap="square">
            <a:spAutoFit/>
          </a:bodyPr>
          <a:lstStyle/>
          <a:p>
            <a:pPr marL="342900" indent="-342900">
              <a:lnSpc>
                <a:spcPct val="90000"/>
              </a:lnSpc>
              <a:spcBef>
                <a:spcPts val="1000"/>
              </a:spcBef>
              <a:buFont typeface="Arial" panose="020B0604020202020204" pitchFamily="34" charset="0"/>
              <a:buChar char="•"/>
            </a:pPr>
            <a:r>
              <a:rPr lang="en-US" sz="2200" b="1">
                <a:solidFill>
                  <a:schemeClr val="tx2"/>
                </a:solidFill>
                <a:latin typeface="Lato" panose="020F0502020204030203" pitchFamily="34" charset="0"/>
                <a:ea typeface="Lato" panose="020F0502020204030203" pitchFamily="34" charset="0"/>
                <a:cs typeface="Lato" panose="020F0502020204030203" pitchFamily="34" charset="0"/>
              </a:rPr>
              <a:t>Copilot for Timeline summary</a:t>
            </a:r>
          </a:p>
        </p:txBody>
      </p:sp>
    </p:spTree>
    <p:extLst>
      <p:ext uri="{BB962C8B-B14F-4D97-AF65-F5344CB8AC3E}">
        <p14:creationId xmlns:p14="http://schemas.microsoft.com/office/powerpoint/2010/main" val="31503413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290719"/>
            <a:ext cx="8679446" cy="1323439"/>
          </a:xfrm>
          <a:prstGeom prst="rect">
            <a:avLst/>
          </a:prstGeom>
          <a:noFill/>
        </p:spPr>
        <p:txBody>
          <a:bodyPr wrap="square" rtlCol="0">
            <a:spAutoFit/>
          </a:bodyPr>
          <a:lstStyle/>
          <a:p>
            <a:r>
              <a:rPr lang="en-US" sz="4000" b="1" spc="300">
                <a:solidFill>
                  <a:schemeClr val="bg1"/>
                </a:solidFill>
                <a:latin typeface="Lato Black" panose="020F0A02020204030203" pitchFamily="34" charset="0"/>
                <a:ea typeface="Lato" panose="020F0502020204030203" pitchFamily="34" charset="0"/>
                <a:cs typeface="Lato" panose="020F0502020204030203" pitchFamily="34" charset="0"/>
              </a:rPr>
              <a:t>akoyaGO CRM − TIMELINE: EMAIL TRACKING</a:t>
            </a:r>
          </a:p>
        </p:txBody>
      </p:sp>
      <p:sp>
        <p:nvSpPr>
          <p:cNvPr id="3" name="TextBox 2">
            <a:extLst>
              <a:ext uri="{FF2B5EF4-FFF2-40B4-BE49-F238E27FC236}">
                <a16:creationId xmlns:a16="http://schemas.microsoft.com/office/drawing/2014/main" id="{3693C346-D21E-7146-7190-7E35868CB5DE}"/>
              </a:ext>
            </a:extLst>
          </p:cNvPr>
          <p:cNvSpPr txBox="1"/>
          <p:nvPr/>
        </p:nvSpPr>
        <p:spPr>
          <a:xfrm>
            <a:off x="591014" y="2327036"/>
            <a:ext cx="11107000" cy="2932085"/>
          </a:xfrm>
          <a:prstGeom prst="rect">
            <a:avLst/>
          </a:prstGeom>
          <a:noFill/>
        </p:spPr>
        <p:txBody>
          <a:bodyPr wrap="square" rtlCol="0">
            <a:spAutoFit/>
          </a:bodyPr>
          <a:lstStyle/>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Tracked emails go the timeline of the Contact and roll up to related entities</a:t>
            </a:r>
          </a:p>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Outlook integration – how to track dynamics from Outlook</a:t>
            </a:r>
          </a:p>
          <a:p>
            <a:pPr marL="685800" lvl="3" indent="-228600">
              <a:lnSpc>
                <a:spcPct val="90000"/>
              </a:lnSpc>
              <a:spcBef>
                <a:spcPts val="1000"/>
              </a:spcBef>
              <a:buFont typeface="Lato" panose="020F0502020204030203"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Only in the desktop app, not online</a:t>
            </a:r>
          </a:p>
          <a:p>
            <a:pPr marL="228600" indent="-228600">
              <a:lnSpc>
                <a:spcPct val="90000"/>
              </a:lnSpc>
              <a:spcBef>
                <a:spcPts val="1000"/>
              </a:spcBef>
              <a:buFont typeface="Arial" panose="020B0604020202020204"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Or send via CRM</a:t>
            </a:r>
          </a:p>
          <a:p>
            <a:pPr marL="685800" lvl="3" indent="-228600">
              <a:lnSpc>
                <a:spcPct val="90000"/>
              </a:lnSpc>
              <a:spcBef>
                <a:spcPts val="1000"/>
              </a:spcBef>
              <a:buFont typeface="Lato" panose="020F0502020204030203" pitchFamily="34" charset="0"/>
              <a:buChar char="—"/>
            </a:pPr>
            <a:r>
              <a:rPr lang="en-US" sz="2800">
                <a:solidFill>
                  <a:schemeClr val="tx2"/>
                </a:solidFill>
                <a:latin typeface="Lato" panose="020F0502020204030203" pitchFamily="34" charset="0"/>
                <a:ea typeface="Lato" panose="020F0502020204030203" pitchFamily="34" charset="0"/>
                <a:cs typeface="Lato" panose="020F0502020204030203" pitchFamily="34" charset="0"/>
              </a:rPr>
              <a:t>Email signature (personalization settings)</a:t>
            </a:r>
          </a:p>
        </p:txBody>
      </p:sp>
    </p:spTree>
    <p:extLst>
      <p:ext uri="{BB962C8B-B14F-4D97-AF65-F5344CB8AC3E}">
        <p14:creationId xmlns:p14="http://schemas.microsoft.com/office/powerpoint/2010/main" val="3456218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3CFDF2F-6BE5-067D-8BBF-8A2EE29EF6F9}"/>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9B3A342-BD57-0299-552D-74CF269E4E79}"/>
              </a:ext>
            </a:extLst>
          </p:cNvPr>
          <p:cNvSpPr txBox="1"/>
          <p:nvPr/>
        </p:nvSpPr>
        <p:spPr>
          <a:xfrm>
            <a:off x="620099" y="2632700"/>
            <a:ext cx="10951802" cy="1169551"/>
          </a:xfrm>
          <a:prstGeom prst="rect">
            <a:avLst/>
          </a:prstGeom>
          <a:noFill/>
        </p:spPr>
        <p:txBody>
          <a:bodyPr wrap="square" rtlCol="0">
            <a:spAutoFit/>
          </a:bodyPr>
          <a:lstStyle/>
          <a:p>
            <a:pPr algn="ctr"/>
            <a:r>
              <a:rPr lang="en-US" sz="7000" b="1" spc="300">
                <a:solidFill>
                  <a:schemeClr val="bg1"/>
                </a:solidFill>
                <a:latin typeface="Lato Black" panose="020F0A02020204030203" pitchFamily="34" charset="0"/>
                <a:ea typeface="Lato" panose="020F0502020204030203" pitchFamily="34" charset="0"/>
                <a:cs typeface="Lato" panose="020F0502020204030203" pitchFamily="34" charset="0"/>
              </a:rPr>
              <a:t>QUESTIONS?</a:t>
            </a:r>
          </a:p>
        </p:txBody>
      </p:sp>
    </p:spTree>
    <p:extLst>
      <p:ext uri="{BB962C8B-B14F-4D97-AF65-F5344CB8AC3E}">
        <p14:creationId xmlns:p14="http://schemas.microsoft.com/office/powerpoint/2010/main" val="2274919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 pattern&#10;&#10;Description automatically generated">
            <a:extLst>
              <a:ext uri="{FF2B5EF4-FFF2-40B4-BE49-F238E27FC236}">
                <a16:creationId xmlns:a16="http://schemas.microsoft.com/office/drawing/2014/main" id="{B36D7887-2F32-2D4F-B1AA-8BD9E3C546CF}"/>
              </a:ext>
            </a:extLst>
          </p:cNvPr>
          <p:cNvPicPr>
            <a:picLocks noChangeAspect="1"/>
          </p:cNvPicPr>
          <p:nvPr/>
        </p:nvPicPr>
        <p:blipFill rotWithShape="1">
          <a:blip r:embed="rId3"/>
          <a:srcRect l="24309" t="11" r="31246" b="-13"/>
          <a:stretch/>
        </p:blipFill>
        <p:spPr>
          <a:xfrm>
            <a:off x="1" y="0"/>
            <a:ext cx="6096000" cy="6858001"/>
          </a:xfrm>
          <a:prstGeom prst="rect">
            <a:avLst/>
          </a:prstGeom>
        </p:spPr>
      </p:pic>
      <p:sp>
        <p:nvSpPr>
          <p:cNvPr id="2" name="Rectangle 1">
            <a:extLst>
              <a:ext uri="{FF2B5EF4-FFF2-40B4-BE49-F238E27FC236}">
                <a16:creationId xmlns:a16="http://schemas.microsoft.com/office/drawing/2014/main" id="{7B3E46E0-4CCB-D8D6-CD17-E2EC4E96E727}"/>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7" y="3075057"/>
            <a:ext cx="4995747" cy="707886"/>
          </a:xfrm>
          <a:prstGeom prst="rect">
            <a:avLst/>
          </a:prstGeom>
          <a:noFill/>
        </p:spPr>
        <p:txBody>
          <a:bodyPr wrap="square" rtlCol="0">
            <a:spAutoFit/>
          </a:bodyPr>
          <a:lstStyle/>
          <a:p>
            <a:r>
              <a:rPr lang="en-US" sz="4000" b="1" spc="300">
                <a:solidFill>
                  <a:schemeClr val="bg1"/>
                </a:solidFill>
                <a:latin typeface="Lato" panose="020F0502020204030203" pitchFamily="34" charset="0"/>
                <a:ea typeface="Lato" panose="020F0502020204030203" pitchFamily="34" charset="0"/>
                <a:cs typeface="Lato" panose="020F0502020204030203" pitchFamily="34" charset="0"/>
              </a:rPr>
              <a:t>PowerApps</a:t>
            </a:r>
          </a:p>
        </p:txBody>
      </p:sp>
      <p:pic>
        <p:nvPicPr>
          <p:cNvPr id="3" name="Picture 2" descr="A white text on a black background&#10;&#10;Description automatically generated">
            <a:extLst>
              <a:ext uri="{FF2B5EF4-FFF2-40B4-BE49-F238E27FC236}">
                <a16:creationId xmlns:a16="http://schemas.microsoft.com/office/drawing/2014/main" id="{FC94F68D-37BD-4709-2C0C-D3E5C371B36D}"/>
              </a:ext>
            </a:extLst>
          </p:cNvPr>
          <p:cNvPicPr>
            <a:picLocks noChangeAspect="1"/>
          </p:cNvPicPr>
          <p:nvPr/>
        </p:nvPicPr>
        <p:blipFill>
          <a:blip r:embed="rId4"/>
          <a:stretch>
            <a:fillRect/>
          </a:stretch>
        </p:blipFill>
        <p:spPr>
          <a:xfrm>
            <a:off x="626017" y="6293440"/>
            <a:ext cx="1888583" cy="334564"/>
          </a:xfrm>
          <a:prstGeom prst="rect">
            <a:avLst/>
          </a:prstGeom>
        </p:spPr>
      </p:pic>
      <p:sp>
        <p:nvSpPr>
          <p:cNvPr id="6" name="TextBox 5">
            <a:extLst>
              <a:ext uri="{FF2B5EF4-FFF2-40B4-BE49-F238E27FC236}">
                <a16:creationId xmlns:a16="http://schemas.microsoft.com/office/drawing/2014/main" id="{63EA90AF-4650-0FB1-0900-B88AF75D59F0}"/>
              </a:ext>
            </a:extLst>
          </p:cNvPr>
          <p:cNvSpPr txBox="1"/>
          <p:nvPr/>
        </p:nvSpPr>
        <p:spPr>
          <a:xfrm>
            <a:off x="6383046" y="2875002"/>
            <a:ext cx="5326602" cy="1815882"/>
          </a:xfrm>
          <a:prstGeom prst="rect">
            <a:avLst/>
          </a:prstGeom>
          <a:noFill/>
        </p:spPr>
        <p:txBody>
          <a:bodyPr wrap="square" rtlCol="0">
            <a:spAutoFit/>
          </a:bodyPr>
          <a:lstStyle/>
          <a:p>
            <a:r>
              <a:rPr lang="en-US" sz="2800">
                <a:solidFill>
                  <a:srgbClr val="5D5C5B"/>
                </a:solidFill>
              </a:rPr>
              <a:t>An introduction to PowerApps – navigation, simple form customization, and turning on audit history</a:t>
            </a:r>
          </a:p>
        </p:txBody>
      </p:sp>
    </p:spTree>
    <p:extLst>
      <p:ext uri="{BB962C8B-B14F-4D97-AF65-F5344CB8AC3E}">
        <p14:creationId xmlns:p14="http://schemas.microsoft.com/office/powerpoint/2010/main" val="6984195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panose="020F0502020204030203" pitchFamily="34" charset="0"/>
                <a:ea typeface="Lato" panose="020F0502020204030203" pitchFamily="34" charset="0"/>
                <a:cs typeface="Lato" panose="020F0502020204030203" pitchFamily="34" charset="0"/>
              </a:rPr>
              <a:t>PowerApps</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323254"/>
            <a:ext cx="10972801" cy="1323439"/>
          </a:xfrm>
          <a:prstGeom prst="rect">
            <a:avLst/>
          </a:prstGeom>
          <a:noFill/>
        </p:spPr>
        <p:txBody>
          <a:bodyPr wrap="square" rtlCol="0">
            <a:spAutoFit/>
          </a:bodyPr>
          <a:lstStyle/>
          <a:p>
            <a:r>
              <a:rPr lang="en-US" sz="2000">
                <a:solidFill>
                  <a:schemeClr val="tx2"/>
                </a:solidFill>
                <a:latin typeface="Lato" panose="020F0502020204030203" pitchFamily="34" charset="0"/>
                <a:ea typeface="Lato" panose="020F0502020204030203" pitchFamily="34" charset="0"/>
                <a:cs typeface="Lato" panose="020F0502020204030203" pitchFamily="34" charset="0"/>
              </a:rPr>
              <a:t>make.powerapps.com, AKA “the make portal”</a:t>
            </a:r>
          </a:p>
          <a:p>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000">
                <a:solidFill>
                  <a:schemeClr val="tx2"/>
                </a:solidFill>
                <a:latin typeface="Lato" panose="020F0502020204030203" pitchFamily="34" charset="0"/>
                <a:ea typeface="Lato" panose="020F0502020204030203" pitchFamily="34" charset="0"/>
                <a:cs typeface="Lato" panose="020F0502020204030203" pitchFamily="34" charset="0"/>
              </a:rPr>
              <a:t>Choose the right environment</a:t>
            </a:r>
          </a:p>
          <a:p>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0759234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panose="020F0502020204030203" pitchFamily="34" charset="0"/>
                <a:ea typeface="Lato" panose="020F0502020204030203" pitchFamily="34" charset="0"/>
                <a:cs typeface="Lato" panose="020F0502020204030203" pitchFamily="34" charset="0"/>
              </a:rPr>
              <a:t>PowerApps: Basic Navigation</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2323254"/>
            <a:ext cx="10972801" cy="3477875"/>
          </a:xfrm>
          <a:prstGeom prst="rect">
            <a:avLst/>
          </a:prstGeom>
          <a:noFill/>
        </p:spPr>
        <p:txBody>
          <a:bodyPr wrap="square" rtlCol="0">
            <a:spAutoFit/>
          </a:bodyPr>
          <a:lstStyle/>
          <a:p>
            <a:r>
              <a:rPr lang="en-US" sz="2000">
                <a:solidFill>
                  <a:schemeClr val="tx2"/>
                </a:solidFill>
                <a:latin typeface="Lato" panose="020F0502020204030203" pitchFamily="34" charset="0"/>
                <a:ea typeface="Lato" panose="020F0502020204030203" pitchFamily="34" charset="0"/>
                <a:cs typeface="Lato" panose="020F0502020204030203" pitchFamily="34" charset="0"/>
              </a:rPr>
              <a:t>PowerApps Lexicon</a:t>
            </a:r>
          </a:p>
          <a:p>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Tables = Entities</a:t>
            </a:r>
          </a:p>
          <a:p>
            <a:pPr marL="342900" indent="-342900">
              <a:buFont typeface="Arial" panose="020B0604020202020204" pitchFamily="34" charset="0"/>
              <a:buChar char="•"/>
            </a:pPr>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Columns = Fields</a:t>
            </a:r>
          </a:p>
          <a:p>
            <a:pPr marL="342900" indent="-342900">
              <a:buFont typeface="Arial" panose="020B0604020202020204" pitchFamily="34" charset="0"/>
              <a:buChar char="•"/>
            </a:pPr>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000">
                <a:solidFill>
                  <a:schemeClr val="tx2"/>
                </a:solidFill>
                <a:latin typeface="Lato" panose="020F0502020204030203" pitchFamily="34" charset="0"/>
                <a:ea typeface="Lato" panose="020F0502020204030203" pitchFamily="34" charset="0"/>
                <a:cs typeface="Lato" panose="020F0502020204030203" pitchFamily="34" charset="0"/>
              </a:rPr>
              <a:t>Can pin/unpin items to navbar</a:t>
            </a:r>
          </a:p>
          <a:p>
            <a:pPr marL="342900" indent="-342900">
              <a:buFont typeface="Arial" panose="020B0604020202020204" pitchFamily="34" charset="0"/>
              <a:buChar char="•"/>
            </a:pPr>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000">
                <a:solidFill>
                  <a:schemeClr val="tx2"/>
                </a:solidFill>
                <a:latin typeface="Lato" panose="020F0502020204030203" pitchFamily="34" charset="0"/>
                <a:ea typeface="Lato" panose="020F0502020204030203" pitchFamily="34" charset="0"/>
                <a:cs typeface="Lato" panose="020F0502020204030203" pitchFamily="34" charset="0"/>
              </a:rPr>
              <a:t>Recommended vs. Custom vs. All</a:t>
            </a:r>
          </a:p>
          <a:p>
            <a:pPr marL="342900" indent="-342900">
              <a:buFont typeface="Arial" panose="020B0604020202020204" pitchFamily="34" charset="0"/>
              <a:buChar char="•"/>
            </a:pPr>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1730362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panose="020F0502020204030203" pitchFamily="34" charset="0"/>
                <a:ea typeface="Lato" panose="020F0502020204030203" pitchFamily="34" charset="0"/>
                <a:cs typeface="Lato" panose="020F0502020204030203" pitchFamily="34" charset="0"/>
              </a:rPr>
              <a:t>PowerApps: Form Changes</a:t>
            </a:r>
          </a:p>
        </p:txBody>
      </p:sp>
      <p:sp>
        <p:nvSpPr>
          <p:cNvPr id="8" name="TextBox 7">
            <a:extLst>
              <a:ext uri="{FF2B5EF4-FFF2-40B4-BE49-F238E27FC236}">
                <a16:creationId xmlns:a16="http://schemas.microsoft.com/office/drawing/2014/main" id="{2934FC33-1599-F242-B7BD-2088616822C2}"/>
              </a:ext>
            </a:extLst>
          </p:cNvPr>
          <p:cNvSpPr txBox="1"/>
          <p:nvPr/>
        </p:nvSpPr>
        <p:spPr>
          <a:xfrm>
            <a:off x="591014" y="1976064"/>
            <a:ext cx="10972801" cy="5016758"/>
          </a:xfrm>
          <a:prstGeom prst="rect">
            <a:avLst/>
          </a:prstGeom>
          <a:noFill/>
        </p:spPr>
        <p:txBody>
          <a:bodyPr wrap="square" rtlCol="0">
            <a:spAutoFit/>
          </a:bodyPr>
          <a:lstStyle/>
          <a:p>
            <a:r>
              <a:rPr lang="en-US" sz="2000">
                <a:solidFill>
                  <a:schemeClr val="tx2"/>
                </a:solidFill>
                <a:latin typeface="Lato" panose="020F0502020204030203" pitchFamily="34" charset="0"/>
                <a:ea typeface="Lato" panose="020F0502020204030203" pitchFamily="34" charset="0"/>
                <a:cs typeface="Lato" panose="020F0502020204030203" pitchFamily="34" charset="0"/>
              </a:rPr>
              <a:t>Changes apply sitewide </a:t>
            </a:r>
          </a:p>
          <a:p>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000">
                <a:solidFill>
                  <a:schemeClr val="tx2"/>
                </a:solidFill>
                <a:latin typeface="Lato" panose="020F0502020204030203" pitchFamily="34" charset="0"/>
                <a:ea typeface="Lato" panose="020F0502020204030203" pitchFamily="34" charset="0"/>
                <a:cs typeface="Lato" panose="020F0502020204030203" pitchFamily="34" charset="0"/>
              </a:rPr>
              <a:t>HIDE, don’t REMOVE</a:t>
            </a:r>
          </a:p>
          <a:p>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Field changes: do not relabel, make new and hide old</a:t>
            </a:r>
          </a:p>
          <a:p>
            <a:pPr marL="342900" indent="-342900">
              <a:buFont typeface="Arial" panose="020B0604020202020204" pitchFamily="34" charset="0"/>
              <a:buChar char="•"/>
            </a:pPr>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000">
                <a:solidFill>
                  <a:schemeClr val="tx2"/>
                </a:solidFill>
                <a:latin typeface="Lato" panose="020F0502020204030203" pitchFamily="34" charset="0"/>
                <a:ea typeface="Lato" panose="020F0502020204030203" pitchFamily="34" charset="0"/>
                <a:cs typeface="Lato" panose="020F0502020204030203" pitchFamily="34" charset="0"/>
              </a:rPr>
              <a:t>Table &gt; Form</a:t>
            </a:r>
          </a:p>
          <a:p>
            <a:pPr marL="342900" indent="-342900">
              <a:buFont typeface="Arial" panose="020B0604020202020204" pitchFamily="34" charset="0"/>
              <a:buChar char="•"/>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Drag and drop from left to add</a:t>
            </a:r>
          </a:p>
          <a:p>
            <a:pPr marL="342900" indent="-342900">
              <a:buFont typeface="Arial" panose="020B0604020202020204" pitchFamily="34" charset="0"/>
              <a:buChar char="•"/>
            </a:pPr>
            <a:r>
              <a:rPr lang="en-US" sz="2000">
                <a:solidFill>
                  <a:schemeClr val="tx2"/>
                </a:solidFill>
                <a:latin typeface="Lato" panose="020F0502020204030203" pitchFamily="34" charset="0"/>
                <a:ea typeface="Lato" panose="020F0502020204030203" pitchFamily="34" charset="0"/>
                <a:cs typeface="Lato" panose="020F0502020204030203" pitchFamily="34" charset="0"/>
              </a:rPr>
              <a:t>Edit properties on right </a:t>
            </a:r>
          </a:p>
          <a:p>
            <a:pPr marL="342900" indent="-342900">
              <a:buFont typeface="Arial" panose="020B0604020202020204" pitchFamily="34" charset="0"/>
              <a:buChar char="•"/>
            </a:pPr>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000">
                <a:solidFill>
                  <a:schemeClr val="tx2"/>
                </a:solidFill>
                <a:latin typeface="Lato" panose="020F0502020204030203" pitchFamily="34" charset="0"/>
                <a:ea typeface="Lato" panose="020F0502020204030203" pitchFamily="34" charset="0"/>
                <a:cs typeface="Lato" panose="020F0502020204030203" pitchFamily="34" charset="0"/>
              </a:rPr>
              <a:t>Tooltips </a:t>
            </a:r>
          </a:p>
          <a:p>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000">
                <a:solidFill>
                  <a:schemeClr val="tx2"/>
                </a:solidFill>
                <a:latin typeface="Lato" panose="020F0502020204030203" pitchFamily="34" charset="0"/>
                <a:ea typeface="Lato" panose="020F0502020204030203" pitchFamily="34" charset="0"/>
                <a:cs typeface="Lato" panose="020F0502020204030203" pitchFamily="34" charset="0"/>
              </a:rPr>
              <a:t>Save and Publish</a:t>
            </a:r>
          </a:p>
          <a:p>
            <a:pPr marL="342900" indent="-342900">
              <a:buFont typeface="Arial" panose="020B0604020202020204" pitchFamily="34" charset="0"/>
              <a:buChar char="•"/>
            </a:pPr>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pPr marL="342900" indent="-342900">
              <a:buFont typeface="Arial" panose="020B0604020202020204" pitchFamily="34" charset="0"/>
              <a:buChar char="•"/>
            </a:pPr>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6037545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panose="020F0502020204030203" pitchFamily="34" charset="0"/>
                <a:ea typeface="Lato" panose="020F0502020204030203" pitchFamily="34" charset="0"/>
                <a:cs typeface="Lato" panose="020F0502020204030203" pitchFamily="34" charset="0"/>
              </a:rPr>
              <a:t>PowerApps: Customizing Timelines</a:t>
            </a:r>
          </a:p>
        </p:txBody>
      </p:sp>
      <p:sp>
        <p:nvSpPr>
          <p:cNvPr id="5" name="TextBox 4">
            <a:extLst>
              <a:ext uri="{FF2B5EF4-FFF2-40B4-BE49-F238E27FC236}">
                <a16:creationId xmlns:a16="http://schemas.microsoft.com/office/drawing/2014/main" id="{43F9EC9F-7FFA-D040-20A1-CE0F5C0C8688}"/>
              </a:ext>
            </a:extLst>
          </p:cNvPr>
          <p:cNvSpPr txBox="1"/>
          <p:nvPr/>
        </p:nvSpPr>
        <p:spPr>
          <a:xfrm>
            <a:off x="707571" y="2100943"/>
            <a:ext cx="11070772" cy="2246769"/>
          </a:xfrm>
          <a:prstGeom prst="rect">
            <a:avLst/>
          </a:prstGeom>
          <a:noFill/>
        </p:spPr>
        <p:txBody>
          <a:bodyPr wrap="square" rtlCol="0">
            <a:spAutoFit/>
          </a:bodyPr>
          <a:lstStyle/>
          <a:p>
            <a:r>
              <a:rPr lang="en-US" sz="2000">
                <a:solidFill>
                  <a:srgbClr val="5D5C5B"/>
                </a:solidFill>
              </a:rPr>
              <a:t>Table &gt; Form &gt; Component &gt; Timeline</a:t>
            </a:r>
          </a:p>
          <a:p>
            <a:endParaRPr lang="en-US" sz="2000">
              <a:solidFill>
                <a:srgbClr val="5D5C5B"/>
              </a:solidFill>
            </a:endParaRPr>
          </a:p>
          <a:p>
            <a:r>
              <a:rPr lang="en-US" sz="2000">
                <a:solidFill>
                  <a:srgbClr val="5D5C5B"/>
                </a:solidFill>
              </a:rPr>
              <a:t>Tooltips</a:t>
            </a:r>
          </a:p>
          <a:p>
            <a:endParaRPr lang="en-US" sz="2000">
              <a:solidFill>
                <a:srgbClr val="5D5C5B"/>
              </a:solidFill>
            </a:endParaRPr>
          </a:p>
          <a:p>
            <a:r>
              <a:rPr lang="en-US" sz="2000">
                <a:solidFill>
                  <a:srgbClr val="5D5C5B"/>
                </a:solidFill>
              </a:rPr>
              <a:t>Activity Types</a:t>
            </a:r>
          </a:p>
          <a:p>
            <a:endParaRPr lang="en-US" sz="2000">
              <a:solidFill>
                <a:srgbClr val="5D5C5B"/>
              </a:solidFill>
            </a:endParaRPr>
          </a:p>
          <a:p>
            <a:r>
              <a:rPr lang="en-US" sz="2000">
                <a:solidFill>
                  <a:srgbClr val="5D5C5B"/>
                </a:solidFill>
              </a:rPr>
              <a:t>Don’t forget to Save and Publish</a:t>
            </a:r>
          </a:p>
        </p:txBody>
      </p:sp>
    </p:spTree>
    <p:extLst>
      <p:ext uri="{BB962C8B-B14F-4D97-AF65-F5344CB8AC3E}">
        <p14:creationId xmlns:p14="http://schemas.microsoft.com/office/powerpoint/2010/main" val="3802568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2192000" cy="707886"/>
          </a:xfrm>
          <a:prstGeom prst="rect">
            <a:avLst/>
          </a:prstGeom>
          <a:noFill/>
        </p:spPr>
        <p:txBody>
          <a:bodyPr wrap="square" rtlCol="0">
            <a:spAutoFit/>
          </a:bodyPr>
          <a:lstStyle/>
          <a:p>
            <a:r>
              <a:rPr lang="en-US" sz="4000" b="1" spc="300">
                <a:solidFill>
                  <a:schemeClr val="bg1"/>
                </a:solidFill>
                <a:latin typeface="Lato" panose="020F0502020204030203" pitchFamily="34" charset="0"/>
                <a:ea typeface="Lato" panose="020F0502020204030203" pitchFamily="34" charset="0"/>
                <a:cs typeface="Lato" panose="020F0502020204030203" pitchFamily="34" charset="0"/>
              </a:rPr>
              <a:t>PowerApps: Turning on Audit</a:t>
            </a:r>
          </a:p>
        </p:txBody>
      </p:sp>
      <p:sp>
        <p:nvSpPr>
          <p:cNvPr id="8" name="TextBox 7">
            <a:extLst>
              <a:ext uri="{FF2B5EF4-FFF2-40B4-BE49-F238E27FC236}">
                <a16:creationId xmlns:a16="http://schemas.microsoft.com/office/drawing/2014/main" id="{2934FC33-1599-F242-B7BD-2088616822C2}"/>
              </a:ext>
            </a:extLst>
          </p:cNvPr>
          <p:cNvSpPr txBox="1"/>
          <p:nvPr/>
        </p:nvSpPr>
        <p:spPr>
          <a:xfrm>
            <a:off x="602889" y="2323254"/>
            <a:ext cx="10972801" cy="1015663"/>
          </a:xfrm>
          <a:prstGeom prst="rect">
            <a:avLst/>
          </a:prstGeom>
          <a:noFill/>
        </p:spPr>
        <p:txBody>
          <a:bodyPr wrap="square" rtlCol="0">
            <a:spAutoFit/>
          </a:bodyPr>
          <a:lstStyle/>
          <a:p>
            <a:r>
              <a:rPr lang="en-US" sz="2000">
                <a:solidFill>
                  <a:schemeClr val="tx2"/>
                </a:solidFill>
                <a:latin typeface="Lato" panose="020F0502020204030203" pitchFamily="34" charset="0"/>
                <a:ea typeface="Lato" panose="020F0502020204030203" pitchFamily="34" charset="0"/>
                <a:cs typeface="Lato" panose="020F0502020204030203" pitchFamily="34" charset="0"/>
              </a:rPr>
              <a:t>Table &gt; Properties &gt; Advanced Options &gt; Audit Changes to its Data </a:t>
            </a:r>
          </a:p>
          <a:p>
            <a:endParaRPr lang="en-US" sz="20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000">
                <a:solidFill>
                  <a:schemeClr val="tx2"/>
                </a:solidFill>
                <a:latin typeface="Lato" panose="020F0502020204030203" pitchFamily="34" charset="0"/>
                <a:ea typeface="Lato" panose="020F0502020204030203" pitchFamily="34" charset="0"/>
                <a:cs typeface="Lato" panose="020F0502020204030203" pitchFamily="34" charset="0"/>
              </a:rPr>
              <a:t>Do not turn OFF in OOB entities</a:t>
            </a:r>
          </a:p>
        </p:txBody>
      </p:sp>
    </p:spTree>
    <p:extLst>
      <p:ext uri="{BB962C8B-B14F-4D97-AF65-F5344CB8AC3E}">
        <p14:creationId xmlns:p14="http://schemas.microsoft.com/office/powerpoint/2010/main" val="31765103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A4C8BE9-9C39-3EA7-04F5-F479D23E9D27}"/>
              </a:ext>
            </a:extLst>
          </p:cNvPr>
          <p:cNvSpPr/>
          <p:nvPr/>
        </p:nvSpPr>
        <p:spPr>
          <a:xfrm>
            <a:off x="0" y="0"/>
            <a:ext cx="12192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620099" y="2632700"/>
            <a:ext cx="10951802" cy="1169551"/>
          </a:xfrm>
          <a:prstGeom prst="rect">
            <a:avLst/>
          </a:prstGeom>
          <a:noFill/>
        </p:spPr>
        <p:txBody>
          <a:bodyPr wrap="square" rtlCol="0">
            <a:spAutoFit/>
          </a:bodyPr>
          <a:lstStyle/>
          <a:p>
            <a:pPr algn="ctr"/>
            <a:r>
              <a:rPr lang="en-US" sz="7000" b="1" spc="300">
                <a:solidFill>
                  <a:schemeClr val="bg1"/>
                </a:solidFill>
                <a:latin typeface="Lato Black" panose="020F0A02020204030203" pitchFamily="34" charset="0"/>
                <a:ea typeface="Lato" panose="020F0502020204030203" pitchFamily="34" charset="0"/>
                <a:cs typeface="Lato" panose="020F0502020204030203" pitchFamily="34" charset="0"/>
              </a:rPr>
              <a:t>QUESTIONS?</a:t>
            </a:r>
          </a:p>
        </p:txBody>
      </p:sp>
    </p:spTree>
    <p:extLst>
      <p:ext uri="{BB962C8B-B14F-4D97-AF65-F5344CB8AC3E}">
        <p14:creationId xmlns:p14="http://schemas.microsoft.com/office/powerpoint/2010/main" val="3515821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D6CDB8-D5BA-29E4-20D4-E030F011AD23}"/>
              </a:ext>
            </a:extLst>
          </p:cNvPr>
          <p:cNvSpPr/>
          <p:nvPr/>
        </p:nvSpPr>
        <p:spPr>
          <a:xfrm>
            <a:off x="0" y="0"/>
            <a:ext cx="12192000" cy="1904878"/>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91014" y="618431"/>
            <a:ext cx="10951802" cy="707886"/>
          </a:xfrm>
          <a:prstGeom prst="rect">
            <a:avLst/>
          </a:prstGeom>
          <a:noFill/>
        </p:spPr>
        <p:txBody>
          <a:bodyPr wrap="square" lIns="91440" tIns="45720" rIns="91440" bIns="45720" rtlCol="0" anchor="t">
            <a:spAutoFit/>
          </a:bodyPr>
          <a:lstStyle/>
          <a:p>
            <a:r>
              <a:rPr lang="en-US" sz="4000" b="1" spc="300">
                <a:solidFill>
                  <a:schemeClr val="bg1"/>
                </a:solidFill>
                <a:latin typeface="Lato"/>
                <a:ea typeface="Lato"/>
                <a:cs typeface="Lato"/>
              </a:rPr>
              <a:t>Resources</a:t>
            </a:r>
            <a:endParaRPr lang="en-US" sz="4000" b="1" spc="30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3" name="TextBox 2">
            <a:extLst>
              <a:ext uri="{FF2B5EF4-FFF2-40B4-BE49-F238E27FC236}">
                <a16:creationId xmlns:a16="http://schemas.microsoft.com/office/drawing/2014/main" id="{6014FD41-FA36-BD3F-3B8C-89DF3DC0280C}"/>
              </a:ext>
            </a:extLst>
          </p:cNvPr>
          <p:cNvSpPr txBox="1"/>
          <p:nvPr/>
        </p:nvSpPr>
        <p:spPr>
          <a:xfrm>
            <a:off x="591014" y="2251710"/>
            <a:ext cx="11113306" cy="2031325"/>
          </a:xfrm>
          <a:prstGeom prst="rect">
            <a:avLst/>
          </a:prstGeom>
          <a:noFill/>
        </p:spPr>
        <p:txBody>
          <a:bodyPr wrap="square" lIns="91440" tIns="45720" rIns="91440" bIns="45720" rtlCol="0" anchor="t">
            <a:spAutoFit/>
          </a:bodyPr>
          <a:lstStyle/>
          <a:p>
            <a:pPr marL="285750" indent="-285750">
              <a:buFont typeface="Arial"/>
              <a:buChar char="•"/>
            </a:pPr>
            <a:r>
              <a:rPr lang="en-US">
                <a:solidFill>
                  <a:srgbClr val="5D5C5B"/>
                </a:solidFill>
                <a:hlinkClick r:id="rId2"/>
              </a:rPr>
              <a:t>Email Tracking in akoyaGO and Outlook</a:t>
            </a:r>
            <a:endParaRPr lang="en-US">
              <a:solidFill>
                <a:srgbClr val="5D5C5B"/>
              </a:solidFill>
              <a:ea typeface="Lato"/>
              <a:cs typeface="Lato"/>
            </a:endParaRPr>
          </a:p>
          <a:p>
            <a:pPr marL="285750" indent="-285750">
              <a:buFont typeface="Arial"/>
              <a:buChar char="•"/>
            </a:pPr>
            <a:endParaRPr lang="en-US">
              <a:solidFill>
                <a:srgbClr val="5D5C5B"/>
              </a:solidFill>
              <a:ea typeface="Lato"/>
              <a:cs typeface="Lato"/>
            </a:endParaRPr>
          </a:p>
          <a:p>
            <a:pPr marL="285750" indent="-285750">
              <a:buFont typeface="Arial"/>
              <a:buChar char="•"/>
            </a:pPr>
            <a:r>
              <a:rPr lang="en-US">
                <a:solidFill>
                  <a:srgbClr val="5D5C5B"/>
                </a:solidFill>
                <a:hlinkClick r:id="rId3"/>
              </a:rPr>
              <a:t>akoyaGO Entities with Auditing Enabled Out-of-the-Box</a:t>
            </a:r>
            <a:endParaRPr lang="en-US">
              <a:solidFill>
                <a:srgbClr val="5D5C5B"/>
              </a:solidFill>
              <a:ea typeface="Lato"/>
              <a:cs typeface="Lato"/>
            </a:endParaRPr>
          </a:p>
          <a:p>
            <a:pPr marL="285750" indent="-285750">
              <a:buFont typeface="Arial"/>
              <a:buChar char="•"/>
            </a:pPr>
            <a:endParaRPr lang="en-US">
              <a:solidFill>
                <a:srgbClr val="5D5C5B"/>
              </a:solidFill>
              <a:ea typeface="Lato"/>
              <a:cs typeface="Lato"/>
            </a:endParaRPr>
          </a:p>
          <a:p>
            <a:pPr marL="285750" indent="-285750">
              <a:buFont typeface="Arial"/>
              <a:buChar char="•"/>
            </a:pPr>
            <a:r>
              <a:rPr lang="en-US">
                <a:solidFill>
                  <a:srgbClr val="5D5C5B"/>
                </a:solidFill>
                <a:hlinkClick r:id="rId4"/>
              </a:rPr>
              <a:t>Accessing Audit History for Connection Roles</a:t>
            </a:r>
            <a:endParaRPr lang="en-US">
              <a:solidFill>
                <a:srgbClr val="5D5C5B"/>
              </a:solidFill>
              <a:ea typeface="Lato"/>
              <a:cs typeface="Lato"/>
            </a:endParaRPr>
          </a:p>
          <a:p>
            <a:pPr marL="285750" indent="-285750">
              <a:buFont typeface="Arial"/>
              <a:buChar char="•"/>
            </a:pPr>
            <a:endParaRPr lang="en-US">
              <a:solidFill>
                <a:srgbClr val="5D5C5B"/>
              </a:solidFill>
              <a:ea typeface="Lato"/>
              <a:cs typeface="Lato"/>
            </a:endParaRPr>
          </a:p>
          <a:p>
            <a:pPr marL="285750" indent="-285750">
              <a:buFont typeface="Arial"/>
              <a:buChar char="•"/>
            </a:pPr>
            <a:r>
              <a:rPr lang="en-US">
                <a:solidFill>
                  <a:srgbClr val="5D5C5B"/>
                </a:solidFill>
                <a:hlinkClick r:id="rId5"/>
              </a:rPr>
              <a:t>Editing Form Fields in PowerApps</a:t>
            </a:r>
            <a:endParaRPr lang="en-US">
              <a:solidFill>
                <a:srgbClr val="5D5C5B"/>
              </a:solidFill>
              <a:ea typeface="Lato"/>
              <a:cs typeface="Lato"/>
            </a:endParaRPr>
          </a:p>
        </p:txBody>
      </p:sp>
    </p:spTree>
    <p:extLst>
      <p:ext uri="{BB962C8B-B14F-4D97-AF65-F5344CB8AC3E}">
        <p14:creationId xmlns:p14="http://schemas.microsoft.com/office/powerpoint/2010/main" val="2732700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CA9EBC-3D5B-DECC-D1A4-F08BC8F90482}"/>
              </a:ext>
            </a:extLst>
          </p:cNvPr>
          <p:cNvSpPr/>
          <p:nvPr/>
        </p:nvSpPr>
        <p:spPr>
          <a:xfrm>
            <a:off x="0" y="0"/>
            <a:ext cx="6096000" cy="6858000"/>
          </a:xfrm>
          <a:prstGeom prst="rect">
            <a:avLst/>
          </a:prstGeom>
          <a:solidFill>
            <a:srgbClr val="03656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0C4DC1-F64A-1743-B34D-E6065145F165}"/>
              </a:ext>
            </a:extLst>
          </p:cNvPr>
          <p:cNvSpPr txBox="1"/>
          <p:nvPr/>
        </p:nvSpPr>
        <p:spPr>
          <a:xfrm>
            <a:off x="550127" y="3075057"/>
            <a:ext cx="4995747" cy="707886"/>
          </a:xfrm>
          <a:prstGeom prst="rect">
            <a:avLst/>
          </a:prstGeom>
          <a:noFill/>
        </p:spPr>
        <p:txBody>
          <a:bodyPr wrap="square" rtlCol="0">
            <a:spAutoFit/>
          </a:bodyPr>
          <a:lstStyle/>
          <a:p>
            <a:r>
              <a:rPr lang="en-US" sz="4000" b="1" spc="300">
                <a:solidFill>
                  <a:schemeClr val="bg1"/>
                </a:solidFill>
                <a:latin typeface="Lato" panose="020F0502020204030203" pitchFamily="34" charset="0"/>
                <a:ea typeface="Lato" panose="020F0502020204030203" pitchFamily="34" charset="0"/>
                <a:cs typeface="Lato" panose="020F0502020204030203" pitchFamily="34" charset="0"/>
              </a:rPr>
              <a:t>THANK YOU</a:t>
            </a:r>
          </a:p>
        </p:txBody>
      </p:sp>
      <p:sp>
        <p:nvSpPr>
          <p:cNvPr id="8" name="TextBox 7">
            <a:extLst>
              <a:ext uri="{FF2B5EF4-FFF2-40B4-BE49-F238E27FC236}">
                <a16:creationId xmlns:a16="http://schemas.microsoft.com/office/drawing/2014/main" id="{2934FC33-1599-F242-B7BD-2088616822C2}"/>
              </a:ext>
            </a:extLst>
          </p:cNvPr>
          <p:cNvSpPr txBox="1"/>
          <p:nvPr/>
        </p:nvSpPr>
        <p:spPr>
          <a:xfrm>
            <a:off x="6657278" y="2659558"/>
            <a:ext cx="4984595" cy="1815882"/>
          </a:xfrm>
          <a:prstGeom prst="rect">
            <a:avLst/>
          </a:prstGeom>
          <a:noFill/>
        </p:spPr>
        <p:txBody>
          <a:bodyPr wrap="square" lIns="91440" tIns="45720" rIns="91440" bIns="45720" rtlCol="0" anchor="t">
            <a:spAutoFit/>
          </a:bodyPr>
          <a:lstStyle/>
          <a:p>
            <a:r>
              <a:rPr lang="en-US" sz="2800">
                <a:solidFill>
                  <a:schemeClr val="tx2"/>
                </a:solidFill>
                <a:latin typeface="Lato"/>
                <a:ea typeface="Lato"/>
                <a:cs typeface="Lato"/>
              </a:rPr>
              <a:t>PRESENTED BY</a:t>
            </a:r>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endParaRPr lang="en-US" sz="2800">
              <a:solidFill>
                <a:schemeClr val="tx2"/>
              </a:solidFill>
              <a:latin typeface="Lato" panose="020F0502020204030203" pitchFamily="34" charset="0"/>
              <a:ea typeface="Lato" panose="020F0502020204030203" pitchFamily="34" charset="0"/>
              <a:cs typeface="Lato" panose="020F0502020204030203" pitchFamily="34" charset="0"/>
            </a:endParaRPr>
          </a:p>
          <a:p>
            <a:r>
              <a:rPr lang="en-US" sz="2800" b="1">
                <a:solidFill>
                  <a:schemeClr val="accent1"/>
                </a:solidFill>
                <a:latin typeface="Lato Black"/>
                <a:ea typeface="Lato"/>
                <a:cs typeface="Lato"/>
              </a:rPr>
              <a:t>Shanlee Bratten</a:t>
            </a:r>
          </a:p>
          <a:p>
            <a:r>
              <a:rPr lang="en-US" sz="2800">
                <a:solidFill>
                  <a:schemeClr val="tx2"/>
                </a:solidFill>
                <a:latin typeface="Lato"/>
                <a:ea typeface="Lato"/>
                <a:cs typeface="Lato"/>
              </a:rPr>
              <a:t>Quality Assurance Analyst</a:t>
            </a:r>
          </a:p>
        </p:txBody>
      </p:sp>
      <p:pic>
        <p:nvPicPr>
          <p:cNvPr id="5" name="Picture 4" descr="A white text on a black background&#10;&#10;Description automatically generated">
            <a:extLst>
              <a:ext uri="{FF2B5EF4-FFF2-40B4-BE49-F238E27FC236}">
                <a16:creationId xmlns:a16="http://schemas.microsoft.com/office/drawing/2014/main" id="{DD01FCD0-290F-1D40-B6FC-73D667D70DC5}"/>
              </a:ext>
            </a:extLst>
          </p:cNvPr>
          <p:cNvPicPr>
            <a:picLocks noChangeAspect="1"/>
          </p:cNvPicPr>
          <p:nvPr/>
        </p:nvPicPr>
        <p:blipFill>
          <a:blip r:embed="rId2"/>
          <a:stretch>
            <a:fillRect/>
          </a:stretch>
        </p:blipFill>
        <p:spPr>
          <a:xfrm>
            <a:off x="626017" y="6293440"/>
            <a:ext cx="1888583" cy="334564"/>
          </a:xfrm>
          <a:prstGeom prst="rect">
            <a:avLst/>
          </a:prstGeom>
        </p:spPr>
      </p:pic>
    </p:spTree>
    <p:extLst>
      <p:ext uri="{BB962C8B-B14F-4D97-AF65-F5344CB8AC3E}">
        <p14:creationId xmlns:p14="http://schemas.microsoft.com/office/powerpoint/2010/main" val="2431108354"/>
      </p:ext>
    </p:extLst>
  </p:cSld>
  <p:clrMapOvr>
    <a:masterClrMapping/>
  </p:clrMapOvr>
</p:sld>
</file>

<file path=ppt/theme/theme1.xml><?xml version="1.0" encoding="utf-8"?>
<a:theme xmlns:a="http://schemas.openxmlformats.org/drawingml/2006/main" name="Office Theme">
  <a:themeElements>
    <a:clrScheme name="akoyaGO">
      <a:dk1>
        <a:srgbClr val="006765"/>
      </a:dk1>
      <a:lt1>
        <a:sysClr val="window" lastClr="FFFFFF"/>
      </a:lt1>
      <a:dk2>
        <a:srgbClr val="5D5C5B"/>
      </a:dk2>
      <a:lt2>
        <a:srgbClr val="FFFFFF"/>
      </a:lt2>
      <a:accent1>
        <a:srgbClr val="006765"/>
      </a:accent1>
      <a:accent2>
        <a:srgbClr val="EEE809"/>
      </a:accent2>
      <a:accent3>
        <a:srgbClr val="FFA60B"/>
      </a:accent3>
      <a:accent4>
        <a:srgbClr val="F05323"/>
      </a:accent4>
      <a:accent5>
        <a:srgbClr val="00A6A3"/>
      </a:accent5>
      <a:accent6>
        <a:srgbClr val="FFFFFF"/>
      </a:accent6>
      <a:hlink>
        <a:srgbClr val="006765"/>
      </a:hlink>
      <a:folHlink>
        <a:srgbClr val="00A6A3"/>
      </a:folHlink>
    </a:clrScheme>
    <a:fontScheme name="akoyaGO">
      <a:majorFont>
        <a:latin typeface="Lato"/>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Image xmlns="2ea194d2-f4d9-4c98-8732-9a151d87f2dc" xsi:nil="true"/>
    <MigrationSourceURL xmlns="2ea194d2-f4d9-4c98-8732-9a151d87f2dc" xsi:nil="true"/>
    <DirectorInformation xmlns="2ea194d2-f4d9-4c98-8732-9a151d87f2dc" xsi:nil="true"/>
    <lcf76f155ced4ddcb4097134ff3c332f xmlns="2ea194d2-f4d9-4c98-8732-9a151d87f2dc">
      <Terms xmlns="http://schemas.microsoft.com/office/infopath/2007/PartnerControls"/>
    </lcf76f155ced4ddcb4097134ff3c332f>
    <TaxCatchAll xmlns="bf83b915-ac01-4929-a343-df091c75604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83008C781033A428F72BF4DC3AE5C58" ma:contentTypeVersion="21" ma:contentTypeDescription="Create a new document." ma:contentTypeScope="" ma:versionID="140429921ef9822dd5355260cfa8522d">
  <xsd:schema xmlns:xsd="http://www.w3.org/2001/XMLSchema" xmlns:xs="http://www.w3.org/2001/XMLSchema" xmlns:p="http://schemas.microsoft.com/office/2006/metadata/properties" xmlns:ns2="2ea194d2-f4d9-4c98-8732-9a151d87f2dc" xmlns:ns3="bf83b915-ac01-4929-a343-df091c756047" targetNamespace="http://schemas.microsoft.com/office/2006/metadata/properties" ma:root="true" ma:fieldsID="ac3ccf25af2348a2ce38111656bd317b" ns2:_="" ns3:_="">
    <xsd:import namespace="2ea194d2-f4d9-4c98-8732-9a151d87f2dc"/>
    <xsd:import namespace="bf83b915-ac01-4929-a343-df091c756047"/>
    <xsd:element name="properties">
      <xsd:complexType>
        <xsd:sequence>
          <xsd:element name="documentManagement">
            <xsd:complexType>
              <xsd:all>
                <xsd:element ref="ns2:MigrationSourceURL" minOccurs="0"/>
                <xsd:element ref="ns2:MediaServiceMetadata" minOccurs="0"/>
                <xsd:element ref="ns2:MediaServiceFastMetadata" minOccurs="0"/>
                <xsd:element ref="ns2:MediaServiceDateTaken" minOccurs="0"/>
                <xsd:element ref="ns2:MediaServiceAutoTags" minOccurs="0"/>
                <xsd:element ref="ns2:MediaServiceOCR"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Image" minOccurs="0"/>
                <xsd:element ref="ns2:MediaServiceSearchProperties" minOccurs="0"/>
                <xsd:element ref="ns2:DirectorInform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a194d2-f4d9-4c98-8732-9a151d87f2dc" elementFormDefault="qualified">
    <xsd:import namespace="http://schemas.microsoft.com/office/2006/documentManagement/types"/>
    <xsd:import namespace="http://schemas.microsoft.com/office/infopath/2007/PartnerControls"/>
    <xsd:element name="MigrationSourceURL" ma:index="8" nillable="true" ma:displayName="MigrationSourceURL" ma:internalName="MigrationSourceURL">
      <xsd:simpleType>
        <xsd:restriction base="dms:Note">
          <xsd:maxLength value="255"/>
        </xsd:restriction>
      </xsd:simpleType>
    </xsd:element>
    <xsd:element name="MediaServiceMetadata" ma:index="9" nillable="true" ma:displayName="MediaServiceMetadata" ma:description="" ma:hidden="true" ma:internalName="MediaServiceMetadata" ma:readOnly="true">
      <xsd:simpleType>
        <xsd:restriction base="dms:Note"/>
      </xsd:simpleType>
    </xsd:element>
    <xsd:element name="MediaServiceFastMetadata" ma:index="10" nillable="true" ma:displayName="MediaServiceFastMetadata" ma:description="" ma:hidden="true" ma:internalName="MediaServiceFastMetadata" ma:readOnly="true">
      <xsd:simpleType>
        <xsd:restriction base="dms:Note"/>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1b67e76-6484-48c9-8542-0dee9df869ac" ma:termSetId="09814cd3-568e-fe90-9814-8d621ff8fb84" ma:anchorId="fba54fb3-c3e1-fe81-a776-ca4b69148c4d" ma:open="true" ma:isKeyword="false">
      <xsd:complexType>
        <xsd:sequence>
          <xsd:element ref="pc:Terms" minOccurs="0" maxOccurs="1"/>
        </xsd:sequence>
      </xsd:complexType>
    </xsd:element>
    <xsd:element name="MediaServiceLocation" ma:index="24" nillable="true" ma:displayName="Location" ma:internalName="MediaServiceLocation" ma:readOnly="true">
      <xsd:simpleType>
        <xsd:restriction base="dms:Text"/>
      </xsd:simpleType>
    </xsd:element>
    <xsd:element name="Image" ma:index="25" nillable="true" ma:displayName="Image" ma:format="Thumbnail" ma:internalName="Image">
      <xsd:simpleType>
        <xsd:restriction base="dms:Unknown"/>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DirectorInformation" ma:index="27" nillable="true" ma:displayName="Director Information" ma:format="Dropdown" ma:internalName="DirectorInformation">
      <xsd:simpleType>
        <xsd:restriction base="dms:Text">
          <xsd:maxLength value="255"/>
        </xsd:restriction>
      </xsd:simpleType>
    </xsd:element>
    <xsd:element name="MediaServiceObjectDetectorVersions" ma:index="28"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f83b915-ac01-4929-a343-df091c756047"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d441cfd-9cda-417a-b3ba-047bac5f6568}" ma:internalName="TaxCatchAll" ma:showField="CatchAllData" ma:web="bf83b915-ac01-4929-a343-df091c75604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27DE09B-E210-45D6-86FA-275DA680F476}">
  <ds:schemaRefs>
    <ds:schemaRef ds:uri="2ea194d2-f4d9-4c98-8732-9a151d87f2dc"/>
    <ds:schemaRef ds:uri="bf83b915-ac01-4929-a343-df091c75604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4C3A5470-5273-4CCD-BDD1-185E1D40267F}">
  <ds:schemaRefs>
    <ds:schemaRef ds:uri="http://schemas.microsoft.com/sharepoint/v3/contenttype/forms"/>
  </ds:schemaRefs>
</ds:datastoreItem>
</file>

<file path=customXml/itemProps3.xml><?xml version="1.0" encoding="utf-8"?>
<ds:datastoreItem xmlns:ds="http://schemas.openxmlformats.org/officeDocument/2006/customXml" ds:itemID="{092A5B1E-F1AE-4929-8ED1-62011AC41EB2}">
  <ds:schemaRefs>
    <ds:schemaRef ds:uri="2ea194d2-f4d9-4c98-8732-9a151d87f2dc"/>
    <ds:schemaRef ds:uri="bf83b915-ac01-4929-a343-df091c75604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18</Slides>
  <Notes>14</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Jake Parrott</dc:creator>
  <cp:revision>8</cp:revision>
  <dcterms:created xsi:type="dcterms:W3CDTF">2022-05-04T13:01:26Z</dcterms:created>
  <dcterms:modified xsi:type="dcterms:W3CDTF">2024-07-18T01:49:49Z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0x010100B83008C781033A428F72BF4DC3AE5C58</vt:lpwstr>
  </property>
  <property fmtid="{D5CDD505-2E9C-101B-9397-08002B2CF9AE}" pid="3" name="MediaServiceImageTags">
    <vt:lpwstr/>
  </property>
</Properties>
</file>