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2"/>
  </p:notesMasterIdLst>
  <p:sldIdLst>
    <p:sldId id="282" r:id="rId5"/>
    <p:sldId id="256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16" r:id="rId40"/>
    <p:sldId id="317" r:id="rId41"/>
    <p:sldId id="318" r:id="rId42"/>
    <p:sldId id="319" r:id="rId43"/>
    <p:sldId id="320" r:id="rId44"/>
    <p:sldId id="321" r:id="rId45"/>
    <p:sldId id="322" r:id="rId46"/>
    <p:sldId id="323" r:id="rId47"/>
    <p:sldId id="324" r:id="rId48"/>
    <p:sldId id="325" r:id="rId49"/>
    <p:sldId id="326" r:id="rId50"/>
    <p:sldId id="327" r:id="rId51"/>
    <p:sldId id="328" r:id="rId52"/>
    <p:sldId id="329" r:id="rId53"/>
    <p:sldId id="330" r:id="rId54"/>
    <p:sldId id="331" r:id="rId55"/>
    <p:sldId id="332" r:id="rId56"/>
    <p:sldId id="333" r:id="rId57"/>
    <p:sldId id="334" r:id="rId58"/>
    <p:sldId id="335" r:id="rId59"/>
    <p:sldId id="336" r:id="rId60"/>
    <p:sldId id="337" r:id="rId61"/>
    <p:sldId id="338" r:id="rId62"/>
    <p:sldId id="339" r:id="rId63"/>
    <p:sldId id="340" r:id="rId64"/>
    <p:sldId id="341" r:id="rId65"/>
    <p:sldId id="342" r:id="rId66"/>
    <p:sldId id="343" r:id="rId67"/>
    <p:sldId id="344" r:id="rId68"/>
    <p:sldId id="345" r:id="rId69"/>
    <p:sldId id="346" r:id="rId70"/>
    <p:sldId id="347" r:id="rId71"/>
    <p:sldId id="348" r:id="rId72"/>
    <p:sldId id="349" r:id="rId73"/>
    <p:sldId id="350" r:id="rId74"/>
    <p:sldId id="351" r:id="rId75"/>
    <p:sldId id="352" r:id="rId76"/>
    <p:sldId id="353" r:id="rId77"/>
    <p:sldId id="354" r:id="rId78"/>
    <p:sldId id="355" r:id="rId79"/>
    <p:sldId id="356" r:id="rId80"/>
    <p:sldId id="357" r:id="rId81"/>
    <p:sldId id="257" r:id="rId82"/>
    <p:sldId id="258" r:id="rId83"/>
    <p:sldId id="274" r:id="rId84"/>
    <p:sldId id="259" r:id="rId85"/>
    <p:sldId id="262" r:id="rId86"/>
    <p:sldId id="263" r:id="rId87"/>
    <p:sldId id="264" r:id="rId88"/>
    <p:sldId id="267" r:id="rId89"/>
    <p:sldId id="276" r:id="rId90"/>
    <p:sldId id="265" r:id="rId91"/>
    <p:sldId id="266" r:id="rId92"/>
    <p:sldId id="268" r:id="rId93"/>
    <p:sldId id="271" r:id="rId94"/>
    <p:sldId id="275" r:id="rId95"/>
    <p:sldId id="269" r:id="rId96"/>
    <p:sldId id="270" r:id="rId97"/>
    <p:sldId id="272" r:id="rId98"/>
    <p:sldId id="273" r:id="rId99"/>
    <p:sldId id="277" r:id="rId100"/>
    <p:sldId id="260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93A"/>
    <a:srgbClr val="036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8C20E8-C8A9-5098-AB89-7835E2AD0A37}" v="2" dt="2024-07-18T01:49:34.550"/>
    <p1510:client id="{B1F0CECE-95C2-6346-5DC2-3CF8F1E15A47}" v="3" dt="2024-07-18T01:21:47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56"/>
    <p:restoredTop sz="77966" autoAdjust="0"/>
  </p:normalViewPr>
  <p:slideViewPr>
    <p:cSldViewPr snapToGrid="0" snapToObjects="1">
      <p:cViewPr varScale="1">
        <p:scale>
          <a:sx n="74" d="100"/>
          <a:sy n="74" d="100"/>
        </p:scale>
        <p:origin x="9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07" Type="http://schemas.microsoft.com/office/2016/11/relationships/changesInfo" Target="changesInfos/changesInfo1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presProps" Target="presProps.xml"/><Relationship Id="rId108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ni DuVal" userId="25b6192e-d263-401f-b89e-7fbc40bf358c" providerId="ADAL" clId="{1B1DF844-67B1-4C64-8638-FF09FD7FAA36}"/>
    <pc:docChg chg="modSld">
      <pc:chgData name="Marni DuVal" userId="25b6192e-d263-401f-b89e-7fbc40bf358c" providerId="ADAL" clId="{1B1DF844-67B1-4C64-8638-FF09FD7FAA36}" dt="2024-06-26T16:50:20.035" v="38" actId="20577"/>
      <pc:docMkLst>
        <pc:docMk/>
      </pc:docMkLst>
      <pc:sldChg chg="modNotesTx">
        <pc:chgData name="Marni DuVal" userId="25b6192e-d263-401f-b89e-7fbc40bf358c" providerId="ADAL" clId="{1B1DF844-67B1-4C64-8638-FF09FD7FAA36}" dt="2024-06-26T16:50:20.035" v="38" actId="20577"/>
        <pc:sldMkLst>
          <pc:docMk/>
          <pc:sldMk cId="624831813" sldId="269"/>
        </pc:sldMkLst>
      </pc:sldChg>
      <pc:sldChg chg="modNotesTx">
        <pc:chgData name="Marni DuVal" userId="25b6192e-d263-401f-b89e-7fbc40bf358c" providerId="ADAL" clId="{1B1DF844-67B1-4C64-8638-FF09FD7FAA36}" dt="2024-06-26T16:45:42.044" v="34" actId="20577"/>
        <pc:sldMkLst>
          <pc:docMk/>
          <pc:sldMk cId="85078493" sldId="275"/>
        </pc:sldMkLst>
      </pc:sldChg>
    </pc:docChg>
  </pc:docChgLst>
  <pc:docChgLst>
    <pc:chgData name="Sophia Wojahn" userId="S::sophia.wojahn@akoyago.com::5977cf0b-2d35-472f-9fc1-27e7243bd7cb" providerId="AD" clId="Web-{B1F0CECE-95C2-6346-5DC2-3CF8F1E15A47}"/>
    <pc:docChg chg="addSld sldOrd">
      <pc:chgData name="Sophia Wojahn" userId="S::sophia.wojahn@akoyago.com::5977cf0b-2d35-472f-9fc1-27e7243bd7cb" providerId="AD" clId="Web-{B1F0CECE-95C2-6346-5DC2-3CF8F1E15A47}" dt="2024-07-18T01:21:47.383" v="1"/>
      <pc:docMkLst>
        <pc:docMk/>
      </pc:docMkLst>
      <pc:sldChg chg="add ord">
        <pc:chgData name="Sophia Wojahn" userId="S::sophia.wojahn@akoyago.com::5977cf0b-2d35-472f-9fc1-27e7243bd7cb" providerId="AD" clId="Web-{B1F0CECE-95C2-6346-5DC2-3CF8F1E15A47}" dt="2024-07-18T01:21:47.383" v="1"/>
        <pc:sldMkLst>
          <pc:docMk/>
          <pc:sldMk cId="4171152783" sldId="305"/>
        </pc:sldMkLst>
      </pc:sldChg>
    </pc:docChg>
  </pc:docChgLst>
  <pc:docChgLst>
    <pc:chgData name="Marni DuVal" userId="S::marni@akoyago.com::25b6192e-d263-401f-b89e-7fbc40bf358c" providerId="AD" clId="Web-{A0238829-930B-DFBD-6833-AD5E6B1BD90A}"/>
    <pc:docChg chg="modSld">
      <pc:chgData name="Marni DuVal" userId="S::marni@akoyago.com::25b6192e-d263-401f-b89e-7fbc40bf358c" providerId="AD" clId="Web-{A0238829-930B-DFBD-6833-AD5E6B1BD90A}" dt="2024-07-16T21:21:45.498" v="47" actId="20577"/>
      <pc:docMkLst>
        <pc:docMk/>
      </pc:docMkLst>
      <pc:sldChg chg="modSp">
        <pc:chgData name="Marni DuVal" userId="S::marni@akoyago.com::25b6192e-d263-401f-b89e-7fbc40bf358c" providerId="AD" clId="Web-{A0238829-930B-DFBD-6833-AD5E6B1BD90A}" dt="2024-07-16T21:21:45.498" v="47" actId="20577"/>
        <pc:sldMkLst>
          <pc:docMk/>
          <pc:sldMk cId="2240654015" sldId="277"/>
        </pc:sldMkLst>
        <pc:spChg chg="mod">
          <ac:chgData name="Marni DuVal" userId="S::marni@akoyago.com::25b6192e-d263-401f-b89e-7fbc40bf358c" providerId="AD" clId="Web-{A0238829-930B-DFBD-6833-AD5E6B1BD90A}" dt="2024-07-16T21:21:45.498" v="47" actId="20577"/>
          <ac:spMkLst>
            <pc:docMk/>
            <pc:sldMk cId="2240654015" sldId="277"/>
            <ac:spMk id="3" creationId="{D0E36D30-A0F8-E0A1-8F2A-C8CCDA62008F}"/>
          </ac:spMkLst>
        </pc:spChg>
      </pc:sldChg>
    </pc:docChg>
  </pc:docChgLst>
  <pc:docChgLst>
    <pc:chgData name="Sophia Wojahn" userId="S::sophia.wojahn@akoyago.com::5977cf0b-2d35-472f-9fc1-27e7243bd7cb" providerId="AD" clId="Web-{538C20E8-C8A9-5098-AB89-7835E2AD0A37}"/>
    <pc:docChg chg="addSld delSld">
      <pc:chgData name="Sophia Wojahn" userId="S::sophia.wojahn@akoyago.com::5977cf0b-2d35-472f-9fc1-27e7243bd7cb" providerId="AD" clId="Web-{538C20E8-C8A9-5098-AB89-7835E2AD0A37}" dt="2024-07-18T01:49:34.550" v="1"/>
      <pc:docMkLst>
        <pc:docMk/>
      </pc:docMkLst>
      <pc:sldChg chg="add">
        <pc:chgData name="Sophia Wojahn" userId="S::sophia.wojahn@akoyago.com::5977cf0b-2d35-472f-9fc1-27e7243bd7cb" providerId="AD" clId="Web-{538C20E8-C8A9-5098-AB89-7835E2AD0A37}" dt="2024-07-18T01:49:33.332" v="0"/>
        <pc:sldMkLst>
          <pc:docMk/>
          <pc:sldMk cId="4171152783" sldId="282"/>
        </pc:sldMkLst>
      </pc:sldChg>
      <pc:sldChg chg="del">
        <pc:chgData name="Sophia Wojahn" userId="S::sophia.wojahn@akoyago.com::5977cf0b-2d35-472f-9fc1-27e7243bd7cb" providerId="AD" clId="Web-{538C20E8-C8A9-5098-AB89-7835E2AD0A37}" dt="2024-07-18T01:49:34.550" v="1"/>
        <pc:sldMkLst>
          <pc:docMk/>
          <pc:sldMk cId="4171152783" sldId="305"/>
        </pc:sldMkLst>
      </pc:sldChg>
    </pc:docChg>
  </pc:docChgLst>
  <pc:docChgLst>
    <pc:chgData clId="Web-{B1F0CECE-95C2-6346-5DC2-3CF8F1E15A47}"/>
    <pc:docChg chg="delSld">
      <pc:chgData name="" userId="" providerId="" clId="Web-{B1F0CECE-95C2-6346-5DC2-3CF8F1E15A47}" dt="2024-07-18T01:21:36.711" v="0"/>
      <pc:docMkLst>
        <pc:docMk/>
      </pc:docMkLst>
      <pc:sldChg chg="del">
        <pc:chgData name="" userId="" providerId="" clId="Web-{B1F0CECE-95C2-6346-5DC2-3CF8F1E15A47}" dt="2024-07-18T01:21:36.711" v="0"/>
        <pc:sldMkLst>
          <pc:docMk/>
          <pc:sldMk cId="4171152783" sldId="282"/>
        </pc:sldMkLst>
      </pc:sldChg>
    </pc:docChg>
  </pc:docChgLst>
  <pc:docChgLst>
    <pc:chgData name="Marni DuVal" userId="25b6192e-d263-401f-b89e-7fbc40bf358c" providerId="ADAL" clId="{2EE5F5BB-A229-4355-94E3-42F7ADF7FBA1}"/>
    <pc:docChg chg="addSld modSld sldOrd">
      <pc:chgData name="Marni DuVal" userId="25b6192e-d263-401f-b89e-7fbc40bf358c" providerId="ADAL" clId="{2EE5F5BB-A229-4355-94E3-42F7ADF7FBA1}" dt="2024-07-18T15:23:41.200" v="77" actId="680"/>
      <pc:docMkLst>
        <pc:docMk/>
      </pc:docMkLst>
      <pc:sldChg chg="ord">
        <pc:chgData name="Marni DuVal" userId="25b6192e-d263-401f-b89e-7fbc40bf358c" providerId="ADAL" clId="{2EE5F5BB-A229-4355-94E3-42F7ADF7FBA1}" dt="2024-07-18T14:06:24.101" v="2"/>
        <pc:sldMkLst>
          <pc:docMk/>
          <pc:sldMk cId="3097221843" sldId="266"/>
        </pc:sldMkLst>
      </pc:sldChg>
      <pc:sldChg chg="modSp mod">
        <pc:chgData name="Marni DuVal" userId="25b6192e-d263-401f-b89e-7fbc40bf358c" providerId="ADAL" clId="{2EE5F5BB-A229-4355-94E3-42F7ADF7FBA1}" dt="2024-07-18T14:00:53.607" v="0" actId="255"/>
        <pc:sldMkLst>
          <pc:docMk/>
          <pc:sldMk cId="1169037050" sldId="274"/>
        </pc:sldMkLst>
        <pc:spChg chg="mod">
          <ac:chgData name="Marni DuVal" userId="25b6192e-d263-401f-b89e-7fbc40bf358c" providerId="ADAL" clId="{2EE5F5BB-A229-4355-94E3-42F7ADF7FBA1}" dt="2024-07-18T14:00:53.607" v="0" actId="255"/>
          <ac:spMkLst>
            <pc:docMk/>
            <pc:sldMk cId="1169037050" sldId="274"/>
            <ac:spMk id="15" creationId="{089879D5-D9EF-B60F-1D27-CF33D5967C3E}"/>
          </ac:spMkLst>
        </pc:spChg>
      </pc:sldChg>
      <pc:sldChg chg="new">
        <pc:chgData name="Marni DuVal" userId="25b6192e-d263-401f-b89e-7fbc40bf358c" providerId="ADAL" clId="{2EE5F5BB-A229-4355-94E3-42F7ADF7FBA1}" dt="2024-07-18T15:23:38.296" v="3" actId="680"/>
        <pc:sldMkLst>
          <pc:docMk/>
          <pc:sldMk cId="311842361" sldId="283"/>
        </pc:sldMkLst>
      </pc:sldChg>
      <pc:sldChg chg="new">
        <pc:chgData name="Marni DuVal" userId="25b6192e-d263-401f-b89e-7fbc40bf358c" providerId="ADAL" clId="{2EE5F5BB-A229-4355-94E3-42F7ADF7FBA1}" dt="2024-07-18T15:23:38.720" v="4" actId="680"/>
        <pc:sldMkLst>
          <pc:docMk/>
          <pc:sldMk cId="1320902282" sldId="284"/>
        </pc:sldMkLst>
      </pc:sldChg>
      <pc:sldChg chg="new">
        <pc:chgData name="Marni DuVal" userId="25b6192e-d263-401f-b89e-7fbc40bf358c" providerId="ADAL" clId="{2EE5F5BB-A229-4355-94E3-42F7ADF7FBA1}" dt="2024-07-18T15:23:38.767" v="5" actId="680"/>
        <pc:sldMkLst>
          <pc:docMk/>
          <pc:sldMk cId="1918478845" sldId="285"/>
        </pc:sldMkLst>
      </pc:sldChg>
      <pc:sldChg chg="new">
        <pc:chgData name="Marni DuVal" userId="25b6192e-d263-401f-b89e-7fbc40bf358c" providerId="ADAL" clId="{2EE5F5BB-A229-4355-94E3-42F7ADF7FBA1}" dt="2024-07-18T15:23:38.798" v="6" actId="680"/>
        <pc:sldMkLst>
          <pc:docMk/>
          <pc:sldMk cId="1197347582" sldId="286"/>
        </pc:sldMkLst>
      </pc:sldChg>
      <pc:sldChg chg="new">
        <pc:chgData name="Marni DuVal" userId="25b6192e-d263-401f-b89e-7fbc40bf358c" providerId="ADAL" clId="{2EE5F5BB-A229-4355-94E3-42F7ADF7FBA1}" dt="2024-07-18T15:23:38.814" v="7" actId="680"/>
        <pc:sldMkLst>
          <pc:docMk/>
          <pc:sldMk cId="1975052530" sldId="287"/>
        </pc:sldMkLst>
      </pc:sldChg>
      <pc:sldChg chg="new">
        <pc:chgData name="Marni DuVal" userId="25b6192e-d263-401f-b89e-7fbc40bf358c" providerId="ADAL" clId="{2EE5F5BB-A229-4355-94E3-42F7ADF7FBA1}" dt="2024-07-18T15:23:38.861" v="8" actId="680"/>
        <pc:sldMkLst>
          <pc:docMk/>
          <pc:sldMk cId="3961751989" sldId="288"/>
        </pc:sldMkLst>
      </pc:sldChg>
      <pc:sldChg chg="new">
        <pc:chgData name="Marni DuVal" userId="25b6192e-d263-401f-b89e-7fbc40bf358c" providerId="ADAL" clId="{2EE5F5BB-A229-4355-94E3-42F7ADF7FBA1}" dt="2024-07-18T15:23:38.877" v="9" actId="680"/>
        <pc:sldMkLst>
          <pc:docMk/>
          <pc:sldMk cId="3885942740" sldId="289"/>
        </pc:sldMkLst>
      </pc:sldChg>
      <pc:sldChg chg="new">
        <pc:chgData name="Marni DuVal" userId="25b6192e-d263-401f-b89e-7fbc40bf358c" providerId="ADAL" clId="{2EE5F5BB-A229-4355-94E3-42F7ADF7FBA1}" dt="2024-07-18T15:23:38.924" v="10" actId="680"/>
        <pc:sldMkLst>
          <pc:docMk/>
          <pc:sldMk cId="3549665135" sldId="290"/>
        </pc:sldMkLst>
      </pc:sldChg>
      <pc:sldChg chg="new">
        <pc:chgData name="Marni DuVal" userId="25b6192e-d263-401f-b89e-7fbc40bf358c" providerId="ADAL" clId="{2EE5F5BB-A229-4355-94E3-42F7ADF7FBA1}" dt="2024-07-18T15:23:38.955" v="11" actId="680"/>
        <pc:sldMkLst>
          <pc:docMk/>
          <pc:sldMk cId="627249723" sldId="291"/>
        </pc:sldMkLst>
      </pc:sldChg>
      <pc:sldChg chg="new">
        <pc:chgData name="Marni DuVal" userId="25b6192e-d263-401f-b89e-7fbc40bf358c" providerId="ADAL" clId="{2EE5F5BB-A229-4355-94E3-42F7ADF7FBA1}" dt="2024-07-18T15:23:38.987" v="12" actId="680"/>
        <pc:sldMkLst>
          <pc:docMk/>
          <pc:sldMk cId="1366923262" sldId="292"/>
        </pc:sldMkLst>
      </pc:sldChg>
      <pc:sldChg chg="new">
        <pc:chgData name="Marni DuVal" userId="25b6192e-d263-401f-b89e-7fbc40bf358c" providerId="ADAL" clId="{2EE5F5BB-A229-4355-94E3-42F7ADF7FBA1}" dt="2024-07-18T15:23:39.018" v="13" actId="680"/>
        <pc:sldMkLst>
          <pc:docMk/>
          <pc:sldMk cId="2800948083" sldId="293"/>
        </pc:sldMkLst>
      </pc:sldChg>
      <pc:sldChg chg="new">
        <pc:chgData name="Marni DuVal" userId="25b6192e-d263-401f-b89e-7fbc40bf358c" providerId="ADAL" clId="{2EE5F5BB-A229-4355-94E3-42F7ADF7FBA1}" dt="2024-07-18T15:23:39.050" v="14" actId="680"/>
        <pc:sldMkLst>
          <pc:docMk/>
          <pc:sldMk cId="1723682624" sldId="294"/>
        </pc:sldMkLst>
      </pc:sldChg>
      <pc:sldChg chg="new">
        <pc:chgData name="Marni DuVal" userId="25b6192e-d263-401f-b89e-7fbc40bf358c" providerId="ADAL" clId="{2EE5F5BB-A229-4355-94E3-42F7ADF7FBA1}" dt="2024-07-18T15:23:39.097" v="15" actId="680"/>
        <pc:sldMkLst>
          <pc:docMk/>
          <pc:sldMk cId="3050019896" sldId="295"/>
        </pc:sldMkLst>
      </pc:sldChg>
      <pc:sldChg chg="new">
        <pc:chgData name="Marni DuVal" userId="25b6192e-d263-401f-b89e-7fbc40bf358c" providerId="ADAL" clId="{2EE5F5BB-A229-4355-94E3-42F7ADF7FBA1}" dt="2024-07-18T15:23:39.112" v="16" actId="680"/>
        <pc:sldMkLst>
          <pc:docMk/>
          <pc:sldMk cId="2934081947" sldId="296"/>
        </pc:sldMkLst>
      </pc:sldChg>
      <pc:sldChg chg="new">
        <pc:chgData name="Marni DuVal" userId="25b6192e-d263-401f-b89e-7fbc40bf358c" providerId="ADAL" clId="{2EE5F5BB-A229-4355-94E3-42F7ADF7FBA1}" dt="2024-07-18T15:23:39.145" v="17" actId="680"/>
        <pc:sldMkLst>
          <pc:docMk/>
          <pc:sldMk cId="3332603348" sldId="297"/>
        </pc:sldMkLst>
      </pc:sldChg>
      <pc:sldChg chg="new">
        <pc:chgData name="Marni DuVal" userId="25b6192e-d263-401f-b89e-7fbc40bf358c" providerId="ADAL" clId="{2EE5F5BB-A229-4355-94E3-42F7ADF7FBA1}" dt="2024-07-18T15:23:39.191" v="18" actId="680"/>
        <pc:sldMkLst>
          <pc:docMk/>
          <pc:sldMk cId="4146875488" sldId="298"/>
        </pc:sldMkLst>
      </pc:sldChg>
      <pc:sldChg chg="new">
        <pc:chgData name="Marni DuVal" userId="25b6192e-d263-401f-b89e-7fbc40bf358c" providerId="ADAL" clId="{2EE5F5BB-A229-4355-94E3-42F7ADF7FBA1}" dt="2024-07-18T15:23:39.207" v="19" actId="680"/>
        <pc:sldMkLst>
          <pc:docMk/>
          <pc:sldMk cId="870860645" sldId="299"/>
        </pc:sldMkLst>
      </pc:sldChg>
      <pc:sldChg chg="new">
        <pc:chgData name="Marni DuVal" userId="25b6192e-d263-401f-b89e-7fbc40bf358c" providerId="ADAL" clId="{2EE5F5BB-A229-4355-94E3-42F7ADF7FBA1}" dt="2024-07-18T15:23:39.254" v="20" actId="680"/>
        <pc:sldMkLst>
          <pc:docMk/>
          <pc:sldMk cId="3916120303" sldId="300"/>
        </pc:sldMkLst>
      </pc:sldChg>
      <pc:sldChg chg="new">
        <pc:chgData name="Marni DuVal" userId="25b6192e-d263-401f-b89e-7fbc40bf358c" providerId="ADAL" clId="{2EE5F5BB-A229-4355-94E3-42F7ADF7FBA1}" dt="2024-07-18T15:23:39.285" v="21" actId="680"/>
        <pc:sldMkLst>
          <pc:docMk/>
          <pc:sldMk cId="3385731689" sldId="301"/>
        </pc:sldMkLst>
      </pc:sldChg>
      <pc:sldChg chg="new">
        <pc:chgData name="Marni DuVal" userId="25b6192e-d263-401f-b89e-7fbc40bf358c" providerId="ADAL" clId="{2EE5F5BB-A229-4355-94E3-42F7ADF7FBA1}" dt="2024-07-18T15:23:39.317" v="22" actId="680"/>
        <pc:sldMkLst>
          <pc:docMk/>
          <pc:sldMk cId="3773540463" sldId="302"/>
        </pc:sldMkLst>
      </pc:sldChg>
      <pc:sldChg chg="new">
        <pc:chgData name="Marni DuVal" userId="25b6192e-d263-401f-b89e-7fbc40bf358c" providerId="ADAL" clId="{2EE5F5BB-A229-4355-94E3-42F7ADF7FBA1}" dt="2024-07-18T15:23:39.364" v="23" actId="680"/>
        <pc:sldMkLst>
          <pc:docMk/>
          <pc:sldMk cId="3152185511" sldId="303"/>
        </pc:sldMkLst>
      </pc:sldChg>
      <pc:sldChg chg="new">
        <pc:chgData name="Marni DuVal" userId="25b6192e-d263-401f-b89e-7fbc40bf358c" providerId="ADAL" clId="{2EE5F5BB-A229-4355-94E3-42F7ADF7FBA1}" dt="2024-07-18T15:23:39.380" v="24" actId="680"/>
        <pc:sldMkLst>
          <pc:docMk/>
          <pc:sldMk cId="4059679814" sldId="304"/>
        </pc:sldMkLst>
      </pc:sldChg>
      <pc:sldChg chg="new">
        <pc:chgData name="Marni DuVal" userId="25b6192e-d263-401f-b89e-7fbc40bf358c" providerId="ADAL" clId="{2EE5F5BB-A229-4355-94E3-42F7ADF7FBA1}" dt="2024-07-18T15:23:39.420" v="25" actId="680"/>
        <pc:sldMkLst>
          <pc:docMk/>
          <pc:sldMk cId="817694908" sldId="305"/>
        </pc:sldMkLst>
      </pc:sldChg>
      <pc:sldChg chg="new">
        <pc:chgData name="Marni DuVal" userId="25b6192e-d263-401f-b89e-7fbc40bf358c" providerId="ADAL" clId="{2EE5F5BB-A229-4355-94E3-42F7ADF7FBA1}" dt="2024-07-18T15:23:39.443" v="26" actId="680"/>
        <pc:sldMkLst>
          <pc:docMk/>
          <pc:sldMk cId="3300887560" sldId="306"/>
        </pc:sldMkLst>
      </pc:sldChg>
      <pc:sldChg chg="new">
        <pc:chgData name="Marni DuVal" userId="25b6192e-d263-401f-b89e-7fbc40bf358c" providerId="ADAL" clId="{2EE5F5BB-A229-4355-94E3-42F7ADF7FBA1}" dt="2024-07-18T15:23:39.490" v="27" actId="680"/>
        <pc:sldMkLst>
          <pc:docMk/>
          <pc:sldMk cId="1633555308" sldId="307"/>
        </pc:sldMkLst>
      </pc:sldChg>
      <pc:sldChg chg="new">
        <pc:chgData name="Marni DuVal" userId="25b6192e-d263-401f-b89e-7fbc40bf358c" providerId="ADAL" clId="{2EE5F5BB-A229-4355-94E3-42F7ADF7FBA1}" dt="2024-07-18T15:23:39.521" v="28" actId="680"/>
        <pc:sldMkLst>
          <pc:docMk/>
          <pc:sldMk cId="3452393858" sldId="308"/>
        </pc:sldMkLst>
      </pc:sldChg>
      <pc:sldChg chg="new">
        <pc:chgData name="Marni DuVal" userId="25b6192e-d263-401f-b89e-7fbc40bf358c" providerId="ADAL" clId="{2EE5F5BB-A229-4355-94E3-42F7ADF7FBA1}" dt="2024-07-18T15:23:39.552" v="29" actId="680"/>
        <pc:sldMkLst>
          <pc:docMk/>
          <pc:sldMk cId="1035736656" sldId="309"/>
        </pc:sldMkLst>
      </pc:sldChg>
      <pc:sldChg chg="new">
        <pc:chgData name="Marni DuVal" userId="25b6192e-d263-401f-b89e-7fbc40bf358c" providerId="ADAL" clId="{2EE5F5BB-A229-4355-94E3-42F7ADF7FBA1}" dt="2024-07-18T15:23:39.568" v="30" actId="680"/>
        <pc:sldMkLst>
          <pc:docMk/>
          <pc:sldMk cId="925606949" sldId="310"/>
        </pc:sldMkLst>
      </pc:sldChg>
      <pc:sldChg chg="new">
        <pc:chgData name="Marni DuVal" userId="25b6192e-d263-401f-b89e-7fbc40bf358c" providerId="ADAL" clId="{2EE5F5BB-A229-4355-94E3-42F7ADF7FBA1}" dt="2024-07-18T15:23:39.615" v="31" actId="680"/>
        <pc:sldMkLst>
          <pc:docMk/>
          <pc:sldMk cId="3851686382" sldId="311"/>
        </pc:sldMkLst>
      </pc:sldChg>
      <pc:sldChg chg="new">
        <pc:chgData name="Marni DuVal" userId="25b6192e-d263-401f-b89e-7fbc40bf358c" providerId="ADAL" clId="{2EE5F5BB-A229-4355-94E3-42F7ADF7FBA1}" dt="2024-07-18T15:23:39.647" v="32" actId="680"/>
        <pc:sldMkLst>
          <pc:docMk/>
          <pc:sldMk cId="2568805081" sldId="312"/>
        </pc:sldMkLst>
      </pc:sldChg>
      <pc:sldChg chg="new">
        <pc:chgData name="Marni DuVal" userId="25b6192e-d263-401f-b89e-7fbc40bf358c" providerId="ADAL" clId="{2EE5F5BB-A229-4355-94E3-42F7ADF7FBA1}" dt="2024-07-18T15:23:39.678" v="33" actId="680"/>
        <pc:sldMkLst>
          <pc:docMk/>
          <pc:sldMk cId="1212392465" sldId="313"/>
        </pc:sldMkLst>
      </pc:sldChg>
      <pc:sldChg chg="new">
        <pc:chgData name="Marni DuVal" userId="25b6192e-d263-401f-b89e-7fbc40bf358c" providerId="ADAL" clId="{2EE5F5BB-A229-4355-94E3-42F7ADF7FBA1}" dt="2024-07-18T15:23:39.709" v="34" actId="680"/>
        <pc:sldMkLst>
          <pc:docMk/>
          <pc:sldMk cId="2121697072" sldId="314"/>
        </pc:sldMkLst>
      </pc:sldChg>
      <pc:sldChg chg="new">
        <pc:chgData name="Marni DuVal" userId="25b6192e-d263-401f-b89e-7fbc40bf358c" providerId="ADAL" clId="{2EE5F5BB-A229-4355-94E3-42F7ADF7FBA1}" dt="2024-07-18T15:23:39.741" v="35" actId="680"/>
        <pc:sldMkLst>
          <pc:docMk/>
          <pc:sldMk cId="3134561401" sldId="315"/>
        </pc:sldMkLst>
      </pc:sldChg>
      <pc:sldChg chg="new">
        <pc:chgData name="Marni DuVal" userId="25b6192e-d263-401f-b89e-7fbc40bf358c" providerId="ADAL" clId="{2EE5F5BB-A229-4355-94E3-42F7ADF7FBA1}" dt="2024-07-18T15:23:39.788" v="36" actId="680"/>
        <pc:sldMkLst>
          <pc:docMk/>
          <pc:sldMk cId="3128141211" sldId="316"/>
        </pc:sldMkLst>
      </pc:sldChg>
      <pc:sldChg chg="new">
        <pc:chgData name="Marni DuVal" userId="25b6192e-d263-401f-b89e-7fbc40bf358c" providerId="ADAL" clId="{2EE5F5BB-A229-4355-94E3-42F7ADF7FBA1}" dt="2024-07-18T15:23:39.819" v="37" actId="680"/>
        <pc:sldMkLst>
          <pc:docMk/>
          <pc:sldMk cId="4179954273" sldId="317"/>
        </pc:sldMkLst>
      </pc:sldChg>
      <pc:sldChg chg="new">
        <pc:chgData name="Marni DuVal" userId="25b6192e-d263-401f-b89e-7fbc40bf358c" providerId="ADAL" clId="{2EE5F5BB-A229-4355-94E3-42F7ADF7FBA1}" dt="2024-07-18T15:23:39.851" v="38" actId="680"/>
        <pc:sldMkLst>
          <pc:docMk/>
          <pc:sldMk cId="3385855299" sldId="318"/>
        </pc:sldMkLst>
      </pc:sldChg>
      <pc:sldChg chg="new">
        <pc:chgData name="Marni DuVal" userId="25b6192e-d263-401f-b89e-7fbc40bf358c" providerId="ADAL" clId="{2EE5F5BB-A229-4355-94E3-42F7ADF7FBA1}" dt="2024-07-18T15:23:39.882" v="39" actId="680"/>
        <pc:sldMkLst>
          <pc:docMk/>
          <pc:sldMk cId="1409829408" sldId="319"/>
        </pc:sldMkLst>
      </pc:sldChg>
      <pc:sldChg chg="new">
        <pc:chgData name="Marni DuVal" userId="25b6192e-d263-401f-b89e-7fbc40bf358c" providerId="ADAL" clId="{2EE5F5BB-A229-4355-94E3-42F7ADF7FBA1}" dt="2024-07-18T15:23:39.913" v="40" actId="680"/>
        <pc:sldMkLst>
          <pc:docMk/>
          <pc:sldMk cId="3014867858" sldId="320"/>
        </pc:sldMkLst>
      </pc:sldChg>
      <pc:sldChg chg="new">
        <pc:chgData name="Marni DuVal" userId="25b6192e-d263-401f-b89e-7fbc40bf358c" providerId="ADAL" clId="{2EE5F5BB-A229-4355-94E3-42F7ADF7FBA1}" dt="2024-07-18T15:23:39.945" v="41" actId="680"/>
        <pc:sldMkLst>
          <pc:docMk/>
          <pc:sldMk cId="320848879" sldId="321"/>
        </pc:sldMkLst>
      </pc:sldChg>
      <pc:sldChg chg="new">
        <pc:chgData name="Marni DuVal" userId="25b6192e-d263-401f-b89e-7fbc40bf358c" providerId="ADAL" clId="{2EE5F5BB-A229-4355-94E3-42F7ADF7FBA1}" dt="2024-07-18T15:23:39.976" v="42" actId="680"/>
        <pc:sldMkLst>
          <pc:docMk/>
          <pc:sldMk cId="2528727557" sldId="322"/>
        </pc:sldMkLst>
      </pc:sldChg>
      <pc:sldChg chg="new">
        <pc:chgData name="Marni DuVal" userId="25b6192e-d263-401f-b89e-7fbc40bf358c" providerId="ADAL" clId="{2EE5F5BB-A229-4355-94E3-42F7ADF7FBA1}" dt="2024-07-18T15:23:40.007" v="43" actId="680"/>
        <pc:sldMkLst>
          <pc:docMk/>
          <pc:sldMk cId="2278696046" sldId="323"/>
        </pc:sldMkLst>
      </pc:sldChg>
      <pc:sldChg chg="new">
        <pc:chgData name="Marni DuVal" userId="25b6192e-d263-401f-b89e-7fbc40bf358c" providerId="ADAL" clId="{2EE5F5BB-A229-4355-94E3-42F7ADF7FBA1}" dt="2024-07-18T15:23:40.039" v="44" actId="680"/>
        <pc:sldMkLst>
          <pc:docMk/>
          <pc:sldMk cId="611365733" sldId="324"/>
        </pc:sldMkLst>
      </pc:sldChg>
      <pc:sldChg chg="new">
        <pc:chgData name="Marni DuVal" userId="25b6192e-d263-401f-b89e-7fbc40bf358c" providerId="ADAL" clId="{2EE5F5BB-A229-4355-94E3-42F7ADF7FBA1}" dt="2024-07-18T15:23:40.070" v="45" actId="680"/>
        <pc:sldMkLst>
          <pc:docMk/>
          <pc:sldMk cId="347816881" sldId="325"/>
        </pc:sldMkLst>
      </pc:sldChg>
      <pc:sldChg chg="new">
        <pc:chgData name="Marni DuVal" userId="25b6192e-d263-401f-b89e-7fbc40bf358c" providerId="ADAL" clId="{2EE5F5BB-A229-4355-94E3-42F7ADF7FBA1}" dt="2024-07-18T15:23:40.101" v="46" actId="680"/>
        <pc:sldMkLst>
          <pc:docMk/>
          <pc:sldMk cId="1888277688" sldId="326"/>
        </pc:sldMkLst>
      </pc:sldChg>
      <pc:sldChg chg="new">
        <pc:chgData name="Marni DuVal" userId="25b6192e-d263-401f-b89e-7fbc40bf358c" providerId="ADAL" clId="{2EE5F5BB-A229-4355-94E3-42F7ADF7FBA1}" dt="2024-07-18T15:23:40.145" v="47" actId="680"/>
        <pc:sldMkLst>
          <pc:docMk/>
          <pc:sldMk cId="483425063" sldId="327"/>
        </pc:sldMkLst>
      </pc:sldChg>
      <pc:sldChg chg="new">
        <pc:chgData name="Marni DuVal" userId="25b6192e-d263-401f-b89e-7fbc40bf358c" providerId="ADAL" clId="{2EE5F5BB-A229-4355-94E3-42F7ADF7FBA1}" dt="2024-07-18T15:23:40.164" v="48" actId="680"/>
        <pc:sldMkLst>
          <pc:docMk/>
          <pc:sldMk cId="1580066211" sldId="328"/>
        </pc:sldMkLst>
      </pc:sldChg>
      <pc:sldChg chg="new">
        <pc:chgData name="Marni DuVal" userId="25b6192e-d263-401f-b89e-7fbc40bf358c" providerId="ADAL" clId="{2EE5F5BB-A229-4355-94E3-42F7ADF7FBA1}" dt="2024-07-18T15:23:40.211" v="49" actId="680"/>
        <pc:sldMkLst>
          <pc:docMk/>
          <pc:sldMk cId="2025747161" sldId="329"/>
        </pc:sldMkLst>
      </pc:sldChg>
      <pc:sldChg chg="new">
        <pc:chgData name="Marni DuVal" userId="25b6192e-d263-401f-b89e-7fbc40bf358c" providerId="ADAL" clId="{2EE5F5BB-A229-4355-94E3-42F7ADF7FBA1}" dt="2024-07-18T15:23:40.243" v="50" actId="680"/>
        <pc:sldMkLst>
          <pc:docMk/>
          <pc:sldMk cId="2468870555" sldId="330"/>
        </pc:sldMkLst>
      </pc:sldChg>
      <pc:sldChg chg="new">
        <pc:chgData name="Marni DuVal" userId="25b6192e-d263-401f-b89e-7fbc40bf358c" providerId="ADAL" clId="{2EE5F5BB-A229-4355-94E3-42F7ADF7FBA1}" dt="2024-07-18T15:23:40.274" v="51" actId="680"/>
        <pc:sldMkLst>
          <pc:docMk/>
          <pc:sldMk cId="701608854" sldId="331"/>
        </pc:sldMkLst>
      </pc:sldChg>
      <pc:sldChg chg="new">
        <pc:chgData name="Marni DuVal" userId="25b6192e-d263-401f-b89e-7fbc40bf358c" providerId="ADAL" clId="{2EE5F5BB-A229-4355-94E3-42F7ADF7FBA1}" dt="2024-07-18T15:23:40.306" v="52" actId="680"/>
        <pc:sldMkLst>
          <pc:docMk/>
          <pc:sldMk cId="1307129361" sldId="332"/>
        </pc:sldMkLst>
      </pc:sldChg>
      <pc:sldChg chg="new">
        <pc:chgData name="Marni DuVal" userId="25b6192e-d263-401f-b89e-7fbc40bf358c" providerId="ADAL" clId="{2EE5F5BB-A229-4355-94E3-42F7ADF7FBA1}" dt="2024-07-18T15:23:40.339" v="53" actId="680"/>
        <pc:sldMkLst>
          <pc:docMk/>
          <pc:sldMk cId="3114858097" sldId="333"/>
        </pc:sldMkLst>
      </pc:sldChg>
      <pc:sldChg chg="new">
        <pc:chgData name="Marni DuVal" userId="25b6192e-d263-401f-b89e-7fbc40bf358c" providerId="ADAL" clId="{2EE5F5BB-A229-4355-94E3-42F7ADF7FBA1}" dt="2024-07-18T15:23:40.368" v="54" actId="680"/>
        <pc:sldMkLst>
          <pc:docMk/>
          <pc:sldMk cId="1402639267" sldId="334"/>
        </pc:sldMkLst>
      </pc:sldChg>
      <pc:sldChg chg="new">
        <pc:chgData name="Marni DuVal" userId="25b6192e-d263-401f-b89e-7fbc40bf358c" providerId="ADAL" clId="{2EE5F5BB-A229-4355-94E3-42F7ADF7FBA1}" dt="2024-07-18T15:23:40.415" v="55" actId="680"/>
        <pc:sldMkLst>
          <pc:docMk/>
          <pc:sldMk cId="3661021416" sldId="335"/>
        </pc:sldMkLst>
      </pc:sldChg>
      <pc:sldChg chg="new">
        <pc:chgData name="Marni DuVal" userId="25b6192e-d263-401f-b89e-7fbc40bf358c" providerId="ADAL" clId="{2EE5F5BB-A229-4355-94E3-42F7ADF7FBA1}" dt="2024-07-18T15:23:40.447" v="56" actId="680"/>
        <pc:sldMkLst>
          <pc:docMk/>
          <pc:sldMk cId="4267851889" sldId="336"/>
        </pc:sldMkLst>
      </pc:sldChg>
      <pc:sldChg chg="new">
        <pc:chgData name="Marni DuVal" userId="25b6192e-d263-401f-b89e-7fbc40bf358c" providerId="ADAL" clId="{2EE5F5BB-A229-4355-94E3-42F7ADF7FBA1}" dt="2024-07-18T15:23:40.478" v="57" actId="680"/>
        <pc:sldMkLst>
          <pc:docMk/>
          <pc:sldMk cId="1312700993" sldId="337"/>
        </pc:sldMkLst>
      </pc:sldChg>
      <pc:sldChg chg="new">
        <pc:chgData name="Marni DuVal" userId="25b6192e-d263-401f-b89e-7fbc40bf358c" providerId="ADAL" clId="{2EE5F5BB-A229-4355-94E3-42F7ADF7FBA1}" dt="2024-07-18T15:23:40.510" v="58" actId="680"/>
        <pc:sldMkLst>
          <pc:docMk/>
          <pc:sldMk cId="1561094621" sldId="338"/>
        </pc:sldMkLst>
      </pc:sldChg>
      <pc:sldChg chg="new">
        <pc:chgData name="Marni DuVal" userId="25b6192e-d263-401f-b89e-7fbc40bf358c" providerId="ADAL" clId="{2EE5F5BB-A229-4355-94E3-42F7ADF7FBA1}" dt="2024-07-18T15:23:40.541" v="59" actId="680"/>
        <pc:sldMkLst>
          <pc:docMk/>
          <pc:sldMk cId="3436982307" sldId="339"/>
        </pc:sldMkLst>
      </pc:sldChg>
      <pc:sldChg chg="new">
        <pc:chgData name="Marni DuVal" userId="25b6192e-d263-401f-b89e-7fbc40bf358c" providerId="ADAL" clId="{2EE5F5BB-A229-4355-94E3-42F7ADF7FBA1}" dt="2024-07-18T15:23:40.588" v="60" actId="680"/>
        <pc:sldMkLst>
          <pc:docMk/>
          <pc:sldMk cId="1576890237" sldId="340"/>
        </pc:sldMkLst>
      </pc:sldChg>
      <pc:sldChg chg="new">
        <pc:chgData name="Marni DuVal" userId="25b6192e-d263-401f-b89e-7fbc40bf358c" providerId="ADAL" clId="{2EE5F5BB-A229-4355-94E3-42F7ADF7FBA1}" dt="2024-07-18T15:23:40.619" v="61" actId="680"/>
        <pc:sldMkLst>
          <pc:docMk/>
          <pc:sldMk cId="309395032" sldId="341"/>
        </pc:sldMkLst>
      </pc:sldChg>
      <pc:sldChg chg="new">
        <pc:chgData name="Marni DuVal" userId="25b6192e-d263-401f-b89e-7fbc40bf358c" providerId="ADAL" clId="{2EE5F5BB-A229-4355-94E3-42F7ADF7FBA1}" dt="2024-07-18T15:23:40.651" v="62" actId="680"/>
        <pc:sldMkLst>
          <pc:docMk/>
          <pc:sldMk cId="2418441645" sldId="342"/>
        </pc:sldMkLst>
      </pc:sldChg>
      <pc:sldChg chg="new">
        <pc:chgData name="Marni DuVal" userId="25b6192e-d263-401f-b89e-7fbc40bf358c" providerId="ADAL" clId="{2EE5F5BB-A229-4355-94E3-42F7ADF7FBA1}" dt="2024-07-18T15:23:40.682" v="63" actId="680"/>
        <pc:sldMkLst>
          <pc:docMk/>
          <pc:sldMk cId="3624532368" sldId="343"/>
        </pc:sldMkLst>
      </pc:sldChg>
      <pc:sldChg chg="new">
        <pc:chgData name="Marni DuVal" userId="25b6192e-d263-401f-b89e-7fbc40bf358c" providerId="ADAL" clId="{2EE5F5BB-A229-4355-94E3-42F7ADF7FBA1}" dt="2024-07-18T15:23:40.729" v="64" actId="680"/>
        <pc:sldMkLst>
          <pc:docMk/>
          <pc:sldMk cId="933287851" sldId="344"/>
        </pc:sldMkLst>
      </pc:sldChg>
      <pc:sldChg chg="new">
        <pc:chgData name="Marni DuVal" userId="25b6192e-d263-401f-b89e-7fbc40bf358c" providerId="ADAL" clId="{2EE5F5BB-A229-4355-94E3-42F7ADF7FBA1}" dt="2024-07-18T15:23:40.761" v="65" actId="680"/>
        <pc:sldMkLst>
          <pc:docMk/>
          <pc:sldMk cId="1510721749" sldId="345"/>
        </pc:sldMkLst>
      </pc:sldChg>
      <pc:sldChg chg="new">
        <pc:chgData name="Marni DuVal" userId="25b6192e-d263-401f-b89e-7fbc40bf358c" providerId="ADAL" clId="{2EE5F5BB-A229-4355-94E3-42F7ADF7FBA1}" dt="2024-07-18T15:23:40.808" v="66" actId="680"/>
        <pc:sldMkLst>
          <pc:docMk/>
          <pc:sldMk cId="3997917561" sldId="346"/>
        </pc:sldMkLst>
      </pc:sldChg>
      <pc:sldChg chg="new">
        <pc:chgData name="Marni DuVal" userId="25b6192e-d263-401f-b89e-7fbc40bf358c" providerId="ADAL" clId="{2EE5F5BB-A229-4355-94E3-42F7ADF7FBA1}" dt="2024-07-18T15:23:40.839" v="67" actId="680"/>
        <pc:sldMkLst>
          <pc:docMk/>
          <pc:sldMk cId="303228585" sldId="347"/>
        </pc:sldMkLst>
      </pc:sldChg>
      <pc:sldChg chg="new">
        <pc:chgData name="Marni DuVal" userId="25b6192e-d263-401f-b89e-7fbc40bf358c" providerId="ADAL" clId="{2EE5F5BB-A229-4355-94E3-42F7ADF7FBA1}" dt="2024-07-18T15:23:40.871" v="68" actId="680"/>
        <pc:sldMkLst>
          <pc:docMk/>
          <pc:sldMk cId="4203306333" sldId="348"/>
        </pc:sldMkLst>
      </pc:sldChg>
      <pc:sldChg chg="new">
        <pc:chgData name="Marni DuVal" userId="25b6192e-d263-401f-b89e-7fbc40bf358c" providerId="ADAL" clId="{2EE5F5BB-A229-4355-94E3-42F7ADF7FBA1}" dt="2024-07-18T15:23:40.902" v="69" actId="680"/>
        <pc:sldMkLst>
          <pc:docMk/>
          <pc:sldMk cId="285907828" sldId="349"/>
        </pc:sldMkLst>
      </pc:sldChg>
      <pc:sldChg chg="new">
        <pc:chgData name="Marni DuVal" userId="25b6192e-d263-401f-b89e-7fbc40bf358c" providerId="ADAL" clId="{2EE5F5BB-A229-4355-94E3-42F7ADF7FBA1}" dt="2024-07-18T15:23:40.949" v="70" actId="680"/>
        <pc:sldMkLst>
          <pc:docMk/>
          <pc:sldMk cId="847162556" sldId="350"/>
        </pc:sldMkLst>
      </pc:sldChg>
      <pc:sldChg chg="new">
        <pc:chgData name="Marni DuVal" userId="25b6192e-d263-401f-b89e-7fbc40bf358c" providerId="ADAL" clId="{2EE5F5BB-A229-4355-94E3-42F7ADF7FBA1}" dt="2024-07-18T15:23:40.980" v="71" actId="680"/>
        <pc:sldMkLst>
          <pc:docMk/>
          <pc:sldMk cId="3749547541" sldId="351"/>
        </pc:sldMkLst>
      </pc:sldChg>
      <pc:sldChg chg="new">
        <pc:chgData name="Marni DuVal" userId="25b6192e-d263-401f-b89e-7fbc40bf358c" providerId="ADAL" clId="{2EE5F5BB-A229-4355-94E3-42F7ADF7FBA1}" dt="2024-07-18T15:23:41.012" v="72" actId="680"/>
        <pc:sldMkLst>
          <pc:docMk/>
          <pc:sldMk cId="712483656" sldId="352"/>
        </pc:sldMkLst>
      </pc:sldChg>
      <pc:sldChg chg="new">
        <pc:chgData name="Marni DuVal" userId="25b6192e-d263-401f-b89e-7fbc40bf358c" providerId="ADAL" clId="{2EE5F5BB-A229-4355-94E3-42F7ADF7FBA1}" dt="2024-07-18T15:23:41.059" v="73" actId="680"/>
        <pc:sldMkLst>
          <pc:docMk/>
          <pc:sldMk cId="3867771434" sldId="353"/>
        </pc:sldMkLst>
      </pc:sldChg>
      <pc:sldChg chg="new">
        <pc:chgData name="Marni DuVal" userId="25b6192e-d263-401f-b89e-7fbc40bf358c" providerId="ADAL" clId="{2EE5F5BB-A229-4355-94E3-42F7ADF7FBA1}" dt="2024-07-18T15:23:41.090" v="74" actId="680"/>
        <pc:sldMkLst>
          <pc:docMk/>
          <pc:sldMk cId="1922509807" sldId="354"/>
        </pc:sldMkLst>
      </pc:sldChg>
      <pc:sldChg chg="new">
        <pc:chgData name="Marni DuVal" userId="25b6192e-d263-401f-b89e-7fbc40bf358c" providerId="ADAL" clId="{2EE5F5BB-A229-4355-94E3-42F7ADF7FBA1}" dt="2024-07-18T15:23:41.122" v="75" actId="680"/>
        <pc:sldMkLst>
          <pc:docMk/>
          <pc:sldMk cId="3587152205" sldId="355"/>
        </pc:sldMkLst>
      </pc:sldChg>
      <pc:sldChg chg="new">
        <pc:chgData name="Marni DuVal" userId="25b6192e-d263-401f-b89e-7fbc40bf358c" providerId="ADAL" clId="{2EE5F5BB-A229-4355-94E3-42F7ADF7FBA1}" dt="2024-07-18T15:23:41.169" v="76" actId="680"/>
        <pc:sldMkLst>
          <pc:docMk/>
          <pc:sldMk cId="423131534" sldId="356"/>
        </pc:sldMkLst>
      </pc:sldChg>
      <pc:sldChg chg="new">
        <pc:chgData name="Marni DuVal" userId="25b6192e-d263-401f-b89e-7fbc40bf358c" providerId="ADAL" clId="{2EE5F5BB-A229-4355-94E3-42F7ADF7FBA1}" dt="2024-07-18T15:23:41.200" v="77" actId="680"/>
        <pc:sldMkLst>
          <pc:docMk/>
          <pc:sldMk cId="2354707287" sldId="357"/>
        </pc:sldMkLst>
      </pc:sldChg>
    </pc:docChg>
  </pc:docChgLst>
  <pc:docChgLst>
    <pc:chgData name="Sophia Wojahn" userId="S::sophia.wojahn@akoyago.com::5977cf0b-2d35-472f-9fc1-27e7243bd7cb" providerId="AD" clId="Web-{191655BC-F660-0756-D70F-55A99090B98E}"/>
    <pc:docChg chg="addSld sldOrd">
      <pc:chgData name="Sophia Wojahn" userId="S::sophia.wojahn@akoyago.com::5977cf0b-2d35-472f-9fc1-27e7243bd7cb" providerId="AD" clId="Web-{191655BC-F660-0756-D70F-55A99090B98E}" dt="2024-07-16T00:05:12.201" v="1"/>
      <pc:docMkLst>
        <pc:docMk/>
      </pc:docMkLst>
      <pc:sldChg chg="add ord">
        <pc:chgData name="Sophia Wojahn" userId="S::sophia.wojahn@akoyago.com::5977cf0b-2d35-472f-9fc1-27e7243bd7cb" providerId="AD" clId="Web-{191655BC-F660-0756-D70F-55A99090B98E}" dt="2024-07-16T00:05:12.201" v="1"/>
        <pc:sldMkLst>
          <pc:docMk/>
          <pc:sldMk cId="4171152783" sldId="282"/>
        </pc:sldMkLst>
      </pc:sldChg>
    </pc:docChg>
  </pc:docChgLst>
  <pc:docChgLst>
    <pc:chgData name="Sophia Wojahn" userId="5977cf0b-2d35-472f-9fc1-27e7243bd7cb" providerId="ADAL" clId="{15A2056D-0E01-4192-BE11-E3F3A6F00ABF}"/>
    <pc:docChg chg="undo custSel modSld">
      <pc:chgData name="Sophia Wojahn" userId="5977cf0b-2d35-472f-9fc1-27e7243bd7cb" providerId="ADAL" clId="{15A2056D-0E01-4192-BE11-E3F3A6F00ABF}" dt="2024-07-15T18:34:01.465" v="484" actId="478"/>
      <pc:docMkLst>
        <pc:docMk/>
      </pc:docMkLst>
      <pc:sldChg chg="modSp mod">
        <pc:chgData name="Sophia Wojahn" userId="5977cf0b-2d35-472f-9fc1-27e7243bd7cb" providerId="ADAL" clId="{15A2056D-0E01-4192-BE11-E3F3A6F00ABF}" dt="2024-07-15T17:22:04.376" v="16" actId="20577"/>
        <pc:sldMkLst>
          <pc:docMk/>
          <pc:sldMk cId="1199068948" sldId="257"/>
        </pc:sldMkLst>
        <pc:spChg chg="mod">
          <ac:chgData name="Sophia Wojahn" userId="5977cf0b-2d35-472f-9fc1-27e7243bd7cb" providerId="ADAL" clId="{15A2056D-0E01-4192-BE11-E3F3A6F00ABF}" dt="2024-07-15T17:20:13.785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7:22:04.376" v="16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7:23:05.889" v="30" actId="20577"/>
        <pc:sldMkLst>
          <pc:docMk/>
          <pc:sldMk cId="327137941" sldId="258"/>
        </pc:sldMkLst>
        <pc:spChg chg="mod">
          <ac:chgData name="Sophia Wojahn" userId="5977cf0b-2d35-472f-9fc1-27e7243bd7cb" providerId="ADAL" clId="{15A2056D-0E01-4192-BE11-E3F3A6F00ABF}" dt="2024-07-15T17:22:29.767" v="22" actId="2057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7:23:05.889" v="30" actId="20577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25:07.299" v="364" actId="20577"/>
        <pc:sldMkLst>
          <pc:docMk/>
          <pc:sldMk cId="2075923487" sldId="259"/>
        </pc:sldMkLst>
        <pc:spChg chg="mod">
          <ac:chgData name="Sophia Wojahn" userId="5977cf0b-2d35-472f-9fc1-27e7243bd7cb" providerId="ADAL" clId="{15A2056D-0E01-4192-BE11-E3F3A6F00ABF}" dt="2024-07-15T17:23:58.701" v="35"/>
          <ac:spMkLst>
            <pc:docMk/>
            <pc:sldMk cId="2075923487" sldId="259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5:07.299" v="364" actId="20577"/>
          <ac:spMkLst>
            <pc:docMk/>
            <pc:sldMk cId="2075923487" sldId="259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7:29:32.768" v="114" actId="1076"/>
          <ac:picMkLst>
            <pc:docMk/>
            <pc:sldMk cId="2075923487" sldId="259"/>
            <ac:picMk id="1030" creationId="{0BBC6127-8503-80AF-1B36-8609F0A2255D}"/>
          </ac:picMkLst>
        </pc:picChg>
        <pc:picChg chg="mod">
          <ac:chgData name="Sophia Wojahn" userId="5977cf0b-2d35-472f-9fc1-27e7243bd7cb" providerId="ADAL" clId="{15A2056D-0E01-4192-BE11-E3F3A6F00ABF}" dt="2024-07-15T17:29:36.657" v="115" actId="1076"/>
          <ac:picMkLst>
            <pc:docMk/>
            <pc:sldMk cId="2075923487" sldId="259"/>
            <ac:picMk id="1032" creationId="{5D0636DD-8119-0676-9A90-7296971EF724}"/>
          </ac:picMkLst>
        </pc:picChg>
      </pc:sldChg>
      <pc:sldChg chg="addSp delSp modSp mod">
        <pc:chgData name="Sophia Wojahn" userId="5977cf0b-2d35-472f-9fc1-27e7243bd7cb" providerId="ADAL" clId="{15A2056D-0E01-4192-BE11-E3F3A6F00ABF}" dt="2024-07-15T18:34:01.465" v="484" actId="478"/>
        <pc:sldMkLst>
          <pc:docMk/>
          <pc:sldMk cId="2431108354" sldId="260"/>
        </pc:sldMkLst>
        <pc:spChg chg="add mod">
          <ac:chgData name="Sophia Wojahn" userId="5977cf0b-2d35-472f-9fc1-27e7243bd7cb" providerId="ADAL" clId="{15A2056D-0E01-4192-BE11-E3F3A6F00ABF}" dt="2024-07-15T18:33:58.747" v="483" actId="12"/>
          <ac:spMkLst>
            <pc:docMk/>
            <pc:sldMk cId="2431108354" sldId="260"/>
            <ac:spMk id="3" creationId="{2934FC33-1599-F242-B7BD-2088616822C2}"/>
          </ac:spMkLst>
        </pc:spChg>
        <pc:spChg chg="del mod">
          <ac:chgData name="Sophia Wojahn" userId="5977cf0b-2d35-472f-9fc1-27e7243bd7cb" providerId="ADAL" clId="{15A2056D-0E01-4192-BE11-E3F3A6F00ABF}" dt="2024-07-15T18:34:01.465" v="484" actId="478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25:00.904" v="359" actId="12"/>
        <pc:sldMkLst>
          <pc:docMk/>
          <pc:sldMk cId="993792436" sldId="262"/>
        </pc:sldMkLst>
        <pc:spChg chg="mod">
          <ac:chgData name="Sophia Wojahn" userId="5977cf0b-2d35-472f-9fc1-27e7243bd7cb" providerId="ADAL" clId="{15A2056D-0E01-4192-BE11-E3F3A6F00ABF}" dt="2024-07-15T17:52:21.543" v="129"/>
          <ac:spMkLst>
            <pc:docMk/>
            <pc:sldMk cId="993792436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5:00.904" v="359" actId="12"/>
          <ac:spMkLst>
            <pc:docMk/>
            <pc:sldMk cId="993792436" sldId="262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7:52:07.862" v="121" actId="14100"/>
          <ac:picMkLst>
            <pc:docMk/>
            <pc:sldMk cId="993792436" sldId="262"/>
            <ac:picMk id="2050" creationId="{3323E0F1-584E-C24C-41FD-6C5F5ADA02B7}"/>
          </ac:picMkLst>
        </pc:picChg>
      </pc:sldChg>
      <pc:sldChg chg="addSp delSp modSp mod">
        <pc:chgData name="Sophia Wojahn" userId="5977cf0b-2d35-472f-9fc1-27e7243bd7cb" providerId="ADAL" clId="{15A2056D-0E01-4192-BE11-E3F3A6F00ABF}" dt="2024-07-15T18:24:57.339" v="358" actId="20577"/>
        <pc:sldMkLst>
          <pc:docMk/>
          <pc:sldMk cId="542966268" sldId="263"/>
        </pc:sldMkLst>
        <pc:spChg chg="add mod">
          <ac:chgData name="Sophia Wojahn" userId="5977cf0b-2d35-472f-9fc1-27e7243bd7cb" providerId="ADAL" clId="{15A2056D-0E01-4192-BE11-E3F3A6F00ABF}" dt="2024-07-15T17:52:50.896" v="136" actId="1076"/>
          <ac:spMkLst>
            <pc:docMk/>
            <pc:sldMk cId="542966268" sldId="263"/>
            <ac:spMk id="3" creationId="{829FF167-917C-A363-EF2D-09BEC8549537}"/>
          </ac:spMkLst>
        </pc:spChg>
        <pc:spChg chg="del">
          <ac:chgData name="Sophia Wojahn" userId="5977cf0b-2d35-472f-9fc1-27e7243bd7cb" providerId="ADAL" clId="{15A2056D-0E01-4192-BE11-E3F3A6F00ABF}" dt="2024-07-15T17:52:35.666" v="131" actId="478"/>
          <ac:spMkLst>
            <pc:docMk/>
            <pc:sldMk cId="542966268" sldId="263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4:57.339" v="358" actId="20577"/>
          <ac:spMkLst>
            <pc:docMk/>
            <pc:sldMk cId="542966268" sldId="263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7:53:29.805" v="142" actId="1076"/>
          <ac:picMkLst>
            <pc:docMk/>
            <pc:sldMk cId="542966268" sldId="263"/>
            <ac:picMk id="3074" creationId="{9FB4540A-0E17-6788-B60E-E92B9926A7A0}"/>
          </ac:picMkLst>
        </pc:picChg>
      </pc:sldChg>
      <pc:sldChg chg="modSp mod">
        <pc:chgData name="Sophia Wojahn" userId="5977cf0b-2d35-472f-9fc1-27e7243bd7cb" providerId="ADAL" clId="{15A2056D-0E01-4192-BE11-E3F3A6F00ABF}" dt="2024-07-15T18:07:25.162" v="158" actId="948"/>
        <pc:sldMkLst>
          <pc:docMk/>
          <pc:sldMk cId="339310241" sldId="264"/>
        </pc:sldMkLst>
        <pc:spChg chg="mod">
          <ac:chgData name="Sophia Wojahn" userId="5977cf0b-2d35-472f-9fc1-27e7243bd7cb" providerId="ADAL" clId="{15A2056D-0E01-4192-BE11-E3F3A6F00ABF}" dt="2024-07-15T18:06:57.388" v="157" actId="14100"/>
          <ac:spMkLst>
            <pc:docMk/>
            <pc:sldMk cId="339310241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07:25.162" v="158" actId="948"/>
          <ac:spMkLst>
            <pc:docMk/>
            <pc:sldMk cId="339310241" sldId="264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24:46.966" v="356" actId="14100"/>
        <pc:sldMkLst>
          <pc:docMk/>
          <pc:sldMk cId="3037456017" sldId="265"/>
        </pc:sldMkLst>
        <pc:spChg chg="mod">
          <ac:chgData name="Sophia Wojahn" userId="5977cf0b-2d35-472f-9fc1-27e7243bd7cb" providerId="ADAL" clId="{15A2056D-0E01-4192-BE11-E3F3A6F00ABF}" dt="2024-07-15T18:12:18.195" v="228" actId="2711"/>
          <ac:spMkLst>
            <pc:docMk/>
            <pc:sldMk cId="3037456017" sldId="265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4:46.966" v="356" actId="14100"/>
          <ac:spMkLst>
            <pc:docMk/>
            <pc:sldMk cId="3037456017" sldId="265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8:12:58.625" v="242" actId="14100"/>
          <ac:picMkLst>
            <pc:docMk/>
            <pc:sldMk cId="3037456017" sldId="265"/>
            <ac:picMk id="5122" creationId="{54212EB9-019A-B0AE-DA7A-B54F88FB7FEF}"/>
          </ac:picMkLst>
        </pc:picChg>
      </pc:sldChg>
      <pc:sldChg chg="modSp mod">
        <pc:chgData name="Sophia Wojahn" userId="5977cf0b-2d35-472f-9fc1-27e7243bd7cb" providerId="ADAL" clId="{15A2056D-0E01-4192-BE11-E3F3A6F00ABF}" dt="2024-07-15T18:24:51.108" v="357" actId="12"/>
        <pc:sldMkLst>
          <pc:docMk/>
          <pc:sldMk cId="3097221843" sldId="266"/>
        </pc:sldMkLst>
        <pc:spChg chg="mod">
          <ac:chgData name="Sophia Wojahn" userId="5977cf0b-2d35-472f-9fc1-27e7243bd7cb" providerId="ADAL" clId="{15A2056D-0E01-4192-BE11-E3F3A6F00ABF}" dt="2024-07-15T18:09:07.743" v="170" actId="2711"/>
          <ac:spMkLst>
            <pc:docMk/>
            <pc:sldMk cId="3097221843" sldId="266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4:51.108" v="357" actId="12"/>
          <ac:spMkLst>
            <pc:docMk/>
            <pc:sldMk cId="3097221843" sldId="26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08:53.085" v="168" actId="20577"/>
        <pc:sldMkLst>
          <pc:docMk/>
          <pc:sldMk cId="1288659638" sldId="267"/>
        </pc:sldMkLst>
        <pc:spChg chg="mod">
          <ac:chgData name="Sophia Wojahn" userId="5977cf0b-2d35-472f-9fc1-27e7243bd7cb" providerId="ADAL" clId="{15A2056D-0E01-4192-BE11-E3F3A6F00ABF}" dt="2024-07-15T18:07:49.314" v="164" actId="1076"/>
          <ac:spMkLst>
            <pc:docMk/>
            <pc:sldMk cId="1288659638" sldId="267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08:53.085" v="168" actId="20577"/>
          <ac:spMkLst>
            <pc:docMk/>
            <pc:sldMk cId="1288659638" sldId="26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24:40.588" v="354" actId="14100"/>
        <pc:sldMkLst>
          <pc:docMk/>
          <pc:sldMk cId="3794088263" sldId="268"/>
        </pc:sldMkLst>
        <pc:spChg chg="mod">
          <ac:chgData name="Sophia Wojahn" userId="5977cf0b-2d35-472f-9fc1-27e7243bd7cb" providerId="ADAL" clId="{15A2056D-0E01-4192-BE11-E3F3A6F00ABF}" dt="2024-07-15T18:13:25.701" v="250" actId="2711"/>
          <ac:spMkLst>
            <pc:docMk/>
            <pc:sldMk cId="3794088263" sldId="268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4:40.588" v="354" actId="14100"/>
          <ac:spMkLst>
            <pc:docMk/>
            <pc:sldMk cId="3794088263" sldId="268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8:14:16.030" v="253" actId="1076"/>
          <ac:picMkLst>
            <pc:docMk/>
            <pc:sldMk cId="3794088263" sldId="268"/>
            <ac:picMk id="6146" creationId="{7E826AB5-C22D-36B6-028F-A5738E5B6D2B}"/>
          </ac:picMkLst>
        </pc:picChg>
      </pc:sldChg>
      <pc:sldChg chg="modSp mod">
        <pc:chgData name="Sophia Wojahn" userId="5977cf0b-2d35-472f-9fc1-27e7243bd7cb" providerId="ADAL" clId="{15A2056D-0E01-4192-BE11-E3F3A6F00ABF}" dt="2024-07-15T18:24:27.885" v="352" actId="14100"/>
        <pc:sldMkLst>
          <pc:docMk/>
          <pc:sldMk cId="624831813" sldId="269"/>
        </pc:sldMkLst>
        <pc:spChg chg="mod">
          <ac:chgData name="Sophia Wojahn" userId="5977cf0b-2d35-472f-9fc1-27e7243bd7cb" providerId="ADAL" clId="{15A2056D-0E01-4192-BE11-E3F3A6F00ABF}" dt="2024-07-15T18:23:43.191" v="337" actId="2711"/>
          <ac:spMkLst>
            <pc:docMk/>
            <pc:sldMk cId="624831813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4:23.100" v="350" actId="14100"/>
          <ac:spMkLst>
            <pc:docMk/>
            <pc:sldMk cId="624831813" sldId="269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8:24:27.885" v="352" actId="14100"/>
          <ac:picMkLst>
            <pc:docMk/>
            <pc:sldMk cId="624831813" sldId="269"/>
            <ac:picMk id="7170" creationId="{F516D90B-0571-78EF-750F-D9D2EB5DCF2E}"/>
          </ac:picMkLst>
        </pc:picChg>
      </pc:sldChg>
      <pc:sldChg chg="modSp mod">
        <pc:chgData name="Sophia Wojahn" userId="5977cf0b-2d35-472f-9fc1-27e7243bd7cb" providerId="ADAL" clId="{15A2056D-0E01-4192-BE11-E3F3A6F00ABF}" dt="2024-07-15T18:25:45.242" v="378" actId="20577"/>
        <pc:sldMkLst>
          <pc:docMk/>
          <pc:sldMk cId="1804247640" sldId="270"/>
        </pc:sldMkLst>
        <pc:spChg chg="mod">
          <ac:chgData name="Sophia Wojahn" userId="5977cf0b-2d35-472f-9fc1-27e7243bd7cb" providerId="ADAL" clId="{15A2056D-0E01-4192-BE11-E3F3A6F00ABF}" dt="2024-07-15T18:25:18.691" v="366" actId="2711"/>
          <ac:spMkLst>
            <pc:docMk/>
            <pc:sldMk cId="1804247640" sldId="270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5:45.242" v="378" actId="20577"/>
          <ac:spMkLst>
            <pc:docMk/>
            <pc:sldMk cId="1804247640" sldId="27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15:28.046" v="274" actId="14100"/>
        <pc:sldMkLst>
          <pc:docMk/>
          <pc:sldMk cId="476149668" sldId="271"/>
        </pc:sldMkLst>
        <pc:spChg chg="mod">
          <ac:chgData name="Sophia Wojahn" userId="5977cf0b-2d35-472f-9fc1-27e7243bd7cb" providerId="ADAL" clId="{15A2056D-0E01-4192-BE11-E3F3A6F00ABF}" dt="2024-07-15T18:14:57.915" v="255" actId="2711"/>
          <ac:spMkLst>
            <pc:docMk/>
            <pc:sldMk cId="476149668" sldId="271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15:28.046" v="274" actId="14100"/>
          <ac:spMkLst>
            <pc:docMk/>
            <pc:sldMk cId="476149668" sldId="271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15A2056D-0E01-4192-BE11-E3F3A6F00ABF}" dt="2024-07-15T18:26:15.989" v="385" actId="14100"/>
        <pc:sldMkLst>
          <pc:docMk/>
          <pc:sldMk cId="373458705" sldId="272"/>
        </pc:sldMkLst>
        <pc:spChg chg="mod">
          <ac:chgData name="Sophia Wojahn" userId="5977cf0b-2d35-472f-9fc1-27e7243bd7cb" providerId="ADAL" clId="{15A2056D-0E01-4192-BE11-E3F3A6F00ABF}" dt="2024-07-15T18:25:54.484" v="380"/>
          <ac:spMkLst>
            <pc:docMk/>
            <pc:sldMk cId="373458705" sldId="272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6:12.102" v="383" actId="12"/>
          <ac:spMkLst>
            <pc:docMk/>
            <pc:sldMk cId="373458705" sldId="272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8:26:15.989" v="385" actId="14100"/>
          <ac:picMkLst>
            <pc:docMk/>
            <pc:sldMk cId="373458705" sldId="272"/>
            <ac:picMk id="8194" creationId="{174C764F-2AD5-9422-81A0-1DDA23CF38F8}"/>
          </ac:picMkLst>
        </pc:picChg>
      </pc:sldChg>
      <pc:sldChg chg="modSp mod">
        <pc:chgData name="Sophia Wojahn" userId="5977cf0b-2d35-472f-9fc1-27e7243bd7cb" providerId="ADAL" clId="{15A2056D-0E01-4192-BE11-E3F3A6F00ABF}" dt="2024-07-15T18:27:06.897" v="402" actId="1076"/>
        <pc:sldMkLst>
          <pc:docMk/>
          <pc:sldMk cId="785990260" sldId="273"/>
        </pc:sldMkLst>
        <pc:spChg chg="mod">
          <ac:chgData name="Sophia Wojahn" userId="5977cf0b-2d35-472f-9fc1-27e7243bd7cb" providerId="ADAL" clId="{15A2056D-0E01-4192-BE11-E3F3A6F00ABF}" dt="2024-07-15T18:26:28.809" v="396" actId="20577"/>
          <ac:spMkLst>
            <pc:docMk/>
            <pc:sldMk cId="785990260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15A2056D-0E01-4192-BE11-E3F3A6F00ABF}" dt="2024-07-15T18:26:59.725" v="399" actId="14100"/>
          <ac:spMkLst>
            <pc:docMk/>
            <pc:sldMk cId="785990260" sldId="273"/>
            <ac:spMk id="8" creationId="{2934FC33-1599-F242-B7BD-2088616822C2}"/>
          </ac:spMkLst>
        </pc:spChg>
        <pc:picChg chg="mod">
          <ac:chgData name="Sophia Wojahn" userId="5977cf0b-2d35-472f-9fc1-27e7243bd7cb" providerId="ADAL" clId="{15A2056D-0E01-4192-BE11-E3F3A6F00ABF}" dt="2024-07-15T18:27:06.897" v="402" actId="1076"/>
          <ac:picMkLst>
            <pc:docMk/>
            <pc:sldMk cId="785990260" sldId="273"/>
            <ac:picMk id="9218" creationId="{9F37585A-E17D-146B-1AB7-2C2203E34F6B}"/>
          </ac:picMkLst>
        </pc:picChg>
      </pc:sldChg>
      <pc:sldChg chg="addSp modSp mod">
        <pc:chgData name="Sophia Wojahn" userId="5977cf0b-2d35-472f-9fc1-27e7243bd7cb" providerId="ADAL" clId="{15A2056D-0E01-4192-BE11-E3F3A6F00ABF}" dt="2024-07-15T17:28:44.562" v="107" actId="255"/>
        <pc:sldMkLst>
          <pc:docMk/>
          <pc:sldMk cId="1169037050" sldId="274"/>
        </pc:sldMkLst>
        <pc:spChg chg="mod">
          <ac:chgData name="Sophia Wojahn" userId="5977cf0b-2d35-472f-9fc1-27e7243bd7cb" providerId="ADAL" clId="{15A2056D-0E01-4192-BE11-E3F3A6F00ABF}" dt="2024-07-15T17:24:34.631" v="40" actId="20577"/>
          <ac:spMkLst>
            <pc:docMk/>
            <pc:sldMk cId="1169037050" sldId="274"/>
            <ac:spMk id="2" creationId="{81D6CDB8-D5BA-29E4-20D4-E030F011AD23}"/>
          </ac:spMkLst>
        </pc:spChg>
        <pc:spChg chg="add mod">
          <ac:chgData name="Sophia Wojahn" userId="5977cf0b-2d35-472f-9fc1-27e7243bd7cb" providerId="ADAL" clId="{15A2056D-0E01-4192-BE11-E3F3A6F00ABF}" dt="2024-07-15T17:24:53.443" v="45"/>
          <ac:spMkLst>
            <pc:docMk/>
            <pc:sldMk cId="1169037050" sldId="274"/>
            <ac:spMk id="3" creationId="{87AC827D-7CB4-A4E8-2537-BA72463CB6B0}"/>
          </ac:spMkLst>
        </pc:spChg>
        <pc:spChg chg="mod">
          <ac:chgData name="Sophia Wojahn" userId="5977cf0b-2d35-472f-9fc1-27e7243bd7cb" providerId="ADAL" clId="{15A2056D-0E01-4192-BE11-E3F3A6F00ABF}" dt="2024-07-15T17:26:14.904" v="80" actId="2085"/>
          <ac:spMkLst>
            <pc:docMk/>
            <pc:sldMk cId="1169037050" sldId="274"/>
            <ac:spMk id="6" creationId="{254878A7-7EA0-B039-E2CA-9E55950EFA66}"/>
          </ac:spMkLst>
        </pc:spChg>
        <pc:spChg chg="mod">
          <ac:chgData name="Sophia Wojahn" userId="5977cf0b-2d35-472f-9fc1-27e7243bd7cb" providerId="ADAL" clId="{15A2056D-0E01-4192-BE11-E3F3A6F00ABF}" dt="2024-07-15T17:26:14.904" v="80" actId="2085"/>
          <ac:spMkLst>
            <pc:docMk/>
            <pc:sldMk cId="1169037050" sldId="274"/>
            <ac:spMk id="7" creationId="{11FEBEB4-CB15-C1EB-B19C-628181CD9138}"/>
          </ac:spMkLst>
        </pc:spChg>
        <pc:spChg chg="mod">
          <ac:chgData name="Sophia Wojahn" userId="5977cf0b-2d35-472f-9fc1-27e7243bd7cb" providerId="ADAL" clId="{15A2056D-0E01-4192-BE11-E3F3A6F00ABF}" dt="2024-07-15T17:26:14.904" v="80" actId="2085"/>
          <ac:spMkLst>
            <pc:docMk/>
            <pc:sldMk cId="1169037050" sldId="274"/>
            <ac:spMk id="9" creationId="{9F1814F1-EF29-9726-E74F-75D829F8EE3F}"/>
          </ac:spMkLst>
        </pc:spChg>
        <pc:spChg chg="mod">
          <ac:chgData name="Sophia Wojahn" userId="5977cf0b-2d35-472f-9fc1-27e7243bd7cb" providerId="ADAL" clId="{15A2056D-0E01-4192-BE11-E3F3A6F00ABF}" dt="2024-07-15T17:28:36.322" v="105" actId="15"/>
          <ac:spMkLst>
            <pc:docMk/>
            <pc:sldMk cId="1169037050" sldId="274"/>
            <ac:spMk id="12" creationId="{D4C29744-9914-C45D-DC55-DCB65AF43D0F}"/>
          </ac:spMkLst>
        </pc:spChg>
        <pc:spChg chg="mod">
          <ac:chgData name="Sophia Wojahn" userId="5977cf0b-2d35-472f-9fc1-27e7243bd7cb" providerId="ADAL" clId="{15A2056D-0E01-4192-BE11-E3F3A6F00ABF}" dt="2024-07-15T17:28:39.048" v="106" actId="15"/>
          <ac:spMkLst>
            <pc:docMk/>
            <pc:sldMk cId="1169037050" sldId="274"/>
            <ac:spMk id="14" creationId="{AC0BECD2-A8D2-08BA-A3F1-FEE3E2196A49}"/>
          </ac:spMkLst>
        </pc:spChg>
        <pc:spChg chg="mod">
          <ac:chgData name="Sophia Wojahn" userId="5977cf0b-2d35-472f-9fc1-27e7243bd7cb" providerId="ADAL" clId="{15A2056D-0E01-4192-BE11-E3F3A6F00ABF}" dt="2024-07-15T17:28:44.562" v="107" actId="255"/>
          <ac:spMkLst>
            <pc:docMk/>
            <pc:sldMk cId="1169037050" sldId="274"/>
            <ac:spMk id="15" creationId="{089879D5-D9EF-B60F-1D27-CF33D5967C3E}"/>
          </ac:spMkLst>
        </pc:spChg>
      </pc:sldChg>
      <pc:sldChg chg="addSp delSp modSp mod">
        <pc:chgData name="Sophia Wojahn" userId="5977cf0b-2d35-472f-9fc1-27e7243bd7cb" providerId="ADAL" clId="{15A2056D-0E01-4192-BE11-E3F3A6F00ABF}" dt="2024-07-15T18:23:28.055" v="335" actId="1036"/>
        <pc:sldMkLst>
          <pc:docMk/>
          <pc:sldMk cId="85078493" sldId="275"/>
        </pc:sldMkLst>
        <pc:spChg chg="mod">
          <ac:chgData name="Sophia Wojahn" userId="5977cf0b-2d35-472f-9fc1-27e7243bd7cb" providerId="ADAL" clId="{15A2056D-0E01-4192-BE11-E3F3A6F00ABF}" dt="2024-07-15T18:17:26.243" v="280" actId="20577"/>
          <ac:spMkLst>
            <pc:docMk/>
            <pc:sldMk cId="85078493" sldId="275"/>
            <ac:spMk id="2" creationId="{81D6CDB8-D5BA-29E4-20D4-E030F011AD23}"/>
          </ac:spMkLst>
        </pc:spChg>
        <pc:spChg chg="add mod">
          <ac:chgData name="Sophia Wojahn" userId="5977cf0b-2d35-472f-9fc1-27e7243bd7cb" providerId="ADAL" clId="{15A2056D-0E01-4192-BE11-E3F3A6F00ABF}" dt="2024-07-15T18:18:50.248" v="284" actId="1076"/>
          <ac:spMkLst>
            <pc:docMk/>
            <pc:sldMk cId="85078493" sldId="275"/>
            <ac:spMk id="3" creationId="{049AF553-7CAA-6BC4-57B1-F0D008D5E5C1}"/>
          </ac:spMkLst>
        </pc:spChg>
        <pc:spChg chg="add mod">
          <ac:chgData name="Sophia Wojahn" userId="5977cf0b-2d35-472f-9fc1-27e7243bd7cb" providerId="ADAL" clId="{15A2056D-0E01-4192-BE11-E3F3A6F00ABF}" dt="2024-07-15T18:20:04.745" v="286"/>
          <ac:spMkLst>
            <pc:docMk/>
            <pc:sldMk cId="85078493" sldId="275"/>
            <ac:spMk id="4" creationId="{58786DC1-1939-815D-4762-A50F1DD19648}"/>
          </ac:spMkLst>
        </pc:spChg>
        <pc:spChg chg="add mod">
          <ac:chgData name="Sophia Wojahn" userId="5977cf0b-2d35-472f-9fc1-27e7243bd7cb" providerId="ADAL" clId="{15A2056D-0E01-4192-BE11-E3F3A6F00ABF}" dt="2024-07-15T18:20:04.745" v="286"/>
          <ac:spMkLst>
            <pc:docMk/>
            <pc:sldMk cId="85078493" sldId="275"/>
            <ac:spMk id="5" creationId="{04DEE458-78D8-1CAD-9A88-D22F86F38BFA}"/>
          </ac:spMkLst>
        </pc:spChg>
        <pc:spChg chg="del">
          <ac:chgData name="Sophia Wojahn" userId="5977cf0b-2d35-472f-9fc1-27e7243bd7cb" providerId="ADAL" clId="{15A2056D-0E01-4192-BE11-E3F3A6F00ABF}" dt="2024-07-15T18:20:04.394" v="285" actId="478"/>
          <ac:spMkLst>
            <pc:docMk/>
            <pc:sldMk cId="85078493" sldId="275"/>
            <ac:spMk id="6" creationId="{254878A7-7EA0-B039-E2CA-9E55950EFA66}"/>
          </ac:spMkLst>
        </pc:spChg>
        <pc:spChg chg="del">
          <ac:chgData name="Sophia Wojahn" userId="5977cf0b-2d35-472f-9fc1-27e7243bd7cb" providerId="ADAL" clId="{15A2056D-0E01-4192-BE11-E3F3A6F00ABF}" dt="2024-07-15T18:20:04.394" v="285" actId="478"/>
          <ac:spMkLst>
            <pc:docMk/>
            <pc:sldMk cId="85078493" sldId="275"/>
            <ac:spMk id="7" creationId="{11FEBEB4-CB15-C1EB-B19C-628181CD9138}"/>
          </ac:spMkLst>
        </pc:spChg>
        <pc:spChg chg="add mod">
          <ac:chgData name="Sophia Wojahn" userId="5977cf0b-2d35-472f-9fc1-27e7243bd7cb" providerId="ADAL" clId="{15A2056D-0E01-4192-BE11-E3F3A6F00ABF}" dt="2024-07-15T18:20:04.745" v="286"/>
          <ac:spMkLst>
            <pc:docMk/>
            <pc:sldMk cId="85078493" sldId="275"/>
            <ac:spMk id="8" creationId="{0B2CA9AA-56BA-089D-49EB-6AA7BF57B4E8}"/>
          </ac:spMkLst>
        </pc:spChg>
        <pc:spChg chg="del">
          <ac:chgData name="Sophia Wojahn" userId="5977cf0b-2d35-472f-9fc1-27e7243bd7cb" providerId="ADAL" clId="{15A2056D-0E01-4192-BE11-E3F3A6F00ABF}" dt="2024-07-15T18:20:04.394" v="285" actId="478"/>
          <ac:spMkLst>
            <pc:docMk/>
            <pc:sldMk cId="85078493" sldId="275"/>
            <ac:spMk id="9" creationId="{9F1814F1-EF29-9726-E74F-75D829F8EE3F}"/>
          </ac:spMkLst>
        </pc:spChg>
        <pc:spChg chg="mod">
          <ac:chgData name="Sophia Wojahn" userId="5977cf0b-2d35-472f-9fc1-27e7243bd7cb" providerId="ADAL" clId="{15A2056D-0E01-4192-BE11-E3F3A6F00ABF}" dt="2024-07-15T18:23:28.055" v="335" actId="1036"/>
          <ac:spMkLst>
            <pc:docMk/>
            <pc:sldMk cId="85078493" sldId="275"/>
            <ac:spMk id="12" creationId="{D4C29744-9914-C45D-DC55-DCB65AF43D0F}"/>
          </ac:spMkLst>
        </pc:spChg>
        <pc:spChg chg="mod">
          <ac:chgData name="Sophia Wojahn" userId="5977cf0b-2d35-472f-9fc1-27e7243bd7cb" providerId="ADAL" clId="{15A2056D-0E01-4192-BE11-E3F3A6F00ABF}" dt="2024-07-15T18:23:28.055" v="335" actId="1036"/>
          <ac:spMkLst>
            <pc:docMk/>
            <pc:sldMk cId="85078493" sldId="275"/>
            <ac:spMk id="14" creationId="{AC0BECD2-A8D2-08BA-A3F1-FEE3E2196A49}"/>
          </ac:spMkLst>
        </pc:spChg>
        <pc:spChg chg="mod">
          <ac:chgData name="Sophia Wojahn" userId="5977cf0b-2d35-472f-9fc1-27e7243bd7cb" providerId="ADAL" clId="{15A2056D-0E01-4192-BE11-E3F3A6F00ABF}" dt="2024-07-15T18:23:28.055" v="335" actId="1036"/>
          <ac:spMkLst>
            <pc:docMk/>
            <pc:sldMk cId="85078493" sldId="275"/>
            <ac:spMk id="15" creationId="{089879D5-D9EF-B60F-1D27-CF33D5967C3E}"/>
          </ac:spMkLst>
        </pc:spChg>
      </pc:sldChg>
      <pc:sldChg chg="addSp delSp modSp mod">
        <pc:chgData name="Sophia Wojahn" userId="5977cf0b-2d35-472f-9fc1-27e7243bd7cb" providerId="ADAL" clId="{15A2056D-0E01-4192-BE11-E3F3A6F00ABF}" dt="2024-07-15T18:11:47.519" v="225" actId="255"/>
        <pc:sldMkLst>
          <pc:docMk/>
          <pc:sldMk cId="4100563984" sldId="276"/>
        </pc:sldMkLst>
        <pc:spChg chg="mod">
          <ac:chgData name="Sophia Wojahn" userId="5977cf0b-2d35-472f-9fc1-27e7243bd7cb" providerId="ADAL" clId="{15A2056D-0E01-4192-BE11-E3F3A6F00ABF}" dt="2024-07-15T18:09:17.099" v="173" actId="20577"/>
          <ac:spMkLst>
            <pc:docMk/>
            <pc:sldMk cId="4100563984" sldId="276"/>
            <ac:spMk id="2" creationId="{81D6CDB8-D5BA-29E4-20D4-E030F011AD23}"/>
          </ac:spMkLst>
        </pc:spChg>
        <pc:spChg chg="add mod">
          <ac:chgData name="Sophia Wojahn" userId="5977cf0b-2d35-472f-9fc1-27e7243bd7cb" providerId="ADAL" clId="{15A2056D-0E01-4192-BE11-E3F3A6F00ABF}" dt="2024-07-15T18:09:27.213" v="176" actId="1076"/>
          <ac:spMkLst>
            <pc:docMk/>
            <pc:sldMk cId="4100563984" sldId="276"/>
            <ac:spMk id="3" creationId="{1F8DFB9A-B007-CA7C-98EC-3EF0C0AB94AF}"/>
          </ac:spMkLst>
        </pc:spChg>
        <pc:spChg chg="add mod">
          <ac:chgData name="Sophia Wojahn" userId="5977cf0b-2d35-472f-9fc1-27e7243bd7cb" providerId="ADAL" clId="{15A2056D-0E01-4192-BE11-E3F3A6F00ABF}" dt="2024-07-15T18:09:56.105" v="180"/>
          <ac:spMkLst>
            <pc:docMk/>
            <pc:sldMk cId="4100563984" sldId="276"/>
            <ac:spMk id="4" creationId="{7221A1BE-60F6-D555-397A-48B4B22866FB}"/>
          </ac:spMkLst>
        </pc:spChg>
        <pc:spChg chg="add mod">
          <ac:chgData name="Sophia Wojahn" userId="5977cf0b-2d35-472f-9fc1-27e7243bd7cb" providerId="ADAL" clId="{15A2056D-0E01-4192-BE11-E3F3A6F00ABF}" dt="2024-07-15T18:09:56.105" v="180"/>
          <ac:spMkLst>
            <pc:docMk/>
            <pc:sldMk cId="4100563984" sldId="276"/>
            <ac:spMk id="5" creationId="{78ADDC4E-4AB4-F68D-C977-C5C81478F9FF}"/>
          </ac:spMkLst>
        </pc:spChg>
        <pc:spChg chg="del mod">
          <ac:chgData name="Sophia Wojahn" userId="5977cf0b-2d35-472f-9fc1-27e7243bd7cb" providerId="ADAL" clId="{15A2056D-0E01-4192-BE11-E3F3A6F00ABF}" dt="2024-07-15T18:09:55.708" v="179" actId="478"/>
          <ac:spMkLst>
            <pc:docMk/>
            <pc:sldMk cId="4100563984" sldId="276"/>
            <ac:spMk id="6" creationId="{254878A7-7EA0-B039-E2CA-9E55950EFA66}"/>
          </ac:spMkLst>
        </pc:spChg>
        <pc:spChg chg="del mod">
          <ac:chgData name="Sophia Wojahn" userId="5977cf0b-2d35-472f-9fc1-27e7243bd7cb" providerId="ADAL" clId="{15A2056D-0E01-4192-BE11-E3F3A6F00ABF}" dt="2024-07-15T18:09:55.708" v="179" actId="478"/>
          <ac:spMkLst>
            <pc:docMk/>
            <pc:sldMk cId="4100563984" sldId="276"/>
            <ac:spMk id="7" creationId="{11FEBEB4-CB15-C1EB-B19C-628181CD9138}"/>
          </ac:spMkLst>
        </pc:spChg>
        <pc:spChg chg="add mod">
          <ac:chgData name="Sophia Wojahn" userId="5977cf0b-2d35-472f-9fc1-27e7243bd7cb" providerId="ADAL" clId="{15A2056D-0E01-4192-BE11-E3F3A6F00ABF}" dt="2024-07-15T18:09:56.105" v="180"/>
          <ac:spMkLst>
            <pc:docMk/>
            <pc:sldMk cId="4100563984" sldId="276"/>
            <ac:spMk id="8" creationId="{3B00CA97-83F8-C8DD-0FF4-DFB99459C3A0}"/>
          </ac:spMkLst>
        </pc:spChg>
        <pc:spChg chg="del mod">
          <ac:chgData name="Sophia Wojahn" userId="5977cf0b-2d35-472f-9fc1-27e7243bd7cb" providerId="ADAL" clId="{15A2056D-0E01-4192-BE11-E3F3A6F00ABF}" dt="2024-07-15T18:09:55.708" v="179" actId="478"/>
          <ac:spMkLst>
            <pc:docMk/>
            <pc:sldMk cId="4100563984" sldId="276"/>
            <ac:spMk id="9" creationId="{9F1814F1-EF29-9726-E74F-75D829F8EE3F}"/>
          </ac:spMkLst>
        </pc:spChg>
        <pc:spChg chg="mod">
          <ac:chgData name="Sophia Wojahn" userId="5977cf0b-2d35-472f-9fc1-27e7243bd7cb" providerId="ADAL" clId="{15A2056D-0E01-4192-BE11-E3F3A6F00ABF}" dt="2024-07-15T18:11:47.519" v="225" actId="255"/>
          <ac:spMkLst>
            <pc:docMk/>
            <pc:sldMk cId="4100563984" sldId="276"/>
            <ac:spMk id="12" creationId="{D4C29744-9914-C45D-DC55-DCB65AF43D0F}"/>
          </ac:spMkLst>
        </pc:spChg>
        <pc:spChg chg="mod">
          <ac:chgData name="Sophia Wojahn" userId="5977cf0b-2d35-472f-9fc1-27e7243bd7cb" providerId="ADAL" clId="{15A2056D-0E01-4192-BE11-E3F3A6F00ABF}" dt="2024-07-15T18:11:47.519" v="225" actId="255"/>
          <ac:spMkLst>
            <pc:docMk/>
            <pc:sldMk cId="4100563984" sldId="276"/>
            <ac:spMk id="14" creationId="{AC0BECD2-A8D2-08BA-A3F1-FEE3E2196A49}"/>
          </ac:spMkLst>
        </pc:spChg>
        <pc:spChg chg="mod">
          <ac:chgData name="Sophia Wojahn" userId="5977cf0b-2d35-472f-9fc1-27e7243bd7cb" providerId="ADAL" clId="{15A2056D-0E01-4192-BE11-E3F3A6F00ABF}" dt="2024-07-15T18:11:47.519" v="225" actId="255"/>
          <ac:spMkLst>
            <pc:docMk/>
            <pc:sldMk cId="4100563984" sldId="276"/>
            <ac:spMk id="15" creationId="{089879D5-D9EF-B60F-1D27-CF33D5967C3E}"/>
          </ac:spMkLst>
        </pc:spChg>
      </pc:sldChg>
      <pc:sldChg chg="addSp modSp mod">
        <pc:chgData name="Sophia Wojahn" userId="5977cf0b-2d35-472f-9fc1-27e7243bd7cb" providerId="ADAL" clId="{15A2056D-0E01-4192-BE11-E3F3A6F00ABF}" dt="2024-07-15T18:31:53.197" v="412" actId="12"/>
        <pc:sldMkLst>
          <pc:docMk/>
          <pc:sldMk cId="2240654015" sldId="277"/>
        </pc:sldMkLst>
        <pc:spChg chg="add mod">
          <ac:chgData name="Sophia Wojahn" userId="5977cf0b-2d35-472f-9fc1-27e7243bd7cb" providerId="ADAL" clId="{15A2056D-0E01-4192-BE11-E3F3A6F00ABF}" dt="2024-07-15T18:31:53.197" v="412" actId="12"/>
          <ac:spMkLst>
            <pc:docMk/>
            <pc:sldMk cId="2240654015" sldId="277"/>
            <ac:spMk id="3" creationId="{D0E36D30-A0F8-E0A1-8F2A-C8CCDA62008F}"/>
          </ac:spMkLst>
        </pc:spChg>
      </pc:sldChg>
    </pc:docChg>
  </pc:docChgLst>
  <pc:docChgLst>
    <pc:chgData name="Chelsey Wagoner" userId="S::chelsey@akoyago.com::52d3c126-94c3-4cb1-8e87-4fd839626bf8" providerId="AD" clId="Web-{33D12AC7-B43C-925C-904F-B4C308728953}"/>
    <pc:docChg chg="addSld modSld sldOrd">
      <pc:chgData name="Chelsey Wagoner" userId="S::chelsey@akoyago.com::52d3c126-94c3-4cb1-8e87-4fd839626bf8" providerId="AD" clId="Web-{33D12AC7-B43C-925C-904F-B4C308728953}" dt="2024-07-14T23:23:57.609" v="4"/>
      <pc:docMkLst>
        <pc:docMk/>
      </pc:docMkLst>
      <pc:sldChg chg="ord">
        <pc:chgData name="Chelsey Wagoner" userId="S::chelsey@akoyago.com::52d3c126-94c3-4cb1-8e87-4fd839626bf8" providerId="AD" clId="Web-{33D12AC7-B43C-925C-904F-B4C308728953}" dt="2024-07-14T23:23:19.702" v="0"/>
        <pc:sldMkLst>
          <pc:docMk/>
          <pc:sldMk cId="3097221843" sldId="266"/>
        </pc:sldMkLst>
      </pc:sldChg>
      <pc:sldChg chg="delSp modSp add replId">
        <pc:chgData name="Chelsey Wagoner" userId="S::chelsey@akoyago.com::52d3c126-94c3-4cb1-8e87-4fd839626bf8" providerId="AD" clId="Web-{33D12AC7-B43C-925C-904F-B4C308728953}" dt="2024-07-14T23:23:57.609" v="4"/>
        <pc:sldMkLst>
          <pc:docMk/>
          <pc:sldMk cId="2240654015" sldId="277"/>
        </pc:sldMkLst>
        <pc:spChg chg="mod">
          <ac:chgData name="Chelsey Wagoner" userId="S::chelsey@akoyago.com::52d3c126-94c3-4cb1-8e87-4fd839626bf8" providerId="AD" clId="Web-{33D12AC7-B43C-925C-904F-B4C308728953}" dt="2024-07-14T23:23:52.812" v="2" actId="20577"/>
          <ac:spMkLst>
            <pc:docMk/>
            <pc:sldMk cId="2240654015" sldId="277"/>
            <ac:spMk id="4" creationId="{D70C4DC1-F64A-1743-B34D-E6065145F165}"/>
          </ac:spMkLst>
        </pc:spChg>
        <pc:spChg chg="del">
          <ac:chgData name="Chelsey Wagoner" userId="S::chelsey@akoyago.com::52d3c126-94c3-4cb1-8e87-4fd839626bf8" providerId="AD" clId="Web-{33D12AC7-B43C-925C-904F-B4C308728953}" dt="2024-07-14T23:23:56.078" v="3"/>
          <ac:spMkLst>
            <pc:docMk/>
            <pc:sldMk cId="2240654015" sldId="277"/>
            <ac:spMk id="8" creationId="{2934FC33-1599-F242-B7BD-2088616822C2}"/>
          </ac:spMkLst>
        </pc:spChg>
        <pc:picChg chg="del">
          <ac:chgData name="Chelsey Wagoner" userId="S::chelsey@akoyago.com::52d3c126-94c3-4cb1-8e87-4fd839626bf8" providerId="AD" clId="Web-{33D12AC7-B43C-925C-904F-B4C308728953}" dt="2024-07-14T23:23:57.609" v="4"/>
          <ac:picMkLst>
            <pc:docMk/>
            <pc:sldMk cId="2240654015" sldId="277"/>
            <ac:picMk id="9218" creationId="{9F37585A-E17D-146B-1AB7-2C2203E34F6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76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Great resource for training staff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231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901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508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hyperlink" Target="https://gosupport.powerappsportals.com/knowledgebase/article/KA-01508/en-us" TargetMode="External"/><Relationship Id="rId2" Type="http://schemas.openxmlformats.org/officeDocument/2006/relationships/hyperlink" Target="https://gosupport.powerappsportals.com/knowledgebase/article/KA-01510/en-us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gosupport.powerappsportals.com/knowledgebase/article/KA-01021/en-us" TargetMode="Externa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52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B1A5B-282B-E796-89A9-79E8EFB2F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F011-256F-77D2-9DA8-8F10547E2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42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21C41-873A-3E97-B142-94DA11BBB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E8CD5-603B-5750-1880-DA253BA88E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02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14FF3-4909-2EB6-A1F3-89CA52F3C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A2BC0-E3AE-C538-F8F9-48EE9F3F59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78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FBF2C-7CA2-0FB8-9011-A4A5C55BB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2EF56-6F3C-D066-D6CF-943BA7B90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347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FEF84-841E-99A8-15BD-5D342077A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4C294-9CCB-DF1D-9367-10B5A06A7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52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5E40E-8E0E-638A-9C75-2E172B64D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B29B4-C234-7214-DBF7-2973B4C34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751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04588-8DD4-0E73-E75F-F4A784912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2ECEDB-288B-5F5A-4DDF-222717B1E2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942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FF1C8-AE18-D80B-3C24-F1CEFA346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234D7-10C7-2C9C-407D-E0DC6BA6B7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65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A1394-FA64-4641-411C-112F1126E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1FDB7-F5F9-8049-5DAD-F5203BEAFC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49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B2DB2-A4CE-116A-F032-F318B5A33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7042D0-34F6-D468-C961-652002AF20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23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A5E38-C70C-204D-0ED7-7150736B5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E5A38B-EE82-19DB-503B-44D8245BA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48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62766-DA61-3B34-315B-0070E99A4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DD9A8-90BE-0EA4-B132-267E9406D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682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2C081-969F-03A6-05B9-D5586C9C7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599F-2154-DFEC-B3F5-45DD6F987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019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2EE43-8BB5-06E1-1A8C-E08D67B7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B3509-8075-AEBC-446E-10C361DD2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81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AEFAF-69FF-447E-299C-48A518943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03B47-0EF3-C0A8-DE03-55C972F64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6033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C64DE-F4D6-1998-277C-BEBC9BDD8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04794-4AC3-B976-3A11-321CC73654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875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2D221-24A5-8FBD-F653-E8F5CF6DA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E3EBF-FB6D-1688-12CD-80491F374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860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F6B0F-2624-D7CF-30F8-61B0CDECA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2D66D-1C36-19D4-9093-1B5188A318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1203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32D40-C246-265A-A333-A9DBFFAD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26ABE6-7A6B-D8A0-C615-E12B38598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7316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DDF03-5C29-6096-4F0B-10DE1DF5E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4ECAC-1F69-4421-F6B9-42574B420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540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711A0-ECB6-5A6D-FFF6-6548AE3F2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1E763-5A88-AB09-6B8A-19B1D1CBE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85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65F45-B314-96FA-8078-FB1A681BB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20709-D5CB-7966-2D34-094D5B0BCA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79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E054B-2901-E635-C615-34D34B0A1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8D0A3-9FB4-36DA-C124-D7F0B257E7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694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FF735-7591-47D1-9279-3B98B3F45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B183D-748B-CAAB-4871-05358C9BE9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875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E75BF-F49A-5DE5-AAB0-94E949D34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7A86A-91B7-BA20-24FD-8E912AE3D9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555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8116A-F6A1-3CBE-0FB8-B3F9288AC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5E926-7B74-9A9D-E5AA-39727D5D7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393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FF9C5-4F68-4390-68B8-DE3005B97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EBEF63-7981-FA4A-2FD9-44F9846298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66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DF853-3C47-3918-0CEF-FB33F90E5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1499D-92D7-7068-6D69-136B804C30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606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5F6E7-BF55-6F35-980F-B29D2B1D8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B500F-0006-0D6E-D4FC-82317FB63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6863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CDF2A-4600-68A0-71CC-4B53EDEB4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BB1C2F-5A08-347D-8A98-6E0D1BBC41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8050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6C179-230A-3DF1-822C-EAA75EF35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CDADF7-1F52-8E56-D53C-75566D5B8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3924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CBAB-B1E4-2BC7-A94B-C096A227A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A08B1-C692-1480-0A5C-649FD8FE2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6970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CC392-0328-828E-6DEA-5E03BFFCD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499AB-975A-6431-D194-99738485A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614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5AFAE-8412-EFED-9A60-D9EB6077D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4ECC0-D8ED-7EE1-7C3A-FF35A2BE2C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1412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39CA8-5097-A24B-91AD-33BABA1B5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C0DB5-BE11-AB6B-6BFB-D5E831126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9542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C5BF9-0523-431B-87DE-127C275DD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B629F-0DBA-9F7C-8AEE-ADBB9754E9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8552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34511-AB45-8C30-F9EB-524D40EAC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97CC6-07A2-D70B-6DAD-59AA2357D4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8294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6EAC2-2E8F-96B3-FE94-FA55A505A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4DF6F-18B9-7C86-793D-532998CF3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678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3EFFA-00B0-B8AB-1F69-208787182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C01A2-DA80-ECE8-9603-259FBBB6B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488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F2284-1D8D-78E2-FA9B-8B4104A8F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CA504-316E-8CC0-E0E8-0F1216967A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7275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9ACC1-B8C2-7348-C774-C3318E40B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3D521-ABF8-7C5D-C910-3F4595D045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6960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F9AA9-5076-92C9-4739-C2D5EC91F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4A84F-C2E1-B033-BDAD-D71CE6AE99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3657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1A73B-73BA-90B4-A730-86038F83D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05996-4D5E-68EC-3EB1-B410AC508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168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AF8D4-880D-AF12-DFBE-B7150F1F8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18A65-85D1-DC0E-A58F-DA82B509AB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2776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43B86-67DF-D2E9-79B3-18C0154B5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C944C-0EE9-D5D0-C3C7-9582FBF28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4250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83F21-AEED-BC12-7A5B-7BDD112D2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72E222-67CF-22F9-CC5A-EFFF483D59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06621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C777B-4B8F-3871-374B-84832EDC7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7E09B-A170-DDFC-AB5E-C064D9A88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7471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0E392-373B-D6C1-2AAB-652B6F9A9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F9564-7BC1-0BDA-D35F-ECAC5D0221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705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5593-BDDB-DD46-AA70-A0F77D2D9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C29F2E-6C63-A98F-2ADD-1C3A7D5BC6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6088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3DCFE-0857-B1E0-C53B-C37225D9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0B9BD-E4E4-FAA8-D1C3-881D5C0EC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1293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D7F8E-3458-3E36-5C3F-E23CFC889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C5FA0-F020-B555-719B-CBDC7CADF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8580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46F30-3103-55CC-81A4-4420A9C3A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E9EE78-4893-E9B0-23CB-989E2E8030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63926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1F3DD-EE80-59FC-CBCC-428C6A870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978C7-4616-16A7-65FC-0A356647B2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214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D0BB1-F03A-1B68-E7C1-48AD994D6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C8156-FEAE-2C40-D378-12DE059AA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85188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8E6F3-A330-C580-5E74-859C3E68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5C246-8721-BED1-4A13-EEA3361D56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7009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39702-6AC0-B220-9DE4-839C850C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AAE5E-4E67-C41A-B887-3DCF75444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0946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C00FE-AEDF-7F8E-698C-C957069AD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A4A22-A4E6-7753-C74A-E27B9F775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9823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09410-8F42-AB79-8FE1-FAD32A33E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8C962-21C0-3009-9766-0566088242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89023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F0E94-1281-3F11-2A61-9C4EB39D8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CFD0C-D003-768D-3683-BF41464CBA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950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0892A-B0D9-1E3C-0378-E2CA69AC8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267B4-9C29-83FA-7172-8A826992E0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4164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6D101-8FA3-F1D8-38D0-B30132751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17ED5-0020-9887-DF2D-60A31828E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3236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B1712-4E8E-A4B8-D576-F94BD9111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675AC-B8DE-6BEA-B42A-163DC69F08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28785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44047-6A26-7F2F-2EB8-68F108BE9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56A18-D9F4-ADA0-5ECC-01771D1E8A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7217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A709-0F7D-1816-BF12-5E35D7309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A1CD1-FDDE-784C-9AEA-BD3B04CF85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91756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8A0A0-9966-D4A9-E719-CF82CE413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5A70A-275E-1412-0123-67E04B94D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2858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FC4DB-F843-2E9E-F5E4-3A1BAB0AF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9FAF0-3CA2-A590-9FFE-0549D1C0F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3063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F58A3-5E65-B1D8-7C19-E1CCD3C27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7D6FF-E1F1-29C3-AF84-0391AFC5F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0782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3FA98-B5D6-A8CE-064C-0C274813B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52FD4-334B-152F-B874-C46C2DA49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16255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1112-D12A-69D3-6324-CDF2A6155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57615-9B69-30DB-CCA1-241D97CF4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54754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69434-660F-A740-097F-8C50FF8E1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8E315-991F-00E1-D2AB-25F334C5E9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4836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F2A91-AC11-CFA5-0598-FC4546677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79B46D-02A5-A18E-F012-C7046A3F4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7143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6FDBD-0C71-7DD3-5463-C7F28D0BC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781CD-A55C-5D3F-3221-5B25D7EC8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50980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FCD34-6742-BEE3-CFC1-D378BA7B5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77CFF-78CD-D76E-60FA-9F215389C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15220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4C97E-B652-64F7-520C-ADE280353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76E938-7E4B-CFB4-799E-6C9D72AB8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3153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1C847-169B-A6B1-E3C5-46AC79055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5F512-FC44-1017-1029-AE604474A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70728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-4" y="3116211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CRM FOR ADMINISTRATORS </a:t>
            </a:r>
          </a:p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AND CUSTOMIZERS 301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Marni DuVal  |  Agile Coach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8" y="2459504"/>
            <a:ext cx="5545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</a:t>
            </a:r>
          </a:p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CUSTOM SOLUTION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7" y="2413337"/>
            <a:ext cx="46277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C</a:t>
            </a:r>
            <a:r>
              <a:rPr lang="en-US" sz="2800" b="0" i="0" dirty="0">
                <a:solidFill>
                  <a:schemeClr val="tx2"/>
                </a:solidFill>
                <a:effectLst/>
              </a:rPr>
              <a:t>reate a custom solution in your environment to store all your customizations to any processes, cloud flows, tables, etc.</a:t>
            </a:r>
            <a:endParaRPr lang="en-US" sz="2800" dirty="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54878A7-7EA0-B039-E2CA-9E55950EFA66}"/>
              </a:ext>
            </a:extLst>
          </p:cNvPr>
          <p:cNvSpPr/>
          <p:nvPr/>
        </p:nvSpPr>
        <p:spPr>
          <a:xfrm>
            <a:off x="379476" y="2093976"/>
            <a:ext cx="3863340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Feature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1FEBEB4-CB15-C1EB-B19C-628181CD9138}"/>
              </a:ext>
            </a:extLst>
          </p:cNvPr>
          <p:cNvSpPr/>
          <p:nvPr/>
        </p:nvSpPr>
        <p:spPr>
          <a:xfrm>
            <a:off x="4137660" y="2093976"/>
            <a:ext cx="3694176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1814F1-EF29-9726-E74F-75D829F8EE3F}"/>
              </a:ext>
            </a:extLst>
          </p:cNvPr>
          <p:cNvSpPr/>
          <p:nvPr/>
        </p:nvSpPr>
        <p:spPr>
          <a:xfrm>
            <a:off x="7831836" y="2093976"/>
            <a:ext cx="3851148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Benefit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01BF2C-E767-B285-5410-3294CE4D0723}"/>
              </a:ext>
            </a:extLst>
          </p:cNvPr>
          <p:cNvSpPr txBox="1"/>
          <p:nvPr/>
        </p:nvSpPr>
        <p:spPr>
          <a:xfrm>
            <a:off x="379476" y="3081528"/>
            <a:ext cx="3758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</a:schemeClr>
                </a:solidFill>
              </a:rPr>
              <a:t>Duplicate Detection Rules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C29744-9914-C45D-DC55-DCB65AF43D0F}"/>
              </a:ext>
            </a:extLst>
          </p:cNvPr>
          <p:cNvSpPr/>
          <p:nvPr/>
        </p:nvSpPr>
        <p:spPr>
          <a:xfrm>
            <a:off x="379476" y="2620987"/>
            <a:ext cx="3752088" cy="3590241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Creating your foundation’s custom solution to hold your configurations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0BECD2-A8D2-08BA-A3F1-FEE3E2196A49}"/>
              </a:ext>
            </a:extLst>
          </p:cNvPr>
          <p:cNvSpPr/>
          <p:nvPr/>
        </p:nvSpPr>
        <p:spPr>
          <a:xfrm>
            <a:off x="4137660" y="2620987"/>
            <a:ext cx="3694176" cy="3590241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(Your Foundation’s Name) Configurations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879D5-D9EF-B60F-1D27-CF33D5967C3E}"/>
              </a:ext>
            </a:extLst>
          </p:cNvPr>
          <p:cNvSpPr/>
          <p:nvPr/>
        </p:nvSpPr>
        <p:spPr>
          <a:xfrm>
            <a:off x="7837932" y="2620986"/>
            <a:ext cx="3845052" cy="3590241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Make them easier to access when edits need to be made.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It could also help reduce response time on Support or Tech Services cases, as it reduces confusion or the likelihood of conflicting updates.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Certain features such as triggering a </a:t>
            </a:r>
            <a:r>
              <a:rPr lang="en-US" sz="1600" dirty="0" err="1">
                <a:solidFill>
                  <a:schemeClr val="tx2"/>
                </a:solidFill>
              </a:rPr>
              <a:t>PowerAutomate</a:t>
            </a:r>
            <a:r>
              <a:rPr lang="en-US" sz="1600" dirty="0">
                <a:solidFill>
                  <a:schemeClr val="tx2"/>
                </a:solidFill>
              </a:rPr>
              <a:t> flow from a Business Process Flow can only be done when they are in solutions and will not be when they are added to the “Default Solution.”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AC827D-7CB4-A4E8-2537-BA72463CB6B0}"/>
              </a:ext>
            </a:extLst>
          </p:cNvPr>
          <p:cNvSpPr txBox="1"/>
          <p:nvPr/>
        </p:nvSpPr>
        <p:spPr>
          <a:xfrm>
            <a:off x="591014" y="345341"/>
            <a:ext cx="97684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KEY FEATURES AND BENEFITS: CREATING A CUSTOM SOLUTION</a:t>
            </a:r>
          </a:p>
        </p:txBody>
      </p:sp>
    </p:spTree>
    <p:extLst>
      <p:ext uri="{BB962C8B-B14F-4D97-AF65-F5344CB8AC3E}">
        <p14:creationId xmlns:p14="http://schemas.microsoft.com/office/powerpoint/2010/main" val="116903705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INITIAL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4973445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Open PowerApps and confirm the correct environment (Non-Default)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Solutions (Left Panel)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new solution 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Give the solution a name</a:t>
            </a:r>
          </a:p>
        </p:txBody>
      </p:sp>
      <p:pic>
        <p:nvPicPr>
          <p:cNvPr id="1030" name="Picture 6" descr="Click on &quot;+New solution&quot; ">
            <a:extLst>
              <a:ext uri="{FF2B5EF4-FFF2-40B4-BE49-F238E27FC236}">
                <a16:creationId xmlns:a16="http://schemas.microsoft.com/office/drawing/2014/main" id="{0BBC6127-8503-80AF-1B36-8609F0A225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700" t="-8356" r="61561" b="60791"/>
          <a:stretch/>
        </p:blipFill>
        <p:spPr bwMode="auto">
          <a:xfrm>
            <a:off x="6231477" y="1610247"/>
            <a:ext cx="5599967" cy="2993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ame your solution. ">
            <a:extLst>
              <a:ext uri="{FF2B5EF4-FFF2-40B4-BE49-F238E27FC236}">
                <a16:creationId xmlns:a16="http://schemas.microsoft.com/office/drawing/2014/main" id="{5D0636DD-8119-0676-9A90-7296971EF7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0" b="52925"/>
          <a:stretch/>
        </p:blipFill>
        <p:spPr bwMode="auto">
          <a:xfrm>
            <a:off x="5274691" y="4104004"/>
            <a:ext cx="2705703" cy="21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92348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CUSTOM SOLUTION −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5504986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the publisher dropdown and choose the Default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the More Options towards the bottom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Type in a description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Create</a:t>
            </a:r>
          </a:p>
        </p:txBody>
      </p:sp>
      <p:pic>
        <p:nvPicPr>
          <p:cNvPr id="2050" name="Picture 2" descr="Click on Publisher">
            <a:extLst>
              <a:ext uri="{FF2B5EF4-FFF2-40B4-BE49-F238E27FC236}">
                <a16:creationId xmlns:a16="http://schemas.microsoft.com/office/drawing/2014/main" id="{3323E0F1-584E-C24C-41FD-6C5F5ADA02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52" b="56279"/>
          <a:stretch/>
        </p:blipFill>
        <p:spPr bwMode="auto">
          <a:xfrm>
            <a:off x="6967177" y="2225985"/>
            <a:ext cx="3080072" cy="416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79243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6155474" cy="2935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 can add existing components from your default solution (such as processes, cloud flows, tables, etc.) To do this, click the "Add existing" button.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You'll see a list of all things that are available for you add.</a:t>
            </a:r>
          </a:p>
        </p:txBody>
      </p:sp>
      <p:pic>
        <p:nvPicPr>
          <p:cNvPr id="3074" name="Picture 2" descr="Choose what you would like to add. ">
            <a:extLst>
              <a:ext uri="{FF2B5EF4-FFF2-40B4-BE49-F238E27FC236}">
                <a16:creationId xmlns:a16="http://schemas.microsoft.com/office/drawing/2014/main" id="{9FB4540A-0E17-6788-B60E-E92B9926A7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7" r="53099" b="44806"/>
          <a:stretch/>
        </p:blipFill>
        <p:spPr bwMode="auto">
          <a:xfrm>
            <a:off x="7354099" y="2136271"/>
            <a:ext cx="3484885" cy="4067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9FF167-917C-A363-EF2D-09BEC8549537}"/>
              </a:ext>
            </a:extLst>
          </p:cNvPr>
          <p:cNvSpPr txBox="1"/>
          <p:nvPr/>
        </p:nvSpPr>
        <p:spPr>
          <a:xfrm>
            <a:off x="591014" y="290719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 COMPONENTS TO </a:t>
            </a:r>
          </a:p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NEWLY CREATED SOLUTION</a:t>
            </a:r>
          </a:p>
        </p:txBody>
      </p:sp>
    </p:spTree>
    <p:extLst>
      <p:ext uri="{BB962C8B-B14F-4D97-AF65-F5344CB8AC3E}">
        <p14:creationId xmlns:p14="http://schemas.microsoft.com/office/powerpoint/2010/main" val="54296626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290719"/>
            <a:ext cx="103706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PUBLISH ONCE ALL CUSTOMIZATIONS ARE ADDED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Once you have added everything you want to your new custom solution, click on "Publish all customizations"</a:t>
            </a:r>
          </a:p>
        </p:txBody>
      </p:sp>
      <p:pic>
        <p:nvPicPr>
          <p:cNvPr id="4098" name="Picture 2" descr="Once you've added components to your solution, now you can customize them to meet your organization's needs. Make any customizations you'd like and save them. ">
            <a:extLst>
              <a:ext uri="{FF2B5EF4-FFF2-40B4-BE49-F238E27FC236}">
                <a16:creationId xmlns:a16="http://schemas.microsoft.com/office/drawing/2014/main" id="{3DFD5228-2EDD-24EF-EDA3-0E14C65835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801" b="60310"/>
          <a:stretch/>
        </p:blipFill>
        <p:spPr bwMode="auto">
          <a:xfrm>
            <a:off x="2801811" y="3429000"/>
            <a:ext cx="6551206" cy="272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1024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626017" y="1843949"/>
            <a:ext cx="53451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DUPLICATE DETECTION RULES IN MICROSOFT DYNAMICS 365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87014" y="2521058"/>
            <a:ext cx="4984595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ensure data integrity, it’s advisable to establish rules that minimize duplicate records within the system.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65963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01BF2C-E767-B285-5410-3294CE4D0723}"/>
              </a:ext>
            </a:extLst>
          </p:cNvPr>
          <p:cNvSpPr txBox="1"/>
          <p:nvPr/>
        </p:nvSpPr>
        <p:spPr>
          <a:xfrm>
            <a:off x="379476" y="3081528"/>
            <a:ext cx="3758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</a:schemeClr>
                </a:solidFill>
              </a:rPr>
              <a:t>Duplicate Detection Rules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C29744-9914-C45D-DC55-DCB65AF43D0F}"/>
              </a:ext>
            </a:extLst>
          </p:cNvPr>
          <p:cNvSpPr/>
          <p:nvPr/>
        </p:nvSpPr>
        <p:spPr>
          <a:xfrm>
            <a:off x="379476" y="2687444"/>
            <a:ext cx="3752088" cy="3612772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Duplicate Detection Rules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0BECD2-A8D2-08BA-A3F1-FEE3E2196A49}"/>
              </a:ext>
            </a:extLst>
          </p:cNvPr>
          <p:cNvSpPr/>
          <p:nvPr/>
        </p:nvSpPr>
        <p:spPr>
          <a:xfrm>
            <a:off x="4137660" y="2702684"/>
            <a:ext cx="3694176" cy="3612772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A pop-up on the creation of a donor notifying you there is already a record in the akoyaGO that matches the information you input.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879D5-D9EF-B60F-1D27-CF33D5967C3E}"/>
              </a:ext>
            </a:extLst>
          </p:cNvPr>
          <p:cNvSpPr/>
          <p:nvPr/>
        </p:nvSpPr>
        <p:spPr>
          <a:xfrm>
            <a:off x="7837932" y="2702684"/>
            <a:ext cx="3845052" cy="3612772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Gives you the ability to flag duplicate records based on criteria you set (ex: “email address” field) to ensure data integrity and avoid having to “merge” records or manually “clean up” in the future.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8DFB9A-B007-CA7C-98EC-3EF0C0AB94AF}"/>
              </a:ext>
            </a:extLst>
          </p:cNvPr>
          <p:cNvSpPr txBox="1"/>
          <p:nvPr/>
        </p:nvSpPr>
        <p:spPr>
          <a:xfrm>
            <a:off x="591014" y="290719"/>
            <a:ext cx="99914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KEY FEATURES AND BENEFITS: DUPLICATE DETECTION RULES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21A1BE-60F6-D555-397A-48B4B22866FB}"/>
              </a:ext>
            </a:extLst>
          </p:cNvPr>
          <p:cNvSpPr/>
          <p:nvPr/>
        </p:nvSpPr>
        <p:spPr>
          <a:xfrm>
            <a:off x="379476" y="2093976"/>
            <a:ext cx="3863340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Feature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ADDC4E-4AB4-F68D-C977-C5C81478F9FF}"/>
              </a:ext>
            </a:extLst>
          </p:cNvPr>
          <p:cNvSpPr/>
          <p:nvPr/>
        </p:nvSpPr>
        <p:spPr>
          <a:xfrm>
            <a:off x="4137660" y="2093976"/>
            <a:ext cx="3694176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Example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00CA97-83F8-C8DD-0FF4-DFB99459C3A0}"/>
              </a:ext>
            </a:extLst>
          </p:cNvPr>
          <p:cNvSpPr/>
          <p:nvPr/>
        </p:nvSpPr>
        <p:spPr>
          <a:xfrm>
            <a:off x="7831836" y="2093976"/>
            <a:ext cx="3851148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Benefit</a:t>
            </a:r>
          </a:p>
        </p:txBody>
      </p:sp>
    </p:spTree>
    <p:extLst>
      <p:ext uri="{BB962C8B-B14F-4D97-AF65-F5344CB8AC3E}">
        <p14:creationId xmlns:p14="http://schemas.microsoft.com/office/powerpoint/2010/main" val="410056398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INITIAL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5397191" cy="319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Navigate through the top right gear icon to ’Advanced Settings’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the Settings drop-down 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Data Management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Then Duplicate Detection Rules</a:t>
            </a:r>
          </a:p>
        </p:txBody>
      </p:sp>
      <p:pic>
        <p:nvPicPr>
          <p:cNvPr id="5122" name="Picture 2" descr="Click on Settings…">
            <a:extLst>
              <a:ext uri="{FF2B5EF4-FFF2-40B4-BE49-F238E27FC236}">
                <a16:creationId xmlns:a16="http://schemas.microsoft.com/office/drawing/2014/main" id="{54212EB9-019A-B0AE-DA7A-B54F88FB7F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34" b="59484"/>
          <a:stretch/>
        </p:blipFill>
        <p:spPr bwMode="auto">
          <a:xfrm>
            <a:off x="6096001" y="2321521"/>
            <a:ext cx="5596998" cy="298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45601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A NEW RULE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028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on new in the top left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Type in a rule name and select the entity that pertains to your rule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the fields and parameters you want to apply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Save and Close</a:t>
            </a:r>
          </a:p>
        </p:txBody>
      </p:sp>
    </p:spTree>
    <p:extLst>
      <p:ext uri="{BB962C8B-B14F-4D97-AF65-F5344CB8AC3E}">
        <p14:creationId xmlns:p14="http://schemas.microsoft.com/office/powerpoint/2010/main" val="309722184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PUBLISH NEW RULE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4348975" cy="1383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the new rule from the view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publish then OK</a:t>
            </a:r>
          </a:p>
        </p:txBody>
      </p:sp>
      <p:pic>
        <p:nvPicPr>
          <p:cNvPr id="6146" name="Picture 2" descr="Click on Publish">
            <a:extLst>
              <a:ext uri="{FF2B5EF4-FFF2-40B4-BE49-F238E27FC236}">
                <a16:creationId xmlns:a16="http://schemas.microsoft.com/office/drawing/2014/main" id="{7E826AB5-C22D-36B6-028F-A5738E5B6D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824" b="26504"/>
          <a:stretch/>
        </p:blipFill>
        <p:spPr bwMode="auto">
          <a:xfrm>
            <a:off x="6096000" y="2140487"/>
            <a:ext cx="4795284" cy="400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08826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6" y="2459504"/>
            <a:ext cx="4995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BUILD A CUSTOM CHART IN POWERAPPS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57279" y="1874728"/>
            <a:ext cx="4683511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</a:rPr>
              <a:t>W</a:t>
            </a:r>
            <a:r>
              <a:rPr lang="en-US" sz="2800" b="0" i="0" dirty="0">
                <a:solidFill>
                  <a:schemeClr val="tx2"/>
                </a:solidFill>
                <a:effectLst/>
              </a:rPr>
              <a:t>hile Power BI creates some slick-looking visuals, Dynamics 365 Charts gets you closer to the structures holding your data so that you can work with visual representations of your data on the fly.</a:t>
            </a:r>
            <a:endParaRPr lang="en-US" sz="2800" dirty="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14966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01BF2C-E767-B285-5410-3294CE4D0723}"/>
              </a:ext>
            </a:extLst>
          </p:cNvPr>
          <p:cNvSpPr txBox="1"/>
          <p:nvPr/>
        </p:nvSpPr>
        <p:spPr>
          <a:xfrm>
            <a:off x="379476" y="3081528"/>
            <a:ext cx="3758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</a:schemeClr>
                </a:solidFill>
              </a:rPr>
              <a:t>Duplicate Detection Rules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4C29744-9914-C45D-DC55-DCB65AF43D0F}"/>
              </a:ext>
            </a:extLst>
          </p:cNvPr>
          <p:cNvSpPr/>
          <p:nvPr/>
        </p:nvSpPr>
        <p:spPr>
          <a:xfrm>
            <a:off x="391668" y="2654438"/>
            <a:ext cx="3752088" cy="3355848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2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Creating your charts to visualize your data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0BECD2-A8D2-08BA-A3F1-FEE3E2196A49}"/>
              </a:ext>
            </a:extLst>
          </p:cNvPr>
          <p:cNvSpPr/>
          <p:nvPr/>
        </p:nvSpPr>
        <p:spPr>
          <a:xfrm>
            <a:off x="4143756" y="2669678"/>
            <a:ext cx="3694176" cy="3355848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2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A visual solution for seeing Donor Opportunities by Status and Inclination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879D5-D9EF-B60F-1D27-CF33D5967C3E}"/>
              </a:ext>
            </a:extLst>
          </p:cNvPr>
          <p:cNvSpPr/>
          <p:nvPr/>
        </p:nvSpPr>
        <p:spPr>
          <a:xfrm>
            <a:off x="7837932" y="2669678"/>
            <a:ext cx="3845052" cy="3355848"/>
          </a:xfrm>
          <a:prstGeom prst="rect">
            <a:avLst/>
          </a:prstGeom>
          <a:ln>
            <a:solidFill>
              <a:srgbClr val="03656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2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schemeClr val="tx2"/>
                </a:solidFill>
              </a:rPr>
              <a:t>Data visualization tools can be a resource for training staff, finding gaps in data integrity (Yay! Cleaning projects </a:t>
            </a:r>
            <a:r>
              <a:rPr lang="en-US" sz="2400" dirty="0">
                <a:solidFill>
                  <a:schemeClr val="tx2"/>
                </a:solidFill>
                <a:sym typeface="Wingdings" panose="05000000000000000000" pitchFamily="2" charset="2"/>
              </a:rPr>
              <a:t>), and anticipating your process opportunities/</a:t>
            </a:r>
            <a:br>
              <a:rPr lang="en-US" sz="2400" dirty="0">
                <a:solidFill>
                  <a:schemeClr val="tx2"/>
                </a:solidFill>
                <a:sym typeface="Wingdings" panose="05000000000000000000" pitchFamily="2" charset="2"/>
              </a:rPr>
            </a:br>
            <a:r>
              <a:rPr lang="en-US" sz="2400" dirty="0">
                <a:solidFill>
                  <a:schemeClr val="tx2"/>
                </a:solidFill>
                <a:sym typeface="Wingdings" panose="05000000000000000000" pitchFamily="2" charset="2"/>
              </a:rPr>
              <a:t>efficiencies.</a:t>
            </a: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9AF553-7CAA-6BC4-57B1-F0D008D5E5C1}"/>
              </a:ext>
            </a:extLst>
          </p:cNvPr>
          <p:cNvSpPr txBox="1"/>
          <p:nvPr/>
        </p:nvSpPr>
        <p:spPr>
          <a:xfrm>
            <a:off x="379476" y="345341"/>
            <a:ext cx="114523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KEY FEATURES AND BENEFITS: CREATING CHARTS TO VISUALIZE DATA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786DC1-1939-815D-4762-A50F1DD19648}"/>
              </a:ext>
            </a:extLst>
          </p:cNvPr>
          <p:cNvSpPr/>
          <p:nvPr/>
        </p:nvSpPr>
        <p:spPr>
          <a:xfrm>
            <a:off x="379476" y="2093976"/>
            <a:ext cx="3863340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Feature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EE458-78D8-1CAD-9A88-D22F86F38BFA}"/>
              </a:ext>
            </a:extLst>
          </p:cNvPr>
          <p:cNvSpPr/>
          <p:nvPr/>
        </p:nvSpPr>
        <p:spPr>
          <a:xfrm>
            <a:off x="4137660" y="2093976"/>
            <a:ext cx="3694176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Example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2CA9AA-56BA-089D-49EB-6AA7BF57B4E8}"/>
              </a:ext>
            </a:extLst>
          </p:cNvPr>
          <p:cNvSpPr/>
          <p:nvPr/>
        </p:nvSpPr>
        <p:spPr>
          <a:xfrm>
            <a:off x="7831836" y="2093976"/>
            <a:ext cx="3851148" cy="504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2"/>
                </a:solidFill>
              </a:rPr>
              <a:t>Benefit</a:t>
            </a:r>
          </a:p>
        </p:txBody>
      </p:sp>
    </p:spTree>
    <p:extLst>
      <p:ext uri="{BB962C8B-B14F-4D97-AF65-F5344CB8AC3E}">
        <p14:creationId xmlns:p14="http://schemas.microsoft.com/office/powerpoint/2010/main" val="8507849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INITIAL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4348976" cy="1900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From any view click “Show Chart”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The 3 Dots 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New</a:t>
            </a:r>
          </a:p>
        </p:txBody>
      </p:sp>
      <p:pic>
        <p:nvPicPr>
          <p:cNvPr id="7170" name="Picture 2" descr="Click on More Commands">
            <a:extLst>
              <a:ext uri="{FF2B5EF4-FFF2-40B4-BE49-F238E27FC236}">
                <a16:creationId xmlns:a16="http://schemas.microsoft.com/office/drawing/2014/main" id="{F516D90B-0571-78EF-750F-D9D2EB5DCF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8" t="1841" r="57656" b="60272"/>
          <a:stretch/>
        </p:blipFill>
        <p:spPr bwMode="auto">
          <a:xfrm>
            <a:off x="6095999" y="2353656"/>
            <a:ext cx="5504985" cy="371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83181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 CHART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028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Choose your chart style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the different entities for each axis of the chart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save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Return to CRM to view the new chart</a:t>
            </a:r>
          </a:p>
        </p:txBody>
      </p:sp>
    </p:spTree>
    <p:extLst>
      <p:ext uri="{BB962C8B-B14F-4D97-AF65-F5344CB8AC3E}">
        <p14:creationId xmlns:p14="http://schemas.microsoft.com/office/powerpoint/2010/main" val="180424764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APPLY CHART TO A DASHBOARD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5586762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dashboards on the left panel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new in the header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Choose a layout 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Then click ‘Create’</a:t>
            </a:r>
          </a:p>
        </p:txBody>
      </p:sp>
      <p:pic>
        <p:nvPicPr>
          <p:cNvPr id="8194" name="Picture 2" descr="Click on Choose Layout…">
            <a:extLst>
              <a:ext uri="{FF2B5EF4-FFF2-40B4-BE49-F238E27FC236}">
                <a16:creationId xmlns:a16="http://schemas.microsoft.com/office/drawing/2014/main" id="{174C764F-2AD5-9422-81A0-1DDA23CF38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9" t="4678" r="20972" b="21233"/>
          <a:stretch/>
        </p:blipFill>
        <p:spPr bwMode="auto">
          <a:xfrm>
            <a:off x="6294123" y="2323253"/>
            <a:ext cx="5540791" cy="391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5870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DASHBOARD (CONT.)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4159406" cy="28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the chart Icon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Select your Record type and view/chart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Click Add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Give your dashboard a name and click save</a:t>
            </a:r>
          </a:p>
        </p:txBody>
      </p:sp>
      <p:pic>
        <p:nvPicPr>
          <p:cNvPr id="9218" name="Picture 2" descr="Click on button">
            <a:extLst>
              <a:ext uri="{FF2B5EF4-FFF2-40B4-BE49-F238E27FC236}">
                <a16:creationId xmlns:a16="http://schemas.microsoft.com/office/drawing/2014/main" id="{9F37585A-E17D-146B-1AB7-2C2203E34F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62" b="42016"/>
          <a:stretch/>
        </p:blipFill>
        <p:spPr bwMode="auto">
          <a:xfrm>
            <a:off x="6687013" y="2040694"/>
            <a:ext cx="3817435" cy="425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99026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Resources</a:t>
            </a:r>
            <a:endParaRPr lang="en-US" sz="4000" b="1" spc="30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E36D30-A0F8-E0A1-8F2A-C8CCDA62008F}"/>
              </a:ext>
            </a:extLst>
          </p:cNvPr>
          <p:cNvSpPr txBox="1"/>
          <p:nvPr/>
        </p:nvSpPr>
        <p:spPr>
          <a:xfrm>
            <a:off x="925551" y="2430966"/>
            <a:ext cx="8600431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chemeClr val="accent1"/>
                </a:solidFill>
                <a:effectLst/>
                <a:highlight>
                  <a:srgbClr val="FFFFFF"/>
                </a:highlight>
                <a:latin typeface="Lato" panose="020F0502020204030203" pitchFamily="34" charset="0"/>
                <a:hlinkClick r:id="rId2"/>
              </a:rPr>
              <a:t>How to Build Custom Charts in PowerApps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hlinkClick r:id="rId3"/>
              </a:rPr>
              <a:t>Creating a Custom Solution with </a:t>
            </a:r>
            <a:r>
              <a:rPr lang="en-US" sz="2800" dirty="0">
                <a:solidFill>
                  <a:schemeClr val="accent1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PowerApps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1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hlinkClick r:id="rId4"/>
              </a:rPr>
              <a:t>Duplicate Detection </a:t>
            </a:r>
            <a:r>
              <a:rPr lang="en-US" sz="2800" dirty="0">
                <a:solidFill>
                  <a:schemeClr val="accent1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Rules and Merging Duplicates</a:t>
            </a:r>
            <a:endParaRPr lang="en-US" sz="2800" dirty="0">
              <a:solidFill>
                <a:schemeClr val="accent1"/>
              </a:solidFill>
              <a:highlight>
                <a:srgbClr val="FFFFFF"/>
              </a:highlight>
              <a:latin typeface="Lato" panose="020F0502020204030203" pitchFamily="34" charset="0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24065401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3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57278" y="1994761"/>
            <a:ext cx="4984595" cy="34481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Presented By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/>
                <a:cs typeface="Lato"/>
              </a:rPr>
              <a:t>Marni DuVal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Agile Coach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800" dirty="0">
                <a:solidFill>
                  <a:schemeClr val="tx2"/>
                </a:solidFill>
                <a:latin typeface="Lato"/>
                <a:ea typeface="Lato"/>
                <a:cs typeface="Lato"/>
              </a:rPr>
              <a:t>Supporting Presenters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 b="1" dirty="0">
                <a:latin typeface="Lato Black" panose="020F0A02020204030203" pitchFamily="34" charset="0"/>
                <a:ea typeface="Lato"/>
                <a:cs typeface="Lato"/>
              </a:rPr>
              <a:t>Zoey Fife, Boone </a:t>
            </a:r>
            <a:r>
              <a:rPr lang="en-US" sz="2800" b="1" dirty="0" err="1">
                <a:latin typeface="Lato Black" panose="020F0A02020204030203" pitchFamily="34" charset="0"/>
                <a:ea typeface="Lato"/>
                <a:cs typeface="Lato"/>
              </a:rPr>
              <a:t>Kizer</a:t>
            </a:r>
            <a:r>
              <a:rPr lang="en-US" sz="2800" b="1" dirty="0">
                <a:latin typeface="Lato Black" panose="020F0A02020204030203" pitchFamily="34" charset="0"/>
                <a:ea typeface="Lato"/>
                <a:cs typeface="Lato"/>
              </a:rPr>
              <a:t>, Parker Robinson</a:t>
            </a:r>
          </a:p>
        </p:txBody>
      </p:sp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7DE09B-E210-45D6-86FA-275DA680F476}">
  <ds:schemaRefs>
    <ds:schemaRef ds:uri="http://purl.org/dc/terms/"/>
    <ds:schemaRef ds:uri="http://schemas.openxmlformats.org/package/2006/metadata/core-properties"/>
    <ds:schemaRef ds:uri="http://purl.org/dc/dcmitype/"/>
    <ds:schemaRef ds:uri="2ea194d2-f4d9-4c98-8732-9a151d87f2dc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bf83b915-ac01-4929-a343-df091c756047"/>
  </ds:schemaRefs>
</ds:datastoreItem>
</file>

<file path=customXml/itemProps3.xml><?xml version="1.0" encoding="utf-8"?>
<ds:datastoreItem xmlns:ds="http://schemas.openxmlformats.org/officeDocument/2006/customXml" ds:itemID="{71B77335-7570-45CF-A5E3-585E665FEE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21450</TotalTime>
  <Words>721</Words>
  <Application>Microsoft Office PowerPoint</Application>
  <PresentationFormat>Widescreen</PresentationFormat>
  <Paragraphs>103</Paragraphs>
  <Slides>97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103" baseType="lpstr">
      <vt:lpstr>Aptos</vt:lpstr>
      <vt:lpstr>Arial</vt:lpstr>
      <vt:lpstr>Lato</vt:lpstr>
      <vt:lpstr>Lato Black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Marni DuVal</cp:lastModifiedBy>
  <cp:revision>33</cp:revision>
  <dcterms:created xsi:type="dcterms:W3CDTF">2022-05-04T13:01:26Z</dcterms:created>
  <dcterms:modified xsi:type="dcterms:W3CDTF">2024-07-18T15:23:48Z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