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25"/>
  </p:notesMasterIdLst>
  <p:sldIdLst>
    <p:sldId id="306" r:id="rId5"/>
    <p:sldId id="256" r:id="rId6"/>
    <p:sldId id="257" r:id="rId7"/>
    <p:sldId id="258" r:id="rId8"/>
    <p:sldId id="281" r:id="rId9"/>
    <p:sldId id="259" r:id="rId10"/>
    <p:sldId id="261" r:id="rId11"/>
    <p:sldId id="274" r:id="rId12"/>
    <p:sldId id="279" r:id="rId13"/>
    <p:sldId id="264" r:id="rId14"/>
    <p:sldId id="275" r:id="rId15"/>
    <p:sldId id="262" r:id="rId16"/>
    <p:sldId id="276" r:id="rId17"/>
    <p:sldId id="278" r:id="rId18"/>
    <p:sldId id="267" r:id="rId19"/>
    <p:sldId id="282" r:id="rId20"/>
    <p:sldId id="271" r:id="rId21"/>
    <p:sldId id="260" r:id="rId22"/>
    <p:sldId id="280" r:id="rId23"/>
    <p:sldId id="273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36563"/>
    <a:srgbClr val="DED9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8A47E6C-7899-C150-8B70-1FB448625302}" v="2" dt="2024-07-18T01:29:02.753"/>
    <p1510:client id="{FA9E1C26-8EA0-192D-C9AB-9095BE09B0C7}" v="2" dt="2024-07-18T01:58:01.75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33" d="100"/>
          <a:sy n="33" d="100"/>
        </p:scale>
        <p:origin x="108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ophia Wojahn" userId="S::sophia.wojahn@akoyago.com::5977cf0b-2d35-472f-9fc1-27e7243bd7cb" providerId="AD" clId="Web-{FA9E1C26-8EA0-192D-C9AB-9095BE09B0C7}"/>
    <pc:docChg chg="addSld delSld">
      <pc:chgData name="Sophia Wojahn" userId="S::sophia.wojahn@akoyago.com::5977cf0b-2d35-472f-9fc1-27e7243bd7cb" providerId="AD" clId="Web-{FA9E1C26-8EA0-192D-C9AB-9095BE09B0C7}" dt="2024-07-18T01:58:01.756" v="1"/>
      <pc:docMkLst>
        <pc:docMk/>
      </pc:docMkLst>
      <pc:sldChg chg="del">
        <pc:chgData name="Sophia Wojahn" userId="S::sophia.wojahn@akoyago.com::5977cf0b-2d35-472f-9fc1-27e7243bd7cb" providerId="AD" clId="Web-{FA9E1C26-8EA0-192D-C9AB-9095BE09B0C7}" dt="2024-07-18T01:58:01.756" v="1"/>
        <pc:sldMkLst>
          <pc:docMk/>
          <pc:sldMk cId="4171152783" sldId="305"/>
        </pc:sldMkLst>
      </pc:sldChg>
      <pc:sldChg chg="add">
        <pc:chgData name="Sophia Wojahn" userId="S::sophia.wojahn@akoyago.com::5977cf0b-2d35-472f-9fc1-27e7243bd7cb" providerId="AD" clId="Web-{FA9E1C26-8EA0-192D-C9AB-9095BE09B0C7}" dt="2024-07-18T01:58:00.584" v="0"/>
        <pc:sldMkLst>
          <pc:docMk/>
          <pc:sldMk cId="2483611307" sldId="306"/>
        </pc:sldMkLst>
      </pc:sldChg>
    </pc:docChg>
  </pc:docChgLst>
  <pc:docChgLst>
    <pc:chgData name="Addie Kelzer" userId="64cbe820-b056-4416-9a70-eee78b9adc18" providerId="ADAL" clId="{F417EC9A-E86C-44E7-80FE-26CBF10895EF}"/>
    <pc:docChg chg="undo custSel addSld delSld modSld">
      <pc:chgData name="Addie Kelzer" userId="64cbe820-b056-4416-9a70-eee78b9adc18" providerId="ADAL" clId="{F417EC9A-E86C-44E7-80FE-26CBF10895EF}" dt="2024-07-18T14:59:25.407" v="45" actId="108"/>
      <pc:docMkLst>
        <pc:docMk/>
      </pc:docMkLst>
      <pc:sldChg chg="modSp add del mod">
        <pc:chgData name="Addie Kelzer" userId="64cbe820-b056-4416-9a70-eee78b9adc18" providerId="ADAL" clId="{F417EC9A-E86C-44E7-80FE-26CBF10895EF}" dt="2024-07-18T14:44:04.627" v="3" actId="20577"/>
        <pc:sldMkLst>
          <pc:docMk/>
          <pc:sldMk cId="327137941" sldId="258"/>
        </pc:sldMkLst>
        <pc:spChg chg="mod">
          <ac:chgData name="Addie Kelzer" userId="64cbe820-b056-4416-9a70-eee78b9adc18" providerId="ADAL" clId="{F417EC9A-E86C-44E7-80FE-26CBF10895EF}" dt="2024-07-18T14:44:04.627" v="3" actId="20577"/>
          <ac:spMkLst>
            <pc:docMk/>
            <pc:sldMk cId="327137941" sldId="258"/>
            <ac:spMk id="8" creationId="{2934FC33-1599-F242-B7BD-2088616822C2}"/>
          </ac:spMkLst>
        </pc:spChg>
      </pc:sldChg>
      <pc:sldChg chg="modSp">
        <pc:chgData name="Addie Kelzer" userId="64cbe820-b056-4416-9a70-eee78b9adc18" providerId="ADAL" clId="{F417EC9A-E86C-44E7-80FE-26CBF10895EF}" dt="2024-07-18T14:50:59.441" v="4" actId="20577"/>
        <pc:sldMkLst>
          <pc:docMk/>
          <pc:sldMk cId="1049678269" sldId="262"/>
        </pc:sldMkLst>
        <pc:graphicFrameChg chg="mod">
          <ac:chgData name="Addie Kelzer" userId="64cbe820-b056-4416-9a70-eee78b9adc18" providerId="ADAL" clId="{F417EC9A-E86C-44E7-80FE-26CBF10895EF}" dt="2024-07-18T14:50:59.441" v="4" actId="20577"/>
          <ac:graphicFrameMkLst>
            <pc:docMk/>
            <pc:sldMk cId="1049678269" sldId="262"/>
            <ac:graphicFrameMk id="3" creationId="{6C780E87-5567-2953-8DD1-D9AD1BDD09B2}"/>
          </ac:graphicFrameMkLst>
        </pc:graphicFrameChg>
      </pc:sldChg>
      <pc:sldChg chg="modSp mod">
        <pc:chgData name="Addie Kelzer" userId="64cbe820-b056-4416-9a70-eee78b9adc18" providerId="ADAL" clId="{F417EC9A-E86C-44E7-80FE-26CBF10895EF}" dt="2024-07-18T14:59:25.407" v="45" actId="108"/>
        <pc:sldMkLst>
          <pc:docMk/>
          <pc:sldMk cId="408314300" sldId="273"/>
        </pc:sldMkLst>
        <pc:spChg chg="mod">
          <ac:chgData name="Addie Kelzer" userId="64cbe820-b056-4416-9a70-eee78b9adc18" providerId="ADAL" clId="{F417EC9A-E86C-44E7-80FE-26CBF10895EF}" dt="2024-07-18T14:59:25.407" v="45" actId="108"/>
          <ac:spMkLst>
            <pc:docMk/>
            <pc:sldMk cId="408314300" sldId="273"/>
            <ac:spMk id="8" creationId="{2934FC33-1599-F242-B7BD-2088616822C2}"/>
          </ac:spMkLst>
        </pc:spChg>
      </pc:sldChg>
    </pc:docChg>
  </pc:docChgLst>
  <pc:docChgLst>
    <pc:chgData name="Addie Kelzer" userId="S::addie.kelzer@akoyago.com::64cbe820-b056-4416-9a70-eee78b9adc18" providerId="AD" clId="Web-{181C7FCC-55BF-1E95-6C36-4C64AA324BB8}"/>
    <pc:docChg chg="addSld delSld modSld">
      <pc:chgData name="Addie Kelzer" userId="S::addie.kelzer@akoyago.com::64cbe820-b056-4416-9a70-eee78b9adc18" providerId="AD" clId="Web-{181C7FCC-55BF-1E95-6C36-4C64AA324BB8}" dt="2024-07-09T19:15:15.948" v="248" actId="1076"/>
      <pc:docMkLst>
        <pc:docMk/>
      </pc:docMkLst>
      <pc:sldChg chg="addSp delSp modSp">
        <pc:chgData name="Addie Kelzer" userId="S::addie.kelzer@akoyago.com::64cbe820-b056-4416-9a70-eee78b9adc18" providerId="AD" clId="Web-{181C7FCC-55BF-1E95-6C36-4C64AA324BB8}" dt="2024-07-09T19:13:58.167" v="231" actId="1076"/>
        <pc:sldMkLst>
          <pc:docMk/>
          <pc:sldMk cId="846843036" sldId="274"/>
        </pc:sldMkLst>
        <pc:spChg chg="mod">
          <ac:chgData name="Addie Kelzer" userId="S::addie.kelzer@akoyago.com::64cbe820-b056-4416-9a70-eee78b9adc18" providerId="AD" clId="Web-{181C7FCC-55BF-1E95-6C36-4C64AA324BB8}" dt="2024-07-09T19:13:36.230" v="228" actId="1076"/>
          <ac:spMkLst>
            <pc:docMk/>
            <pc:sldMk cId="846843036" sldId="274"/>
            <ac:spMk id="8" creationId="{2934FC33-1599-F242-B7BD-2088616822C2}"/>
          </ac:spMkLst>
        </pc:spChg>
        <pc:picChg chg="del">
          <ac:chgData name="Addie Kelzer" userId="S::addie.kelzer@akoyago.com::64cbe820-b056-4416-9a70-eee78b9adc18" providerId="AD" clId="Web-{181C7FCC-55BF-1E95-6C36-4C64AA324BB8}" dt="2024-07-09T17:52:00.826" v="97"/>
          <ac:picMkLst>
            <pc:docMk/>
            <pc:sldMk cId="846843036" sldId="274"/>
            <ac:picMk id="3" creationId="{46ACC832-4357-930C-A916-DC4B3B7291E2}"/>
          </ac:picMkLst>
        </pc:picChg>
        <pc:picChg chg="add mod modCrop">
          <ac:chgData name="Addie Kelzer" userId="S::addie.kelzer@akoyago.com::64cbe820-b056-4416-9a70-eee78b9adc18" providerId="AD" clId="Web-{181C7FCC-55BF-1E95-6C36-4C64AA324BB8}" dt="2024-07-09T19:13:58.167" v="231" actId="1076"/>
          <ac:picMkLst>
            <pc:docMk/>
            <pc:sldMk cId="846843036" sldId="274"/>
            <ac:picMk id="3" creationId="{AE2288A9-C1EB-5E67-4F26-83F1BE76EFA2}"/>
          </ac:picMkLst>
        </pc:picChg>
        <pc:picChg chg="mod">
          <ac:chgData name="Addie Kelzer" userId="S::addie.kelzer@akoyago.com::64cbe820-b056-4416-9a70-eee78b9adc18" providerId="AD" clId="Web-{181C7FCC-55BF-1E95-6C36-4C64AA324BB8}" dt="2024-07-09T19:11:06.996" v="216" actId="14100"/>
          <ac:picMkLst>
            <pc:docMk/>
            <pc:sldMk cId="846843036" sldId="274"/>
            <ac:picMk id="5" creationId="{CBFBE15A-2240-0310-2898-A65575A75BDD}"/>
          </ac:picMkLst>
        </pc:picChg>
      </pc:sldChg>
      <pc:sldChg chg="modSp">
        <pc:chgData name="Addie Kelzer" userId="S::addie.kelzer@akoyago.com::64cbe820-b056-4416-9a70-eee78b9adc18" providerId="AD" clId="Web-{181C7FCC-55BF-1E95-6C36-4C64AA324BB8}" dt="2024-07-09T17:59:03.028" v="136" actId="20577"/>
        <pc:sldMkLst>
          <pc:docMk/>
          <pc:sldMk cId="1236440402" sldId="275"/>
        </pc:sldMkLst>
        <pc:spChg chg="mod">
          <ac:chgData name="Addie Kelzer" userId="S::addie.kelzer@akoyago.com::64cbe820-b056-4416-9a70-eee78b9adc18" providerId="AD" clId="Web-{181C7FCC-55BF-1E95-6C36-4C64AA324BB8}" dt="2024-07-09T17:59:03.028" v="136" actId="20577"/>
          <ac:spMkLst>
            <pc:docMk/>
            <pc:sldMk cId="1236440402" sldId="275"/>
            <ac:spMk id="8" creationId="{2934FC33-1599-F242-B7BD-2088616822C2}"/>
          </ac:spMkLst>
        </pc:spChg>
      </pc:sldChg>
      <pc:sldChg chg="modSp">
        <pc:chgData name="Addie Kelzer" userId="S::addie.kelzer@akoyago.com::64cbe820-b056-4416-9a70-eee78b9adc18" providerId="AD" clId="Web-{181C7FCC-55BF-1E95-6C36-4C64AA324BB8}" dt="2024-07-09T18:51:53.798" v="208" actId="1076"/>
        <pc:sldMkLst>
          <pc:docMk/>
          <pc:sldMk cId="3827967732" sldId="276"/>
        </pc:sldMkLst>
        <pc:spChg chg="mod">
          <ac:chgData name="Addie Kelzer" userId="S::addie.kelzer@akoyago.com::64cbe820-b056-4416-9a70-eee78b9adc18" providerId="AD" clId="Web-{181C7FCC-55BF-1E95-6C36-4C64AA324BB8}" dt="2024-07-09T18:51:51.673" v="207" actId="1076"/>
          <ac:spMkLst>
            <pc:docMk/>
            <pc:sldMk cId="3827967732" sldId="276"/>
            <ac:spMk id="8" creationId="{2934FC33-1599-F242-B7BD-2088616822C2}"/>
          </ac:spMkLst>
        </pc:spChg>
        <pc:picChg chg="mod">
          <ac:chgData name="Addie Kelzer" userId="S::addie.kelzer@akoyago.com::64cbe820-b056-4416-9a70-eee78b9adc18" providerId="AD" clId="Web-{181C7FCC-55BF-1E95-6C36-4C64AA324BB8}" dt="2024-07-09T18:51:53.798" v="208" actId="1076"/>
          <ac:picMkLst>
            <pc:docMk/>
            <pc:sldMk cId="3827967732" sldId="276"/>
            <ac:picMk id="3" creationId="{FCC32684-48D0-EDD7-B6BD-2FE77247B997}"/>
          </ac:picMkLst>
        </pc:picChg>
      </pc:sldChg>
      <pc:sldChg chg="del">
        <pc:chgData name="Addie Kelzer" userId="S::addie.kelzer@akoyago.com::64cbe820-b056-4416-9a70-eee78b9adc18" providerId="AD" clId="Web-{181C7FCC-55BF-1E95-6C36-4C64AA324BB8}" dt="2024-07-09T18:48:55.908" v="138"/>
        <pc:sldMkLst>
          <pc:docMk/>
          <pc:sldMk cId="3130668453" sldId="277"/>
        </pc:sldMkLst>
      </pc:sldChg>
      <pc:sldChg chg="modSp">
        <pc:chgData name="Addie Kelzer" userId="S::addie.kelzer@akoyago.com::64cbe820-b056-4416-9a70-eee78b9adc18" providerId="AD" clId="Web-{181C7FCC-55BF-1E95-6C36-4C64AA324BB8}" dt="2024-07-09T18:58:01.546" v="215" actId="20577"/>
        <pc:sldMkLst>
          <pc:docMk/>
          <pc:sldMk cId="3382576471" sldId="278"/>
        </pc:sldMkLst>
        <pc:spChg chg="mod">
          <ac:chgData name="Addie Kelzer" userId="S::addie.kelzer@akoyago.com::64cbe820-b056-4416-9a70-eee78b9adc18" providerId="AD" clId="Web-{181C7FCC-55BF-1E95-6C36-4C64AA324BB8}" dt="2024-07-09T18:58:01.546" v="215" actId="20577"/>
          <ac:spMkLst>
            <pc:docMk/>
            <pc:sldMk cId="3382576471" sldId="278"/>
            <ac:spMk id="8" creationId="{2934FC33-1599-F242-B7BD-2088616822C2}"/>
          </ac:spMkLst>
        </pc:spChg>
        <pc:picChg chg="mod">
          <ac:chgData name="Addie Kelzer" userId="S::addie.kelzer@akoyago.com::64cbe820-b056-4416-9a70-eee78b9adc18" providerId="AD" clId="Web-{181C7FCC-55BF-1E95-6C36-4C64AA324BB8}" dt="2024-07-09T18:52:30.126" v="214" actId="1076"/>
          <ac:picMkLst>
            <pc:docMk/>
            <pc:sldMk cId="3382576471" sldId="278"/>
            <ac:picMk id="6" creationId="{19FD4D3B-0DDE-A74C-8234-CF563BD551B1}"/>
          </ac:picMkLst>
        </pc:picChg>
      </pc:sldChg>
      <pc:sldChg chg="delSp modSp add replId">
        <pc:chgData name="Addie Kelzer" userId="S::addie.kelzer@akoyago.com::64cbe820-b056-4416-9a70-eee78b9adc18" providerId="AD" clId="Web-{181C7FCC-55BF-1E95-6C36-4C64AA324BB8}" dt="2024-07-09T19:15:15.948" v="248" actId="1076"/>
        <pc:sldMkLst>
          <pc:docMk/>
          <pc:sldMk cId="2296968140" sldId="279"/>
        </pc:sldMkLst>
        <pc:spChg chg="mod">
          <ac:chgData name="Addie Kelzer" userId="S::addie.kelzer@akoyago.com::64cbe820-b056-4416-9a70-eee78b9adc18" providerId="AD" clId="Web-{181C7FCC-55BF-1E95-6C36-4C64AA324BB8}" dt="2024-07-09T19:15:15.948" v="248" actId="1076"/>
          <ac:spMkLst>
            <pc:docMk/>
            <pc:sldMk cId="2296968140" sldId="279"/>
            <ac:spMk id="8" creationId="{2934FC33-1599-F242-B7BD-2088616822C2}"/>
          </ac:spMkLst>
        </pc:spChg>
        <pc:picChg chg="mod">
          <ac:chgData name="Addie Kelzer" userId="S::addie.kelzer@akoyago.com::64cbe820-b056-4416-9a70-eee78b9adc18" providerId="AD" clId="Web-{181C7FCC-55BF-1E95-6C36-4C64AA324BB8}" dt="2024-07-09T17:50:03.920" v="45" actId="1076"/>
          <ac:picMkLst>
            <pc:docMk/>
            <pc:sldMk cId="2296968140" sldId="279"/>
            <ac:picMk id="3" creationId="{46ACC832-4357-930C-A916-DC4B3B7291E2}"/>
          </ac:picMkLst>
        </pc:picChg>
        <pc:picChg chg="del">
          <ac:chgData name="Addie Kelzer" userId="S::addie.kelzer@akoyago.com::64cbe820-b056-4416-9a70-eee78b9adc18" providerId="AD" clId="Web-{181C7FCC-55BF-1E95-6C36-4C64AA324BB8}" dt="2024-07-09T17:46:57.123" v="5"/>
          <ac:picMkLst>
            <pc:docMk/>
            <pc:sldMk cId="2296968140" sldId="279"/>
            <ac:picMk id="5" creationId="{CBFBE15A-2240-0310-2898-A65575A75BDD}"/>
          </ac:picMkLst>
        </pc:picChg>
      </pc:sldChg>
    </pc:docChg>
  </pc:docChgLst>
  <pc:docChgLst>
    <pc:chgData name="Addie Kelzer" userId="S::addie.kelzer@akoyago.com::64cbe820-b056-4416-9a70-eee78b9adc18" providerId="AD" clId="Web-{30E83479-9D9D-24D4-6844-C662B10A4417}"/>
    <pc:docChg chg="addSld modSld">
      <pc:chgData name="Addie Kelzer" userId="S::addie.kelzer@akoyago.com::64cbe820-b056-4416-9a70-eee78b9adc18" providerId="AD" clId="Web-{30E83479-9D9D-24D4-6844-C662B10A4417}" dt="2024-07-08T14:07:53.254" v="37" actId="1076"/>
      <pc:docMkLst>
        <pc:docMk/>
      </pc:docMkLst>
      <pc:sldChg chg="addSp modSp">
        <pc:chgData name="Addie Kelzer" userId="S::addie.kelzer@akoyago.com::64cbe820-b056-4416-9a70-eee78b9adc18" providerId="AD" clId="Web-{30E83479-9D9D-24D4-6844-C662B10A4417}" dt="2024-07-08T13:51:29.889" v="4"/>
        <pc:sldMkLst>
          <pc:docMk/>
          <pc:sldMk cId="846843036" sldId="274"/>
        </pc:sldMkLst>
        <pc:picChg chg="add mod">
          <ac:chgData name="Addie Kelzer" userId="S::addie.kelzer@akoyago.com::64cbe820-b056-4416-9a70-eee78b9adc18" providerId="AD" clId="Web-{30E83479-9D9D-24D4-6844-C662B10A4417}" dt="2024-07-08T13:51:09.436" v="3" actId="14100"/>
          <ac:picMkLst>
            <pc:docMk/>
            <pc:sldMk cId="846843036" sldId="274"/>
            <ac:picMk id="3" creationId="{46ACC832-4357-930C-A916-DC4B3B7291E2}"/>
          </ac:picMkLst>
        </pc:picChg>
        <pc:picChg chg="add mod">
          <ac:chgData name="Addie Kelzer" userId="S::addie.kelzer@akoyago.com::64cbe820-b056-4416-9a70-eee78b9adc18" providerId="AD" clId="Web-{30E83479-9D9D-24D4-6844-C662B10A4417}" dt="2024-07-08T13:51:29.889" v="4"/>
          <ac:picMkLst>
            <pc:docMk/>
            <pc:sldMk cId="846843036" sldId="274"/>
            <ac:picMk id="5" creationId="{CBFBE15A-2240-0310-2898-A65575A75BDD}"/>
          </ac:picMkLst>
        </pc:picChg>
      </pc:sldChg>
      <pc:sldChg chg="addSp modSp">
        <pc:chgData name="Addie Kelzer" userId="S::addie.kelzer@akoyago.com::64cbe820-b056-4416-9a70-eee78b9adc18" providerId="AD" clId="Web-{30E83479-9D9D-24D4-6844-C662B10A4417}" dt="2024-07-08T13:52:38.467" v="8" actId="14100"/>
        <pc:sldMkLst>
          <pc:docMk/>
          <pc:sldMk cId="1236440402" sldId="275"/>
        </pc:sldMkLst>
        <pc:spChg chg="mod">
          <ac:chgData name="Addie Kelzer" userId="S::addie.kelzer@akoyago.com::64cbe820-b056-4416-9a70-eee78b9adc18" providerId="AD" clId="Web-{30E83479-9D9D-24D4-6844-C662B10A4417}" dt="2024-07-08T13:52:38.467" v="8" actId="14100"/>
          <ac:spMkLst>
            <pc:docMk/>
            <pc:sldMk cId="1236440402" sldId="275"/>
            <ac:spMk id="8" creationId="{2934FC33-1599-F242-B7BD-2088616822C2}"/>
          </ac:spMkLst>
        </pc:spChg>
        <pc:picChg chg="add mod">
          <ac:chgData name="Addie Kelzer" userId="S::addie.kelzer@akoyago.com::64cbe820-b056-4416-9a70-eee78b9adc18" providerId="AD" clId="Web-{30E83479-9D9D-24D4-6844-C662B10A4417}" dt="2024-07-08T13:52:25.280" v="7" actId="1076"/>
          <ac:picMkLst>
            <pc:docMk/>
            <pc:sldMk cId="1236440402" sldId="275"/>
            <ac:picMk id="3" creationId="{D6005188-35AD-D5C0-58B5-CBEF6120CB01}"/>
          </ac:picMkLst>
        </pc:picChg>
      </pc:sldChg>
      <pc:sldChg chg="addSp modSp">
        <pc:chgData name="Addie Kelzer" userId="S::addie.kelzer@akoyago.com::64cbe820-b056-4416-9a70-eee78b9adc18" providerId="AD" clId="Web-{30E83479-9D9D-24D4-6844-C662B10A4417}" dt="2024-07-08T13:54:35.843" v="11" actId="1076"/>
        <pc:sldMkLst>
          <pc:docMk/>
          <pc:sldMk cId="3827967732" sldId="276"/>
        </pc:sldMkLst>
        <pc:picChg chg="add mod">
          <ac:chgData name="Addie Kelzer" userId="S::addie.kelzer@akoyago.com::64cbe820-b056-4416-9a70-eee78b9adc18" providerId="AD" clId="Web-{30E83479-9D9D-24D4-6844-C662B10A4417}" dt="2024-07-08T13:54:35.843" v="11" actId="1076"/>
          <ac:picMkLst>
            <pc:docMk/>
            <pc:sldMk cId="3827967732" sldId="276"/>
            <ac:picMk id="3" creationId="{FCC32684-48D0-EDD7-B6BD-2FE77247B997}"/>
          </ac:picMkLst>
        </pc:picChg>
      </pc:sldChg>
      <pc:sldChg chg="addSp delSp modSp new">
        <pc:chgData name="Addie Kelzer" userId="S::addie.kelzer@akoyago.com::64cbe820-b056-4416-9a70-eee78b9adc18" providerId="AD" clId="Web-{30E83479-9D9D-24D4-6844-C662B10A4417}" dt="2024-07-08T14:06:54.988" v="21"/>
        <pc:sldMkLst>
          <pc:docMk/>
          <pc:sldMk cId="3130668453" sldId="277"/>
        </pc:sldMkLst>
        <pc:spChg chg="mod">
          <ac:chgData name="Addie Kelzer" userId="S::addie.kelzer@akoyago.com::64cbe820-b056-4416-9a70-eee78b9adc18" providerId="AD" clId="Web-{30E83479-9D9D-24D4-6844-C662B10A4417}" dt="2024-07-08T13:55:24.625" v="16" actId="20577"/>
          <ac:spMkLst>
            <pc:docMk/>
            <pc:sldMk cId="3130668453" sldId="277"/>
            <ac:spMk id="3" creationId="{AD371CB2-5130-6DC0-DFCF-108D86E066B3}"/>
          </ac:spMkLst>
        </pc:spChg>
        <pc:picChg chg="add del mod">
          <ac:chgData name="Addie Kelzer" userId="S::addie.kelzer@akoyago.com::64cbe820-b056-4416-9a70-eee78b9adc18" providerId="AD" clId="Web-{30E83479-9D9D-24D4-6844-C662B10A4417}" dt="2024-07-08T14:06:54.988" v="21"/>
          <ac:picMkLst>
            <pc:docMk/>
            <pc:sldMk cId="3130668453" sldId="277"/>
            <ac:picMk id="4" creationId="{08DCD064-405B-BA93-EE80-F7576EF550D7}"/>
          </ac:picMkLst>
        </pc:picChg>
      </pc:sldChg>
      <pc:sldChg chg="addSp delSp modSp add replId">
        <pc:chgData name="Addie Kelzer" userId="S::addie.kelzer@akoyago.com::64cbe820-b056-4416-9a70-eee78b9adc18" providerId="AD" clId="Web-{30E83479-9D9D-24D4-6844-C662B10A4417}" dt="2024-07-08T14:07:53.254" v="37" actId="1076"/>
        <pc:sldMkLst>
          <pc:docMk/>
          <pc:sldMk cId="3382576471" sldId="278"/>
        </pc:sldMkLst>
        <pc:spChg chg="mod">
          <ac:chgData name="Addie Kelzer" userId="S::addie.kelzer@akoyago.com::64cbe820-b056-4416-9a70-eee78b9adc18" providerId="AD" clId="Web-{30E83479-9D9D-24D4-6844-C662B10A4417}" dt="2024-07-08T14:07:19.723" v="29" actId="20577"/>
          <ac:spMkLst>
            <pc:docMk/>
            <pc:sldMk cId="3382576471" sldId="278"/>
            <ac:spMk id="8" creationId="{2934FC33-1599-F242-B7BD-2088616822C2}"/>
          </ac:spMkLst>
        </pc:spChg>
        <pc:picChg chg="del">
          <ac:chgData name="Addie Kelzer" userId="S::addie.kelzer@akoyago.com::64cbe820-b056-4416-9a70-eee78b9adc18" providerId="AD" clId="Web-{30E83479-9D9D-24D4-6844-C662B10A4417}" dt="2024-07-08T14:07:00.316" v="22"/>
          <ac:picMkLst>
            <pc:docMk/>
            <pc:sldMk cId="3382576471" sldId="278"/>
            <ac:picMk id="3" creationId="{FCC32684-48D0-EDD7-B6BD-2FE77247B997}"/>
          </ac:picMkLst>
        </pc:picChg>
        <pc:picChg chg="add del mod">
          <ac:chgData name="Addie Kelzer" userId="S::addie.kelzer@akoyago.com::64cbe820-b056-4416-9a70-eee78b9adc18" providerId="AD" clId="Web-{30E83479-9D9D-24D4-6844-C662B10A4417}" dt="2024-07-08T14:07:24.832" v="31"/>
          <ac:picMkLst>
            <pc:docMk/>
            <pc:sldMk cId="3382576471" sldId="278"/>
            <ac:picMk id="5" creationId="{42459E28-8909-C11D-E278-4C85F4EF746B}"/>
          </ac:picMkLst>
        </pc:picChg>
        <pc:picChg chg="add mod">
          <ac:chgData name="Addie Kelzer" userId="S::addie.kelzer@akoyago.com::64cbe820-b056-4416-9a70-eee78b9adc18" providerId="AD" clId="Web-{30E83479-9D9D-24D4-6844-C662B10A4417}" dt="2024-07-08T14:07:53.254" v="37" actId="1076"/>
          <ac:picMkLst>
            <pc:docMk/>
            <pc:sldMk cId="3382576471" sldId="278"/>
            <ac:picMk id="6" creationId="{19FD4D3B-0DDE-A74C-8234-CF563BD551B1}"/>
          </ac:picMkLst>
        </pc:picChg>
      </pc:sldChg>
    </pc:docChg>
  </pc:docChgLst>
  <pc:docChgLst>
    <pc:chgData name="Chelsey Wagoner" userId="S::chelsey@akoyago.com::52d3c126-94c3-4cb1-8e87-4fd839626bf8" providerId="AD" clId="Web-{963CE411-369B-5BE2-4E57-AE78BEEC7352}"/>
    <pc:docChg chg="addSld delSld modSld sldOrd">
      <pc:chgData name="Chelsey Wagoner" userId="S::chelsey@akoyago.com::52d3c126-94c3-4cb1-8e87-4fd839626bf8" providerId="AD" clId="Web-{963CE411-369B-5BE2-4E57-AE78BEEC7352}" dt="2024-05-17T16:37:50.246" v="385" actId="20577"/>
      <pc:docMkLst>
        <pc:docMk/>
      </pc:docMkLst>
      <pc:sldChg chg="modSp">
        <pc:chgData name="Chelsey Wagoner" userId="S::chelsey@akoyago.com::52d3c126-94c3-4cb1-8e87-4fd839626bf8" providerId="AD" clId="Web-{963CE411-369B-5BE2-4E57-AE78BEEC7352}" dt="2024-05-17T16:21:21.543" v="8" actId="20577"/>
        <pc:sldMkLst>
          <pc:docMk/>
          <pc:sldMk cId="1199068948" sldId="257"/>
        </pc:sldMkLst>
        <pc:spChg chg="mod">
          <ac:chgData name="Chelsey Wagoner" userId="S::chelsey@akoyago.com::52d3c126-94c3-4cb1-8e87-4fd839626bf8" providerId="AD" clId="Web-{963CE411-369B-5BE2-4E57-AE78BEEC7352}" dt="2024-05-17T16:21:13.121" v="3" actId="20577"/>
          <ac:spMkLst>
            <pc:docMk/>
            <pc:sldMk cId="1199068948" sldId="257"/>
            <ac:spMk id="4" creationId="{D70C4DC1-F64A-1743-B34D-E6065145F165}"/>
          </ac:spMkLst>
        </pc:spChg>
        <pc:spChg chg="mod">
          <ac:chgData name="Chelsey Wagoner" userId="S::chelsey@akoyago.com::52d3c126-94c3-4cb1-8e87-4fd839626bf8" providerId="AD" clId="Web-{963CE411-369B-5BE2-4E57-AE78BEEC7352}" dt="2024-05-17T16:21:21.543" v="8" actId="20577"/>
          <ac:spMkLst>
            <pc:docMk/>
            <pc:sldMk cId="1199068948" sldId="257"/>
            <ac:spMk id="8" creationId="{2934FC33-1599-F242-B7BD-2088616822C2}"/>
          </ac:spMkLst>
        </pc:spChg>
      </pc:sldChg>
      <pc:sldChg chg="modSp">
        <pc:chgData name="Chelsey Wagoner" userId="S::chelsey@akoyago.com::52d3c126-94c3-4cb1-8e87-4fd839626bf8" providerId="AD" clId="Web-{963CE411-369B-5BE2-4E57-AE78BEEC7352}" dt="2024-05-17T16:34:10.699" v="311" actId="20577"/>
        <pc:sldMkLst>
          <pc:docMk/>
          <pc:sldMk cId="327137941" sldId="258"/>
        </pc:sldMkLst>
        <pc:spChg chg="mod">
          <ac:chgData name="Chelsey Wagoner" userId="S::chelsey@akoyago.com::52d3c126-94c3-4cb1-8e87-4fd839626bf8" providerId="AD" clId="Web-{963CE411-369B-5BE2-4E57-AE78BEEC7352}" dt="2024-05-17T16:34:10.699" v="311" actId="20577"/>
          <ac:spMkLst>
            <pc:docMk/>
            <pc:sldMk cId="327137941" sldId="258"/>
            <ac:spMk id="8" creationId="{2934FC33-1599-F242-B7BD-2088616822C2}"/>
          </ac:spMkLst>
        </pc:spChg>
      </pc:sldChg>
      <pc:sldChg chg="modSp">
        <pc:chgData name="Chelsey Wagoner" userId="S::chelsey@akoyago.com::52d3c126-94c3-4cb1-8e87-4fd839626bf8" providerId="AD" clId="Web-{963CE411-369B-5BE2-4E57-AE78BEEC7352}" dt="2024-05-17T16:25:29.449" v="127" actId="20577"/>
        <pc:sldMkLst>
          <pc:docMk/>
          <pc:sldMk cId="2075923487" sldId="259"/>
        </pc:sldMkLst>
        <pc:spChg chg="mod">
          <ac:chgData name="Chelsey Wagoner" userId="S::chelsey@akoyago.com::52d3c126-94c3-4cb1-8e87-4fd839626bf8" providerId="AD" clId="Web-{963CE411-369B-5BE2-4E57-AE78BEEC7352}" dt="2024-05-17T16:25:29.449" v="127" actId="20577"/>
          <ac:spMkLst>
            <pc:docMk/>
            <pc:sldMk cId="2075923487" sldId="259"/>
            <ac:spMk id="4" creationId="{D70C4DC1-F64A-1743-B34D-E6065145F165}"/>
          </ac:spMkLst>
        </pc:spChg>
      </pc:sldChg>
      <pc:sldChg chg="modSp ord">
        <pc:chgData name="Chelsey Wagoner" userId="S::chelsey@akoyago.com::52d3c126-94c3-4cb1-8e87-4fd839626bf8" providerId="AD" clId="Web-{963CE411-369B-5BE2-4E57-AE78BEEC7352}" dt="2024-05-17T16:34:31.480" v="313"/>
        <pc:sldMkLst>
          <pc:docMk/>
          <pc:sldMk cId="845512782" sldId="261"/>
        </pc:sldMkLst>
        <pc:spChg chg="mod">
          <ac:chgData name="Chelsey Wagoner" userId="S::chelsey@akoyago.com::52d3c126-94c3-4cb1-8e87-4fd839626bf8" providerId="AD" clId="Web-{963CE411-369B-5BE2-4E57-AE78BEEC7352}" dt="2024-05-17T16:25:37.387" v="130" actId="20577"/>
          <ac:spMkLst>
            <pc:docMk/>
            <pc:sldMk cId="845512782" sldId="261"/>
            <ac:spMk id="4" creationId="{D70C4DC1-F64A-1743-B34D-E6065145F165}"/>
          </ac:spMkLst>
        </pc:spChg>
      </pc:sldChg>
      <pc:sldChg chg="delSp modSp">
        <pc:chgData name="Chelsey Wagoner" userId="S::chelsey@akoyago.com::52d3c126-94c3-4cb1-8e87-4fd839626bf8" providerId="AD" clId="Web-{963CE411-369B-5BE2-4E57-AE78BEEC7352}" dt="2024-05-17T16:31:01.340" v="237"/>
        <pc:sldMkLst>
          <pc:docMk/>
          <pc:sldMk cId="1049678269" sldId="262"/>
        </pc:sldMkLst>
        <pc:spChg chg="mod">
          <ac:chgData name="Chelsey Wagoner" userId="S::chelsey@akoyago.com::52d3c126-94c3-4cb1-8e87-4fd839626bf8" providerId="AD" clId="Web-{963CE411-369B-5BE2-4E57-AE78BEEC7352}" dt="2024-05-17T16:30:58.480" v="235" actId="20577"/>
          <ac:spMkLst>
            <pc:docMk/>
            <pc:sldMk cId="1049678269" sldId="262"/>
            <ac:spMk id="4" creationId="{D70C4DC1-F64A-1743-B34D-E6065145F165}"/>
          </ac:spMkLst>
        </pc:spChg>
        <pc:spChg chg="del mod">
          <ac:chgData name="Chelsey Wagoner" userId="S::chelsey@akoyago.com::52d3c126-94c3-4cb1-8e87-4fd839626bf8" providerId="AD" clId="Web-{963CE411-369B-5BE2-4E57-AE78BEEC7352}" dt="2024-05-17T16:31:01.340" v="237"/>
          <ac:spMkLst>
            <pc:docMk/>
            <pc:sldMk cId="1049678269" sldId="262"/>
            <ac:spMk id="8" creationId="{2934FC33-1599-F242-B7BD-2088616822C2}"/>
          </ac:spMkLst>
        </pc:spChg>
      </pc:sldChg>
      <pc:sldChg chg="del">
        <pc:chgData name="Chelsey Wagoner" userId="S::chelsey@akoyago.com::52d3c126-94c3-4cb1-8e87-4fd839626bf8" providerId="AD" clId="Web-{963CE411-369B-5BE2-4E57-AE78BEEC7352}" dt="2024-05-17T16:31:45.543" v="240"/>
        <pc:sldMkLst>
          <pc:docMk/>
          <pc:sldMk cId="1651046269" sldId="263"/>
        </pc:sldMkLst>
      </pc:sldChg>
      <pc:sldChg chg="delSp modSp">
        <pc:chgData name="Chelsey Wagoner" userId="S::chelsey@akoyago.com::52d3c126-94c3-4cb1-8e87-4fd839626bf8" providerId="AD" clId="Web-{963CE411-369B-5BE2-4E57-AE78BEEC7352}" dt="2024-05-17T16:27:46.137" v="161"/>
        <pc:sldMkLst>
          <pc:docMk/>
          <pc:sldMk cId="3542503605" sldId="264"/>
        </pc:sldMkLst>
        <pc:spChg chg="mod">
          <ac:chgData name="Chelsey Wagoner" userId="S::chelsey@akoyago.com::52d3c126-94c3-4cb1-8e87-4fd839626bf8" providerId="AD" clId="Web-{963CE411-369B-5BE2-4E57-AE78BEEC7352}" dt="2024-05-17T16:26:34.840" v="135" actId="20577"/>
          <ac:spMkLst>
            <pc:docMk/>
            <pc:sldMk cId="3542503605" sldId="264"/>
            <ac:spMk id="4" creationId="{D70C4DC1-F64A-1743-B34D-E6065145F165}"/>
          </ac:spMkLst>
        </pc:spChg>
        <pc:spChg chg="del mod">
          <ac:chgData name="Chelsey Wagoner" userId="S::chelsey@akoyago.com::52d3c126-94c3-4cb1-8e87-4fd839626bf8" providerId="AD" clId="Web-{963CE411-369B-5BE2-4E57-AE78BEEC7352}" dt="2024-05-17T16:27:46.137" v="161"/>
          <ac:spMkLst>
            <pc:docMk/>
            <pc:sldMk cId="3542503605" sldId="264"/>
            <ac:spMk id="8" creationId="{2934FC33-1599-F242-B7BD-2088616822C2}"/>
          </ac:spMkLst>
        </pc:spChg>
      </pc:sldChg>
      <pc:sldChg chg="del">
        <pc:chgData name="Chelsey Wagoner" userId="S::chelsey@akoyago.com::52d3c126-94c3-4cb1-8e87-4fd839626bf8" providerId="AD" clId="Web-{963CE411-369B-5BE2-4E57-AE78BEEC7352}" dt="2024-05-17T16:35:07.418" v="314"/>
        <pc:sldMkLst>
          <pc:docMk/>
          <pc:sldMk cId="2915518252" sldId="265"/>
        </pc:sldMkLst>
      </pc:sldChg>
      <pc:sldChg chg="del">
        <pc:chgData name="Chelsey Wagoner" userId="S::chelsey@akoyago.com::52d3c126-94c3-4cb1-8e87-4fd839626bf8" providerId="AD" clId="Web-{963CE411-369B-5BE2-4E57-AE78BEEC7352}" dt="2024-05-17T16:36:45.715" v="327"/>
        <pc:sldMkLst>
          <pc:docMk/>
          <pc:sldMk cId="2229233292" sldId="266"/>
        </pc:sldMkLst>
      </pc:sldChg>
      <pc:sldChg chg="addSp delSp modSp">
        <pc:chgData name="Chelsey Wagoner" userId="S::chelsey@akoyago.com::52d3c126-94c3-4cb1-8e87-4fd839626bf8" providerId="AD" clId="Web-{963CE411-369B-5BE2-4E57-AE78BEEC7352}" dt="2024-05-17T16:37:50.246" v="385" actId="20577"/>
        <pc:sldMkLst>
          <pc:docMk/>
          <pc:sldMk cId="3541687231" sldId="267"/>
        </pc:sldMkLst>
        <pc:spChg chg="add mod">
          <ac:chgData name="Chelsey Wagoner" userId="S::chelsey@akoyago.com::52d3c126-94c3-4cb1-8e87-4fd839626bf8" providerId="AD" clId="Web-{963CE411-369B-5BE2-4E57-AE78BEEC7352}" dt="2024-05-17T16:37:50.246" v="385" actId="20577"/>
          <ac:spMkLst>
            <pc:docMk/>
            <pc:sldMk cId="3541687231" sldId="267"/>
            <ac:spMk id="3" creationId="{0F799953-5BD7-45B6-AE90-166110B94986}"/>
          </ac:spMkLst>
        </pc:spChg>
        <pc:spChg chg="mod">
          <ac:chgData name="Chelsey Wagoner" userId="S::chelsey@akoyago.com::52d3c126-94c3-4cb1-8e87-4fd839626bf8" providerId="AD" clId="Web-{963CE411-369B-5BE2-4E57-AE78BEEC7352}" dt="2024-05-17T16:37:06.402" v="339" actId="20577"/>
          <ac:spMkLst>
            <pc:docMk/>
            <pc:sldMk cId="3541687231" sldId="267"/>
            <ac:spMk id="4" creationId="{D70C4DC1-F64A-1743-B34D-E6065145F165}"/>
          </ac:spMkLst>
        </pc:spChg>
        <pc:spChg chg="del mod">
          <ac:chgData name="Chelsey Wagoner" userId="S::chelsey@akoyago.com::52d3c126-94c3-4cb1-8e87-4fd839626bf8" providerId="AD" clId="Web-{963CE411-369B-5BE2-4E57-AE78BEEC7352}" dt="2024-05-17T16:33:49.277" v="296"/>
          <ac:spMkLst>
            <pc:docMk/>
            <pc:sldMk cId="3541687231" sldId="267"/>
            <ac:spMk id="8" creationId="{2934FC33-1599-F242-B7BD-2088616822C2}"/>
          </ac:spMkLst>
        </pc:spChg>
      </pc:sldChg>
      <pc:sldChg chg="del">
        <pc:chgData name="Chelsey Wagoner" userId="S::chelsey@akoyago.com::52d3c126-94c3-4cb1-8e87-4fd839626bf8" providerId="AD" clId="Web-{963CE411-369B-5BE2-4E57-AE78BEEC7352}" dt="2024-05-17T16:31:46.949" v="241"/>
        <pc:sldMkLst>
          <pc:docMk/>
          <pc:sldMk cId="309784161" sldId="268"/>
        </pc:sldMkLst>
      </pc:sldChg>
      <pc:sldChg chg="del">
        <pc:chgData name="Chelsey Wagoner" userId="S::chelsey@akoyago.com::52d3c126-94c3-4cb1-8e87-4fd839626bf8" providerId="AD" clId="Web-{963CE411-369B-5BE2-4E57-AE78BEEC7352}" dt="2024-05-17T16:33:06.480" v="291"/>
        <pc:sldMkLst>
          <pc:docMk/>
          <pc:sldMk cId="262746026" sldId="269"/>
        </pc:sldMkLst>
      </pc:sldChg>
      <pc:sldChg chg="del">
        <pc:chgData name="Chelsey Wagoner" userId="S::chelsey@akoyago.com::52d3c126-94c3-4cb1-8e87-4fd839626bf8" providerId="AD" clId="Web-{963CE411-369B-5BE2-4E57-AE78BEEC7352}" dt="2024-05-17T16:33:07.199" v="292"/>
        <pc:sldMkLst>
          <pc:docMk/>
          <pc:sldMk cId="3454108292" sldId="270"/>
        </pc:sldMkLst>
      </pc:sldChg>
      <pc:sldChg chg="modSp">
        <pc:chgData name="Chelsey Wagoner" userId="S::chelsey@akoyago.com::52d3c126-94c3-4cb1-8e87-4fd839626bf8" providerId="AD" clId="Web-{963CE411-369B-5BE2-4E57-AE78BEEC7352}" dt="2024-05-17T16:22:32.340" v="47" actId="20577"/>
        <pc:sldMkLst>
          <pc:docMk/>
          <pc:sldMk cId="4197786615" sldId="271"/>
        </pc:sldMkLst>
        <pc:spChg chg="mod">
          <ac:chgData name="Chelsey Wagoner" userId="S::chelsey@akoyago.com::52d3c126-94c3-4cb1-8e87-4fd839626bf8" providerId="AD" clId="Web-{963CE411-369B-5BE2-4E57-AE78BEEC7352}" dt="2024-05-17T16:21:34.777" v="11" actId="20577"/>
          <ac:spMkLst>
            <pc:docMk/>
            <pc:sldMk cId="4197786615" sldId="271"/>
            <ac:spMk id="4" creationId="{D70C4DC1-F64A-1743-B34D-E6065145F165}"/>
          </ac:spMkLst>
        </pc:spChg>
        <pc:spChg chg="mod">
          <ac:chgData name="Chelsey Wagoner" userId="S::chelsey@akoyago.com::52d3c126-94c3-4cb1-8e87-4fd839626bf8" providerId="AD" clId="Web-{963CE411-369B-5BE2-4E57-AE78BEEC7352}" dt="2024-05-17T16:22:32.340" v="47" actId="20577"/>
          <ac:spMkLst>
            <pc:docMk/>
            <pc:sldMk cId="4197786615" sldId="271"/>
            <ac:spMk id="8" creationId="{2934FC33-1599-F242-B7BD-2088616822C2}"/>
          </ac:spMkLst>
        </pc:spChg>
      </pc:sldChg>
      <pc:sldChg chg="del">
        <pc:chgData name="Chelsey Wagoner" userId="S::chelsey@akoyago.com::52d3c126-94c3-4cb1-8e87-4fd839626bf8" providerId="AD" clId="Web-{963CE411-369B-5BE2-4E57-AE78BEEC7352}" dt="2024-05-17T16:33:11.043" v="293"/>
        <pc:sldMkLst>
          <pc:docMk/>
          <pc:sldMk cId="4003358385" sldId="272"/>
        </pc:sldMkLst>
      </pc:sldChg>
      <pc:sldChg chg="modSp">
        <pc:chgData name="Chelsey Wagoner" userId="S::chelsey@akoyago.com::52d3c126-94c3-4cb1-8e87-4fd839626bf8" providerId="AD" clId="Web-{963CE411-369B-5BE2-4E57-AE78BEEC7352}" dt="2024-05-17T16:22:45.684" v="56" actId="20577"/>
        <pc:sldMkLst>
          <pc:docMk/>
          <pc:sldMk cId="408314300" sldId="273"/>
        </pc:sldMkLst>
        <pc:spChg chg="mod">
          <ac:chgData name="Chelsey Wagoner" userId="S::chelsey@akoyago.com::52d3c126-94c3-4cb1-8e87-4fd839626bf8" providerId="AD" clId="Web-{963CE411-369B-5BE2-4E57-AE78BEEC7352}" dt="2024-05-17T16:22:45.684" v="56" actId="20577"/>
          <ac:spMkLst>
            <pc:docMk/>
            <pc:sldMk cId="408314300" sldId="273"/>
            <ac:spMk id="8" creationId="{2934FC33-1599-F242-B7BD-2088616822C2}"/>
          </ac:spMkLst>
        </pc:spChg>
      </pc:sldChg>
      <pc:sldChg chg="modSp add replId">
        <pc:chgData name="Chelsey Wagoner" userId="S::chelsey@akoyago.com::52d3c126-94c3-4cb1-8e87-4fd839626bf8" providerId="AD" clId="Web-{963CE411-369B-5BE2-4E57-AE78BEEC7352}" dt="2024-05-17T16:34:21.449" v="312" actId="20577"/>
        <pc:sldMkLst>
          <pc:docMk/>
          <pc:sldMk cId="846843036" sldId="274"/>
        </pc:sldMkLst>
        <pc:spChg chg="mod">
          <ac:chgData name="Chelsey Wagoner" userId="S::chelsey@akoyago.com::52d3c126-94c3-4cb1-8e87-4fd839626bf8" providerId="AD" clId="Web-{963CE411-369B-5BE2-4E57-AE78BEEC7352}" dt="2024-05-17T16:27:57.449" v="173" actId="20577"/>
          <ac:spMkLst>
            <pc:docMk/>
            <pc:sldMk cId="846843036" sldId="274"/>
            <ac:spMk id="4" creationId="{D70C4DC1-F64A-1743-B34D-E6065145F165}"/>
          </ac:spMkLst>
        </pc:spChg>
        <pc:spChg chg="mod">
          <ac:chgData name="Chelsey Wagoner" userId="S::chelsey@akoyago.com::52d3c126-94c3-4cb1-8e87-4fd839626bf8" providerId="AD" clId="Web-{963CE411-369B-5BE2-4E57-AE78BEEC7352}" dt="2024-05-17T16:34:21.449" v="312" actId="20577"/>
          <ac:spMkLst>
            <pc:docMk/>
            <pc:sldMk cId="846843036" sldId="274"/>
            <ac:spMk id="8" creationId="{2934FC33-1599-F242-B7BD-2088616822C2}"/>
          </ac:spMkLst>
        </pc:spChg>
      </pc:sldChg>
      <pc:sldChg chg="modSp add ord replId">
        <pc:chgData name="Chelsey Wagoner" userId="S::chelsey@akoyago.com::52d3c126-94c3-4cb1-8e87-4fd839626bf8" providerId="AD" clId="Web-{963CE411-369B-5BE2-4E57-AE78BEEC7352}" dt="2024-05-17T16:35:29.324" v="326" actId="20577"/>
        <pc:sldMkLst>
          <pc:docMk/>
          <pc:sldMk cId="1236440402" sldId="275"/>
        </pc:sldMkLst>
        <pc:spChg chg="mod">
          <ac:chgData name="Chelsey Wagoner" userId="S::chelsey@akoyago.com::52d3c126-94c3-4cb1-8e87-4fd839626bf8" providerId="AD" clId="Web-{963CE411-369B-5BE2-4E57-AE78BEEC7352}" dt="2024-05-17T16:35:29.324" v="326" actId="20577"/>
          <ac:spMkLst>
            <pc:docMk/>
            <pc:sldMk cId="1236440402" sldId="275"/>
            <ac:spMk id="8" creationId="{2934FC33-1599-F242-B7BD-2088616822C2}"/>
          </ac:spMkLst>
        </pc:spChg>
      </pc:sldChg>
      <pc:sldChg chg="modSp add ord replId">
        <pc:chgData name="Chelsey Wagoner" userId="S::chelsey@akoyago.com::52d3c126-94c3-4cb1-8e87-4fd839626bf8" providerId="AD" clId="Web-{963CE411-369B-5BE2-4E57-AE78BEEC7352}" dt="2024-05-17T16:33:01.027" v="290" actId="20577"/>
        <pc:sldMkLst>
          <pc:docMk/>
          <pc:sldMk cId="3827967732" sldId="276"/>
        </pc:sldMkLst>
        <pc:spChg chg="mod">
          <ac:chgData name="Chelsey Wagoner" userId="S::chelsey@akoyago.com::52d3c126-94c3-4cb1-8e87-4fd839626bf8" providerId="AD" clId="Web-{963CE411-369B-5BE2-4E57-AE78BEEC7352}" dt="2024-05-17T16:33:01.027" v="290" actId="20577"/>
          <ac:spMkLst>
            <pc:docMk/>
            <pc:sldMk cId="3827967732" sldId="276"/>
            <ac:spMk id="8" creationId="{2934FC33-1599-F242-B7BD-2088616822C2}"/>
          </ac:spMkLst>
        </pc:spChg>
      </pc:sldChg>
    </pc:docChg>
  </pc:docChgLst>
  <pc:docChgLst>
    <pc:chgData name="Sophia Wojahn" userId="S::sophia.wojahn@akoyago.com::5977cf0b-2d35-472f-9fc1-27e7243bd7cb" providerId="AD" clId="Web-{D8A47E6C-7899-C150-8B70-1FB448625302}"/>
    <pc:docChg chg="addSld delSld">
      <pc:chgData name="Sophia Wojahn" userId="S::sophia.wojahn@akoyago.com::5977cf0b-2d35-472f-9fc1-27e7243bd7cb" providerId="AD" clId="Web-{D8A47E6C-7899-C150-8B70-1FB448625302}" dt="2024-07-18T01:29:02.753" v="1"/>
      <pc:docMkLst>
        <pc:docMk/>
      </pc:docMkLst>
      <pc:sldChg chg="del">
        <pc:chgData name="Sophia Wojahn" userId="S::sophia.wojahn@akoyago.com::5977cf0b-2d35-472f-9fc1-27e7243bd7cb" providerId="AD" clId="Web-{D8A47E6C-7899-C150-8B70-1FB448625302}" dt="2024-07-18T01:29:02.753" v="1"/>
        <pc:sldMkLst>
          <pc:docMk/>
          <pc:sldMk cId="4171152783" sldId="283"/>
        </pc:sldMkLst>
      </pc:sldChg>
      <pc:sldChg chg="add">
        <pc:chgData name="Sophia Wojahn" userId="S::sophia.wojahn@akoyago.com::5977cf0b-2d35-472f-9fc1-27e7243bd7cb" providerId="AD" clId="Web-{D8A47E6C-7899-C150-8B70-1FB448625302}" dt="2024-07-18T01:28:59.925" v="0"/>
        <pc:sldMkLst>
          <pc:docMk/>
          <pc:sldMk cId="4171152783" sldId="305"/>
        </pc:sldMkLst>
      </pc:sldChg>
    </pc:docChg>
  </pc:docChgLst>
  <pc:docChgLst>
    <pc:chgData name="Chelsey Wagoner" userId="S::chelsey@akoyago.com::52d3c126-94c3-4cb1-8e87-4fd839626bf8" providerId="AD" clId="Web-{4EC5960E-A621-55F6-69C0-D1A86A261A44}"/>
    <pc:docChg chg="addSld modSld sldOrd">
      <pc:chgData name="Chelsey Wagoner" userId="S::chelsey@akoyago.com::52d3c126-94c3-4cb1-8e87-4fd839626bf8" providerId="AD" clId="Web-{4EC5960E-A621-55F6-69C0-D1A86A261A44}" dt="2024-07-12T16:33:09.374" v="587" actId="20577"/>
      <pc:docMkLst>
        <pc:docMk/>
      </pc:docMkLst>
      <pc:sldChg chg="ord">
        <pc:chgData name="Chelsey Wagoner" userId="S::chelsey@akoyago.com::52d3c126-94c3-4cb1-8e87-4fd839626bf8" providerId="AD" clId="Web-{4EC5960E-A621-55F6-69C0-D1A86A261A44}" dt="2024-07-12T16:02:08.361" v="526"/>
        <pc:sldMkLst>
          <pc:docMk/>
          <pc:sldMk cId="327137941" sldId="258"/>
        </pc:sldMkLst>
      </pc:sldChg>
      <pc:sldChg chg="modSp">
        <pc:chgData name="Chelsey Wagoner" userId="S::chelsey@akoyago.com::52d3c126-94c3-4cb1-8e87-4fd839626bf8" providerId="AD" clId="Web-{4EC5960E-A621-55F6-69C0-D1A86A261A44}" dt="2024-07-12T15:53:25.576" v="320" actId="20577"/>
        <pc:sldMkLst>
          <pc:docMk/>
          <pc:sldMk cId="3541687231" sldId="267"/>
        </pc:sldMkLst>
        <pc:spChg chg="mod">
          <ac:chgData name="Chelsey Wagoner" userId="S::chelsey@akoyago.com::52d3c126-94c3-4cb1-8e87-4fd839626bf8" providerId="AD" clId="Web-{4EC5960E-A621-55F6-69C0-D1A86A261A44}" dt="2024-07-12T15:53:25.576" v="320" actId="20577"/>
          <ac:spMkLst>
            <pc:docMk/>
            <pc:sldMk cId="3541687231" sldId="267"/>
            <ac:spMk id="3" creationId="{0F799953-5BD7-45B6-AE90-166110B94986}"/>
          </ac:spMkLst>
        </pc:spChg>
      </pc:sldChg>
      <pc:sldChg chg="modSp">
        <pc:chgData name="Chelsey Wagoner" userId="S::chelsey@akoyago.com::52d3c126-94c3-4cb1-8e87-4fd839626bf8" providerId="AD" clId="Web-{4EC5960E-A621-55F6-69C0-D1A86A261A44}" dt="2024-07-12T16:03:22.379" v="547" actId="20577"/>
        <pc:sldMkLst>
          <pc:docMk/>
          <pc:sldMk cId="4197786615" sldId="271"/>
        </pc:sldMkLst>
        <pc:spChg chg="mod">
          <ac:chgData name="Chelsey Wagoner" userId="S::chelsey@akoyago.com::52d3c126-94c3-4cb1-8e87-4fd839626bf8" providerId="AD" clId="Web-{4EC5960E-A621-55F6-69C0-D1A86A261A44}" dt="2024-07-12T16:03:22.379" v="547" actId="20577"/>
          <ac:spMkLst>
            <pc:docMk/>
            <pc:sldMk cId="4197786615" sldId="271"/>
            <ac:spMk id="8" creationId="{2934FC33-1599-F242-B7BD-2088616822C2}"/>
          </ac:spMkLst>
        </pc:spChg>
      </pc:sldChg>
      <pc:sldChg chg="modSp">
        <pc:chgData name="Chelsey Wagoner" userId="S::chelsey@akoyago.com::52d3c126-94c3-4cb1-8e87-4fd839626bf8" providerId="AD" clId="Web-{4EC5960E-A621-55F6-69C0-D1A86A261A44}" dt="2024-07-12T16:33:09.374" v="587" actId="20577"/>
        <pc:sldMkLst>
          <pc:docMk/>
          <pc:sldMk cId="408314300" sldId="273"/>
        </pc:sldMkLst>
        <pc:spChg chg="mod">
          <ac:chgData name="Chelsey Wagoner" userId="S::chelsey@akoyago.com::52d3c126-94c3-4cb1-8e87-4fd839626bf8" providerId="AD" clId="Web-{4EC5960E-A621-55F6-69C0-D1A86A261A44}" dt="2024-07-12T16:33:09.374" v="587" actId="20577"/>
          <ac:spMkLst>
            <pc:docMk/>
            <pc:sldMk cId="408314300" sldId="273"/>
            <ac:spMk id="8" creationId="{2934FC33-1599-F242-B7BD-2088616822C2}"/>
          </ac:spMkLst>
        </pc:spChg>
      </pc:sldChg>
      <pc:sldChg chg="modNotes">
        <pc:chgData name="Chelsey Wagoner" userId="S::chelsey@akoyago.com::52d3c126-94c3-4cb1-8e87-4fd839626bf8" providerId="AD" clId="Web-{4EC5960E-A621-55F6-69C0-D1A86A261A44}" dt="2024-07-12T15:28:15.881" v="68"/>
        <pc:sldMkLst>
          <pc:docMk/>
          <pc:sldMk cId="846843036" sldId="274"/>
        </pc:sldMkLst>
      </pc:sldChg>
      <pc:sldChg chg="modNotes">
        <pc:chgData name="Chelsey Wagoner" userId="S::chelsey@akoyago.com::52d3c126-94c3-4cb1-8e87-4fd839626bf8" providerId="AD" clId="Web-{4EC5960E-A621-55F6-69C0-D1A86A261A44}" dt="2024-07-12T15:34:47.020" v="146"/>
        <pc:sldMkLst>
          <pc:docMk/>
          <pc:sldMk cId="1236440402" sldId="275"/>
        </pc:sldMkLst>
      </pc:sldChg>
      <pc:sldChg chg="addSp delSp modSp modNotes">
        <pc:chgData name="Chelsey Wagoner" userId="S::chelsey@akoyago.com::52d3c126-94c3-4cb1-8e87-4fd839626bf8" providerId="AD" clId="Web-{4EC5960E-A621-55F6-69C0-D1A86A261A44}" dt="2024-07-12T15:47:06.031" v="250" actId="14100"/>
        <pc:sldMkLst>
          <pc:docMk/>
          <pc:sldMk cId="3827967732" sldId="276"/>
        </pc:sldMkLst>
        <pc:picChg chg="del">
          <ac:chgData name="Chelsey Wagoner" userId="S::chelsey@akoyago.com::52d3c126-94c3-4cb1-8e87-4fd839626bf8" providerId="AD" clId="Web-{4EC5960E-A621-55F6-69C0-D1A86A261A44}" dt="2024-07-12T15:46:31.733" v="241"/>
          <ac:picMkLst>
            <pc:docMk/>
            <pc:sldMk cId="3827967732" sldId="276"/>
            <ac:picMk id="3" creationId="{FCC32684-48D0-EDD7-B6BD-2FE77247B997}"/>
          </ac:picMkLst>
        </pc:picChg>
        <pc:picChg chg="add mod">
          <ac:chgData name="Chelsey Wagoner" userId="S::chelsey@akoyago.com::52d3c126-94c3-4cb1-8e87-4fd839626bf8" providerId="AD" clId="Web-{4EC5960E-A621-55F6-69C0-D1A86A261A44}" dt="2024-07-12T15:47:01.984" v="248" actId="1076"/>
          <ac:picMkLst>
            <pc:docMk/>
            <pc:sldMk cId="3827967732" sldId="276"/>
            <ac:picMk id="5" creationId="{FE806328-D98C-24BD-5C09-D14E1B1FABD9}"/>
          </ac:picMkLst>
        </pc:picChg>
        <pc:picChg chg="add mod">
          <ac:chgData name="Chelsey Wagoner" userId="S::chelsey@akoyago.com::52d3c126-94c3-4cb1-8e87-4fd839626bf8" providerId="AD" clId="Web-{4EC5960E-A621-55F6-69C0-D1A86A261A44}" dt="2024-07-12T15:47:06.031" v="250" actId="14100"/>
          <ac:picMkLst>
            <pc:docMk/>
            <pc:sldMk cId="3827967732" sldId="276"/>
            <ac:picMk id="6" creationId="{F717FFB3-FBF7-F771-6F42-54FF43FE0333}"/>
          </ac:picMkLst>
        </pc:picChg>
      </pc:sldChg>
      <pc:sldChg chg="modNotes">
        <pc:chgData name="Chelsey Wagoner" userId="S::chelsey@akoyago.com::52d3c126-94c3-4cb1-8e87-4fd839626bf8" providerId="AD" clId="Web-{4EC5960E-A621-55F6-69C0-D1A86A261A44}" dt="2024-07-12T15:51:33.431" v="317"/>
        <pc:sldMkLst>
          <pc:docMk/>
          <pc:sldMk cId="3382576471" sldId="278"/>
        </pc:sldMkLst>
      </pc:sldChg>
      <pc:sldChg chg="modSp add ord replId">
        <pc:chgData name="Chelsey Wagoner" userId="S::chelsey@akoyago.com::52d3c126-94c3-4cb1-8e87-4fd839626bf8" providerId="AD" clId="Web-{4EC5960E-A621-55F6-69C0-D1A86A261A44}" dt="2024-07-12T16:04:34.116" v="549" actId="20577"/>
        <pc:sldMkLst>
          <pc:docMk/>
          <pc:sldMk cId="3749428791" sldId="280"/>
        </pc:sldMkLst>
        <pc:spChg chg="mod">
          <ac:chgData name="Chelsey Wagoner" userId="S::chelsey@akoyago.com::52d3c126-94c3-4cb1-8e87-4fd839626bf8" providerId="AD" clId="Web-{4EC5960E-A621-55F6-69C0-D1A86A261A44}" dt="2024-07-12T16:02:55.394" v="530" actId="20577"/>
          <ac:spMkLst>
            <pc:docMk/>
            <pc:sldMk cId="3749428791" sldId="280"/>
            <ac:spMk id="4" creationId="{D70C4DC1-F64A-1743-B34D-E6065145F165}"/>
          </ac:spMkLst>
        </pc:spChg>
        <pc:spChg chg="mod">
          <ac:chgData name="Chelsey Wagoner" userId="S::chelsey@akoyago.com::52d3c126-94c3-4cb1-8e87-4fd839626bf8" providerId="AD" clId="Web-{4EC5960E-A621-55F6-69C0-D1A86A261A44}" dt="2024-07-12T16:04:34.116" v="549" actId="20577"/>
          <ac:spMkLst>
            <pc:docMk/>
            <pc:sldMk cId="3749428791" sldId="280"/>
            <ac:spMk id="8" creationId="{2934FC33-1599-F242-B7BD-2088616822C2}"/>
          </ac:spMkLst>
        </pc:spChg>
      </pc:sldChg>
      <pc:sldChg chg="addSp delSp modSp add ord replId">
        <pc:chgData name="Chelsey Wagoner" userId="S::chelsey@akoyago.com::52d3c126-94c3-4cb1-8e87-4fd839626bf8" providerId="AD" clId="Web-{4EC5960E-A621-55F6-69C0-D1A86A261A44}" dt="2024-07-12T16:01:30.656" v="525" actId="20577"/>
        <pc:sldMkLst>
          <pc:docMk/>
          <pc:sldMk cId="2887533727" sldId="281"/>
        </pc:sldMkLst>
        <pc:spChg chg="mod">
          <ac:chgData name="Chelsey Wagoner" userId="S::chelsey@akoyago.com::52d3c126-94c3-4cb1-8e87-4fd839626bf8" providerId="AD" clId="Web-{4EC5960E-A621-55F6-69C0-D1A86A261A44}" dt="2024-07-12T15:56:01.191" v="355" actId="20577"/>
          <ac:spMkLst>
            <pc:docMk/>
            <pc:sldMk cId="2887533727" sldId="281"/>
            <ac:spMk id="4" creationId="{D70C4DC1-F64A-1743-B34D-E6065145F165}"/>
          </ac:spMkLst>
        </pc:spChg>
        <pc:spChg chg="add mod">
          <ac:chgData name="Chelsey Wagoner" userId="S::chelsey@akoyago.com::52d3c126-94c3-4cb1-8e87-4fd839626bf8" providerId="AD" clId="Web-{4EC5960E-A621-55F6-69C0-D1A86A261A44}" dt="2024-07-12T15:57:29.507" v="413" actId="1076"/>
          <ac:spMkLst>
            <pc:docMk/>
            <pc:sldMk cId="2887533727" sldId="281"/>
            <ac:spMk id="8" creationId="{943DC45F-28FF-7FD6-4E90-42CB9E6EAC25}"/>
          </ac:spMkLst>
        </pc:spChg>
        <pc:spChg chg="add mod">
          <ac:chgData name="Chelsey Wagoner" userId="S::chelsey@akoyago.com::52d3c126-94c3-4cb1-8e87-4fd839626bf8" providerId="AD" clId="Web-{4EC5960E-A621-55F6-69C0-D1A86A261A44}" dt="2024-07-12T16:01:30.656" v="525" actId="20577"/>
          <ac:spMkLst>
            <pc:docMk/>
            <pc:sldMk cId="2887533727" sldId="281"/>
            <ac:spMk id="10" creationId="{AB0418A9-5DB6-5BCA-2165-4298491A8EB1}"/>
          </ac:spMkLst>
        </pc:spChg>
        <pc:picChg chg="del">
          <ac:chgData name="Chelsey Wagoner" userId="S::chelsey@akoyago.com::52d3c126-94c3-4cb1-8e87-4fd839626bf8" providerId="AD" clId="Web-{4EC5960E-A621-55F6-69C0-D1A86A261A44}" dt="2024-07-12T15:56:05.348" v="357"/>
          <ac:picMkLst>
            <pc:docMk/>
            <pc:sldMk cId="2887533727" sldId="281"/>
            <ac:picMk id="3" creationId="{1C796E90-BAEE-6C20-DF10-1760FC81EE95}"/>
          </ac:picMkLst>
        </pc:picChg>
        <pc:picChg chg="del">
          <ac:chgData name="Chelsey Wagoner" userId="S::chelsey@akoyago.com::52d3c126-94c3-4cb1-8e87-4fd839626bf8" providerId="AD" clId="Web-{4EC5960E-A621-55F6-69C0-D1A86A261A44}" dt="2024-07-12T15:56:03.207" v="356"/>
          <ac:picMkLst>
            <pc:docMk/>
            <pc:sldMk cId="2887533727" sldId="281"/>
            <ac:picMk id="5" creationId="{60885B07-67AD-2BF0-4DB3-C1D73CA67B3B}"/>
          </ac:picMkLst>
        </pc:picChg>
        <pc:picChg chg="del">
          <ac:chgData name="Chelsey Wagoner" userId="S::chelsey@akoyago.com::52d3c126-94c3-4cb1-8e87-4fd839626bf8" providerId="AD" clId="Web-{4EC5960E-A621-55F6-69C0-D1A86A261A44}" dt="2024-07-12T15:56:06.004" v="358"/>
          <ac:picMkLst>
            <pc:docMk/>
            <pc:sldMk cId="2887533727" sldId="281"/>
            <ac:picMk id="7" creationId="{E7C21CAB-C084-3695-278F-2EB33AD8DCF4}"/>
          </ac:picMkLst>
        </pc:picChg>
      </pc:sldChg>
    </pc:docChg>
  </pc:docChgLst>
  <pc:docChgLst>
    <pc:chgData name="Sophia Wojahn" userId="S::sophia.wojahn@akoyago.com::5977cf0b-2d35-472f-9fc1-27e7243bd7cb" providerId="AD" clId="Web-{8A818FC0-7539-94F3-8750-F608EB0FF96B}"/>
    <pc:docChg chg="addSld sldOrd">
      <pc:chgData name="Sophia Wojahn" userId="S::sophia.wojahn@akoyago.com::5977cf0b-2d35-472f-9fc1-27e7243bd7cb" providerId="AD" clId="Web-{8A818FC0-7539-94F3-8750-F608EB0FF96B}" dt="2024-07-16T00:09:19.885" v="1"/>
      <pc:docMkLst>
        <pc:docMk/>
      </pc:docMkLst>
      <pc:sldChg chg="add ord">
        <pc:chgData name="Sophia Wojahn" userId="S::sophia.wojahn@akoyago.com::5977cf0b-2d35-472f-9fc1-27e7243bd7cb" providerId="AD" clId="Web-{8A818FC0-7539-94F3-8750-F608EB0FF96B}" dt="2024-07-16T00:09:19.885" v="1"/>
        <pc:sldMkLst>
          <pc:docMk/>
          <pc:sldMk cId="4171152783" sldId="283"/>
        </pc:sldMkLst>
      </pc:sldChg>
    </pc:docChg>
  </pc:docChgLst>
  <pc:docChgLst>
    <pc:chgData name="Chelsey Wagoner" userId="S::chelsey@akoyago.com::52d3c126-94c3-4cb1-8e87-4fd839626bf8" providerId="AD" clId="Web-{F7FA79EA-32B2-4DBD-88FB-17F25CDE8448}"/>
    <pc:docChg chg="modSld">
      <pc:chgData name="Chelsey Wagoner" userId="S::chelsey@akoyago.com::52d3c126-94c3-4cb1-8e87-4fd839626bf8" providerId="AD" clId="Web-{F7FA79EA-32B2-4DBD-88FB-17F25CDE8448}" dt="2024-05-31T18:54:42.634" v="1063"/>
      <pc:docMkLst>
        <pc:docMk/>
      </pc:docMkLst>
      <pc:sldChg chg="addSp delSp modSp">
        <pc:chgData name="Chelsey Wagoner" userId="S::chelsey@akoyago.com::52d3c126-94c3-4cb1-8e87-4fd839626bf8" providerId="AD" clId="Web-{F7FA79EA-32B2-4DBD-88FB-17F25CDE8448}" dt="2024-05-31T18:13:37.282" v="197" actId="20577"/>
        <pc:sldMkLst>
          <pc:docMk/>
          <pc:sldMk cId="2075923487" sldId="259"/>
        </pc:sldMkLst>
        <pc:spChg chg="del mod">
          <ac:chgData name="Chelsey Wagoner" userId="S::chelsey@akoyago.com::52d3c126-94c3-4cb1-8e87-4fd839626bf8" providerId="AD" clId="Web-{F7FA79EA-32B2-4DBD-88FB-17F25CDE8448}" dt="2024-05-31T18:07:02.584" v="2"/>
          <ac:spMkLst>
            <pc:docMk/>
            <pc:sldMk cId="2075923487" sldId="259"/>
            <ac:spMk id="8" creationId="{2934FC33-1599-F242-B7BD-2088616822C2}"/>
          </ac:spMkLst>
        </pc:spChg>
        <pc:graphicFrameChg chg="add modGraphic">
          <ac:chgData name="Chelsey Wagoner" userId="S::chelsey@akoyago.com::52d3c126-94c3-4cb1-8e87-4fd839626bf8" providerId="AD" clId="Web-{F7FA79EA-32B2-4DBD-88FB-17F25CDE8448}" dt="2024-05-31T18:13:37.282" v="197" actId="20577"/>
          <ac:graphicFrameMkLst>
            <pc:docMk/>
            <pc:sldMk cId="2075923487" sldId="259"/>
            <ac:graphicFrameMk id="3" creationId="{E9918E20-1A50-BE55-367C-D952375BE4E4}"/>
          </ac:graphicFrameMkLst>
        </pc:graphicFrameChg>
      </pc:sldChg>
      <pc:sldChg chg="addSp delSp modSp">
        <pc:chgData name="Chelsey Wagoner" userId="S::chelsey@akoyago.com::52d3c126-94c3-4cb1-8e87-4fd839626bf8" providerId="AD" clId="Web-{F7FA79EA-32B2-4DBD-88FB-17F25CDE8448}" dt="2024-05-31T18:23:29.462" v="230" actId="14100"/>
        <pc:sldMkLst>
          <pc:docMk/>
          <pc:sldMk cId="845512782" sldId="261"/>
        </pc:sldMkLst>
        <pc:spChg chg="del">
          <ac:chgData name="Chelsey Wagoner" userId="S::chelsey@akoyago.com::52d3c126-94c3-4cb1-8e87-4fd839626bf8" providerId="AD" clId="Web-{F7FA79EA-32B2-4DBD-88FB-17F25CDE8448}" dt="2024-05-31T18:20:29.919" v="198"/>
          <ac:spMkLst>
            <pc:docMk/>
            <pc:sldMk cId="845512782" sldId="261"/>
            <ac:spMk id="8" creationId="{2934FC33-1599-F242-B7BD-2088616822C2}"/>
          </ac:spMkLst>
        </pc:spChg>
        <pc:picChg chg="add mod">
          <ac:chgData name="Chelsey Wagoner" userId="S::chelsey@akoyago.com::52d3c126-94c3-4cb1-8e87-4fd839626bf8" providerId="AD" clId="Web-{F7FA79EA-32B2-4DBD-88FB-17F25CDE8448}" dt="2024-05-31T18:23:29.462" v="230" actId="14100"/>
          <ac:picMkLst>
            <pc:docMk/>
            <pc:sldMk cId="845512782" sldId="261"/>
            <ac:picMk id="3" creationId="{1C796E90-BAEE-6C20-DF10-1760FC81EE95}"/>
          </ac:picMkLst>
        </pc:picChg>
        <pc:picChg chg="add mod modCrop">
          <ac:chgData name="Chelsey Wagoner" userId="S::chelsey@akoyago.com::52d3c126-94c3-4cb1-8e87-4fd839626bf8" providerId="AD" clId="Web-{F7FA79EA-32B2-4DBD-88FB-17F25CDE8448}" dt="2024-05-31T18:22:15.035" v="212" actId="14100"/>
          <ac:picMkLst>
            <pc:docMk/>
            <pc:sldMk cId="845512782" sldId="261"/>
            <ac:picMk id="5" creationId="{60885B07-67AD-2BF0-4DB3-C1D73CA67B3B}"/>
          </ac:picMkLst>
        </pc:picChg>
        <pc:picChg chg="add del mod modCrop">
          <ac:chgData name="Chelsey Wagoner" userId="S::chelsey@akoyago.com::52d3c126-94c3-4cb1-8e87-4fd839626bf8" providerId="AD" clId="Web-{F7FA79EA-32B2-4DBD-88FB-17F25CDE8448}" dt="2024-05-31T18:23:16.430" v="226"/>
          <ac:picMkLst>
            <pc:docMk/>
            <pc:sldMk cId="845512782" sldId="261"/>
            <ac:picMk id="6" creationId="{3E1EFD1D-5F2C-2F3A-E2F2-15D5F6B858F7}"/>
          </ac:picMkLst>
        </pc:picChg>
        <pc:picChg chg="add mod modCrop">
          <ac:chgData name="Chelsey Wagoner" userId="S::chelsey@akoyago.com::52d3c126-94c3-4cb1-8e87-4fd839626bf8" providerId="AD" clId="Web-{F7FA79EA-32B2-4DBD-88FB-17F25CDE8448}" dt="2024-05-31T18:23:25.853" v="229" actId="1076"/>
          <ac:picMkLst>
            <pc:docMk/>
            <pc:sldMk cId="845512782" sldId="261"/>
            <ac:picMk id="7" creationId="{E7C21CAB-C084-3695-278F-2EB33AD8DCF4}"/>
          </ac:picMkLst>
        </pc:picChg>
      </pc:sldChg>
      <pc:sldChg chg="addSp modSp">
        <pc:chgData name="Chelsey Wagoner" userId="S::chelsey@akoyago.com::52d3c126-94c3-4cb1-8e87-4fd839626bf8" providerId="AD" clId="Web-{F7FA79EA-32B2-4DBD-88FB-17F25CDE8448}" dt="2024-05-31T18:35:05.665" v="559" actId="14100"/>
        <pc:sldMkLst>
          <pc:docMk/>
          <pc:sldMk cId="1049678269" sldId="262"/>
        </pc:sldMkLst>
        <pc:graphicFrameChg chg="add mod modGraphic">
          <ac:chgData name="Chelsey Wagoner" userId="S::chelsey@akoyago.com::52d3c126-94c3-4cb1-8e87-4fd839626bf8" providerId="AD" clId="Web-{F7FA79EA-32B2-4DBD-88FB-17F25CDE8448}" dt="2024-05-31T18:35:05.665" v="559" actId="14100"/>
          <ac:graphicFrameMkLst>
            <pc:docMk/>
            <pc:sldMk cId="1049678269" sldId="262"/>
            <ac:graphicFrameMk id="3" creationId="{6C780E87-5567-2953-8DD1-D9AD1BDD09B2}"/>
          </ac:graphicFrameMkLst>
        </pc:graphicFrameChg>
      </pc:sldChg>
      <pc:sldChg chg="addSp modSp">
        <pc:chgData name="Chelsey Wagoner" userId="S::chelsey@akoyago.com::52d3c126-94c3-4cb1-8e87-4fd839626bf8" providerId="AD" clId="Web-{F7FA79EA-32B2-4DBD-88FB-17F25CDE8448}" dt="2024-05-31T18:28:08.450" v="356" actId="14100"/>
        <pc:sldMkLst>
          <pc:docMk/>
          <pc:sldMk cId="3542503605" sldId="264"/>
        </pc:sldMkLst>
        <pc:graphicFrameChg chg="add mod modGraphic">
          <ac:chgData name="Chelsey Wagoner" userId="S::chelsey@akoyago.com::52d3c126-94c3-4cb1-8e87-4fd839626bf8" providerId="AD" clId="Web-{F7FA79EA-32B2-4DBD-88FB-17F25CDE8448}" dt="2024-05-31T18:28:08.450" v="356" actId="14100"/>
          <ac:graphicFrameMkLst>
            <pc:docMk/>
            <pc:sldMk cId="3542503605" sldId="264"/>
            <ac:graphicFrameMk id="3" creationId="{A039B81B-FF81-6CE6-E895-AB8A69FECBA4}"/>
          </ac:graphicFrameMkLst>
        </pc:graphicFrameChg>
      </pc:sldChg>
      <pc:sldChg chg="modSp modNotes">
        <pc:chgData name="Chelsey Wagoner" userId="S::chelsey@akoyago.com::52d3c126-94c3-4cb1-8e87-4fd839626bf8" providerId="AD" clId="Web-{F7FA79EA-32B2-4DBD-88FB-17F25CDE8448}" dt="2024-05-31T18:54:42.634" v="1063"/>
        <pc:sldMkLst>
          <pc:docMk/>
          <pc:sldMk cId="3541687231" sldId="267"/>
        </pc:sldMkLst>
        <pc:spChg chg="mod">
          <ac:chgData name="Chelsey Wagoner" userId="S::chelsey@akoyago.com::52d3c126-94c3-4cb1-8e87-4fd839626bf8" providerId="AD" clId="Web-{F7FA79EA-32B2-4DBD-88FB-17F25CDE8448}" dt="2024-05-31T18:54:34.805" v="1037" actId="20577"/>
          <ac:spMkLst>
            <pc:docMk/>
            <pc:sldMk cId="3541687231" sldId="267"/>
            <ac:spMk id="3" creationId="{0F799953-5BD7-45B6-AE90-166110B94986}"/>
          </ac:spMkLst>
        </pc:spChg>
      </pc:sldChg>
    </pc:docChg>
  </pc:docChgLst>
  <pc:docChgLst>
    <pc:chgData name="Sophia Wojahn" userId="5977cf0b-2d35-472f-9fc1-27e7243bd7cb" providerId="ADAL" clId="{BFF15F96-D3A7-45B6-B0C9-5D51D9195574}"/>
    <pc:docChg chg="undo redo custSel addSld modSld">
      <pc:chgData name="Sophia Wojahn" userId="5977cf0b-2d35-472f-9fc1-27e7243bd7cb" providerId="ADAL" clId="{BFF15F96-D3A7-45B6-B0C9-5D51D9195574}" dt="2024-07-15T23:03:02.385" v="342" actId="1076"/>
      <pc:docMkLst>
        <pc:docMk/>
      </pc:docMkLst>
      <pc:sldChg chg="modSp mod">
        <pc:chgData name="Sophia Wojahn" userId="5977cf0b-2d35-472f-9fc1-27e7243bd7cb" providerId="ADAL" clId="{BFF15F96-D3A7-45B6-B0C9-5D51D9195574}" dt="2024-07-15T22:45:03.251" v="36" actId="1076"/>
        <pc:sldMkLst>
          <pc:docMk/>
          <pc:sldMk cId="1199068948" sldId="257"/>
        </pc:sldMkLst>
        <pc:spChg chg="mod">
          <ac:chgData name="Sophia Wojahn" userId="5977cf0b-2d35-472f-9fc1-27e7243bd7cb" providerId="ADAL" clId="{BFF15F96-D3A7-45B6-B0C9-5D51D9195574}" dt="2024-07-15T22:45:03.251" v="36" actId="1076"/>
          <ac:spMkLst>
            <pc:docMk/>
            <pc:sldMk cId="1199068948" sldId="257"/>
            <ac:spMk id="4" creationId="{D70C4DC1-F64A-1743-B34D-E6065145F165}"/>
          </ac:spMkLst>
        </pc:spChg>
        <pc:spChg chg="mod">
          <ac:chgData name="Sophia Wojahn" userId="5977cf0b-2d35-472f-9fc1-27e7243bd7cb" providerId="ADAL" clId="{BFF15F96-D3A7-45B6-B0C9-5D51D9195574}" dt="2024-07-15T22:44:51.594" v="34" actId="20577"/>
          <ac:spMkLst>
            <pc:docMk/>
            <pc:sldMk cId="1199068948" sldId="257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BFF15F96-D3A7-45B6-B0C9-5D51D9195574}" dt="2024-07-15T22:45:49.530" v="50" actId="1076"/>
        <pc:sldMkLst>
          <pc:docMk/>
          <pc:sldMk cId="327137941" sldId="258"/>
        </pc:sldMkLst>
        <pc:spChg chg="mod">
          <ac:chgData name="Sophia Wojahn" userId="5977cf0b-2d35-472f-9fc1-27e7243bd7cb" providerId="ADAL" clId="{BFF15F96-D3A7-45B6-B0C9-5D51D9195574}" dt="2024-07-15T22:45:08.669" v="37" actId="2711"/>
          <ac:spMkLst>
            <pc:docMk/>
            <pc:sldMk cId="327137941" sldId="258"/>
            <ac:spMk id="7" creationId="{E7655168-CF4E-4853-CC94-D968CB5B3844}"/>
          </ac:spMkLst>
        </pc:spChg>
        <pc:spChg chg="mod">
          <ac:chgData name="Sophia Wojahn" userId="5977cf0b-2d35-472f-9fc1-27e7243bd7cb" providerId="ADAL" clId="{BFF15F96-D3A7-45B6-B0C9-5D51D9195574}" dt="2024-07-15T22:45:49.530" v="50" actId="1076"/>
          <ac:spMkLst>
            <pc:docMk/>
            <pc:sldMk cId="327137941" sldId="258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BFF15F96-D3A7-45B6-B0C9-5D51D9195574}" dt="2024-07-15T22:51:03.316" v="123" actId="20577"/>
        <pc:sldMkLst>
          <pc:docMk/>
          <pc:sldMk cId="2075923487" sldId="259"/>
        </pc:sldMkLst>
        <pc:spChg chg="mod">
          <ac:chgData name="Sophia Wojahn" userId="5977cf0b-2d35-472f-9fc1-27e7243bd7cb" providerId="ADAL" clId="{BFF15F96-D3A7-45B6-B0C9-5D51D9195574}" dt="2024-07-15T22:48:42.229" v="91" actId="2711"/>
          <ac:spMkLst>
            <pc:docMk/>
            <pc:sldMk cId="2075923487" sldId="259"/>
            <ac:spMk id="4" creationId="{D70C4DC1-F64A-1743-B34D-E6065145F165}"/>
          </ac:spMkLst>
        </pc:spChg>
        <pc:graphicFrameChg chg="mod modGraphic">
          <ac:chgData name="Sophia Wojahn" userId="5977cf0b-2d35-472f-9fc1-27e7243bd7cb" providerId="ADAL" clId="{BFF15F96-D3A7-45B6-B0C9-5D51D9195574}" dt="2024-07-15T22:51:03.316" v="123" actId="20577"/>
          <ac:graphicFrameMkLst>
            <pc:docMk/>
            <pc:sldMk cId="2075923487" sldId="259"/>
            <ac:graphicFrameMk id="3" creationId="{E9918E20-1A50-BE55-367C-D952375BE4E4}"/>
          </ac:graphicFrameMkLst>
        </pc:graphicFrameChg>
      </pc:sldChg>
      <pc:sldChg chg="modSp mod">
        <pc:chgData name="Sophia Wojahn" userId="5977cf0b-2d35-472f-9fc1-27e7243bd7cb" providerId="ADAL" clId="{BFF15F96-D3A7-45B6-B0C9-5D51D9195574}" dt="2024-07-15T23:00:22.336" v="252" actId="1076"/>
        <pc:sldMkLst>
          <pc:docMk/>
          <pc:sldMk cId="2431108354" sldId="260"/>
        </pc:sldMkLst>
        <pc:spChg chg="mod">
          <ac:chgData name="Sophia Wojahn" userId="5977cf0b-2d35-472f-9fc1-27e7243bd7cb" providerId="ADAL" clId="{BFF15F96-D3A7-45B6-B0C9-5D51D9195574}" dt="2024-07-15T23:00:22.336" v="252" actId="1076"/>
          <ac:spMkLst>
            <pc:docMk/>
            <pc:sldMk cId="2431108354" sldId="260"/>
            <ac:spMk id="4" creationId="{D70C4DC1-F64A-1743-B34D-E6065145F165}"/>
          </ac:spMkLst>
        </pc:spChg>
      </pc:sldChg>
      <pc:sldChg chg="modSp mod">
        <pc:chgData name="Sophia Wojahn" userId="5977cf0b-2d35-472f-9fc1-27e7243bd7cb" providerId="ADAL" clId="{BFF15F96-D3A7-45B6-B0C9-5D51D9195574}" dt="2024-07-15T22:51:13.671" v="124" actId="2711"/>
        <pc:sldMkLst>
          <pc:docMk/>
          <pc:sldMk cId="845512782" sldId="261"/>
        </pc:sldMkLst>
        <pc:spChg chg="mod">
          <ac:chgData name="Sophia Wojahn" userId="5977cf0b-2d35-472f-9fc1-27e7243bd7cb" providerId="ADAL" clId="{BFF15F96-D3A7-45B6-B0C9-5D51D9195574}" dt="2024-07-15T22:51:13.671" v="124" actId="2711"/>
          <ac:spMkLst>
            <pc:docMk/>
            <pc:sldMk cId="845512782" sldId="261"/>
            <ac:spMk id="4" creationId="{D70C4DC1-F64A-1743-B34D-E6065145F165}"/>
          </ac:spMkLst>
        </pc:spChg>
      </pc:sldChg>
      <pc:sldChg chg="modSp mod">
        <pc:chgData name="Sophia Wojahn" userId="5977cf0b-2d35-472f-9fc1-27e7243bd7cb" providerId="ADAL" clId="{BFF15F96-D3A7-45B6-B0C9-5D51D9195574}" dt="2024-07-15T22:55:33.241" v="179" actId="255"/>
        <pc:sldMkLst>
          <pc:docMk/>
          <pc:sldMk cId="1049678269" sldId="262"/>
        </pc:sldMkLst>
        <pc:spChg chg="mod">
          <ac:chgData name="Sophia Wojahn" userId="5977cf0b-2d35-472f-9fc1-27e7243bd7cb" providerId="ADAL" clId="{BFF15F96-D3A7-45B6-B0C9-5D51D9195574}" dt="2024-07-15T22:54:57.803" v="173" actId="2711"/>
          <ac:spMkLst>
            <pc:docMk/>
            <pc:sldMk cId="1049678269" sldId="262"/>
            <ac:spMk id="4" creationId="{D70C4DC1-F64A-1743-B34D-E6065145F165}"/>
          </ac:spMkLst>
        </pc:spChg>
        <pc:graphicFrameChg chg="mod">
          <ac:chgData name="Sophia Wojahn" userId="5977cf0b-2d35-472f-9fc1-27e7243bd7cb" providerId="ADAL" clId="{BFF15F96-D3A7-45B6-B0C9-5D51D9195574}" dt="2024-07-15T22:55:33.241" v="179" actId="255"/>
          <ac:graphicFrameMkLst>
            <pc:docMk/>
            <pc:sldMk cId="1049678269" sldId="262"/>
            <ac:graphicFrameMk id="3" creationId="{6C780E87-5567-2953-8DD1-D9AD1BDD09B2}"/>
          </ac:graphicFrameMkLst>
        </pc:graphicFrameChg>
      </pc:sldChg>
      <pc:sldChg chg="modSp mod">
        <pc:chgData name="Sophia Wojahn" userId="5977cf0b-2d35-472f-9fc1-27e7243bd7cb" providerId="ADAL" clId="{BFF15F96-D3A7-45B6-B0C9-5D51D9195574}" dt="2024-07-15T22:53:59.697" v="161"/>
        <pc:sldMkLst>
          <pc:docMk/>
          <pc:sldMk cId="3542503605" sldId="264"/>
        </pc:sldMkLst>
        <pc:spChg chg="mod">
          <ac:chgData name="Sophia Wojahn" userId="5977cf0b-2d35-472f-9fc1-27e7243bd7cb" providerId="ADAL" clId="{BFF15F96-D3A7-45B6-B0C9-5D51D9195574}" dt="2024-07-15T22:52:28.400" v="138" actId="2711"/>
          <ac:spMkLst>
            <pc:docMk/>
            <pc:sldMk cId="3542503605" sldId="264"/>
            <ac:spMk id="4" creationId="{D70C4DC1-F64A-1743-B34D-E6065145F165}"/>
          </ac:spMkLst>
        </pc:spChg>
        <pc:graphicFrameChg chg="mod modGraphic">
          <ac:chgData name="Sophia Wojahn" userId="5977cf0b-2d35-472f-9fc1-27e7243bd7cb" providerId="ADAL" clId="{BFF15F96-D3A7-45B6-B0C9-5D51D9195574}" dt="2024-07-15T22:53:59.697" v="161"/>
          <ac:graphicFrameMkLst>
            <pc:docMk/>
            <pc:sldMk cId="3542503605" sldId="264"/>
            <ac:graphicFrameMk id="3" creationId="{A039B81B-FF81-6CE6-E895-AB8A69FECBA4}"/>
          </ac:graphicFrameMkLst>
        </pc:graphicFrameChg>
      </pc:sldChg>
      <pc:sldChg chg="addSp delSp modSp mod">
        <pc:chgData name="Sophia Wojahn" userId="5977cf0b-2d35-472f-9fc1-27e7243bd7cb" providerId="ADAL" clId="{BFF15F96-D3A7-45B6-B0C9-5D51D9195574}" dt="2024-07-15T22:58:22.949" v="217" actId="255"/>
        <pc:sldMkLst>
          <pc:docMk/>
          <pc:sldMk cId="3541687231" sldId="267"/>
        </pc:sldMkLst>
        <pc:spChg chg="mod">
          <ac:chgData name="Sophia Wojahn" userId="5977cf0b-2d35-472f-9fc1-27e7243bd7cb" providerId="ADAL" clId="{BFF15F96-D3A7-45B6-B0C9-5D51D9195574}" dt="2024-07-15T22:58:22.949" v="217" actId="255"/>
          <ac:spMkLst>
            <pc:docMk/>
            <pc:sldMk cId="3541687231" sldId="267"/>
            <ac:spMk id="3" creationId="{0F799953-5BD7-45B6-AE90-166110B94986}"/>
          </ac:spMkLst>
        </pc:spChg>
        <pc:spChg chg="mod">
          <ac:chgData name="Sophia Wojahn" userId="5977cf0b-2d35-472f-9fc1-27e7243bd7cb" providerId="ADAL" clId="{BFF15F96-D3A7-45B6-B0C9-5D51D9195574}" dt="2024-07-15T22:57:01.174" v="200" actId="20577"/>
          <ac:spMkLst>
            <pc:docMk/>
            <pc:sldMk cId="3541687231" sldId="267"/>
            <ac:spMk id="4" creationId="{D70C4DC1-F64A-1743-B34D-E6065145F165}"/>
          </ac:spMkLst>
        </pc:spChg>
        <pc:spChg chg="add del mod">
          <ac:chgData name="Sophia Wojahn" userId="5977cf0b-2d35-472f-9fc1-27e7243bd7cb" providerId="ADAL" clId="{BFF15F96-D3A7-45B6-B0C9-5D51D9195574}" dt="2024-07-15T22:57:52.600" v="207" actId="478"/>
          <ac:spMkLst>
            <pc:docMk/>
            <pc:sldMk cId="3541687231" sldId="267"/>
            <ac:spMk id="5" creationId="{A8F40038-21BB-21DE-9019-9ECBB761E9DB}"/>
          </ac:spMkLst>
        </pc:spChg>
      </pc:sldChg>
      <pc:sldChg chg="modSp mod">
        <pc:chgData name="Sophia Wojahn" userId="5977cf0b-2d35-472f-9fc1-27e7243bd7cb" providerId="ADAL" clId="{BFF15F96-D3A7-45B6-B0C9-5D51D9195574}" dt="2024-07-15T22:59:54.533" v="248" actId="20577"/>
        <pc:sldMkLst>
          <pc:docMk/>
          <pc:sldMk cId="4197786615" sldId="271"/>
        </pc:sldMkLst>
        <pc:spChg chg="mod">
          <ac:chgData name="Sophia Wojahn" userId="5977cf0b-2d35-472f-9fc1-27e7243bd7cb" providerId="ADAL" clId="{BFF15F96-D3A7-45B6-B0C9-5D51D9195574}" dt="2024-07-15T22:59:38.906" v="245" actId="2711"/>
          <ac:spMkLst>
            <pc:docMk/>
            <pc:sldMk cId="4197786615" sldId="271"/>
            <ac:spMk id="4" creationId="{D70C4DC1-F64A-1743-B34D-E6065145F165}"/>
          </ac:spMkLst>
        </pc:spChg>
        <pc:spChg chg="mod">
          <ac:chgData name="Sophia Wojahn" userId="5977cf0b-2d35-472f-9fc1-27e7243bd7cb" providerId="ADAL" clId="{BFF15F96-D3A7-45B6-B0C9-5D51D9195574}" dt="2024-07-15T22:59:54.533" v="248" actId="20577"/>
          <ac:spMkLst>
            <pc:docMk/>
            <pc:sldMk cId="4197786615" sldId="271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BFF15F96-D3A7-45B6-B0C9-5D51D9195574}" dt="2024-07-15T23:03:02.385" v="342" actId="1076"/>
        <pc:sldMkLst>
          <pc:docMk/>
          <pc:sldMk cId="408314300" sldId="273"/>
        </pc:sldMkLst>
        <pc:spChg chg="mod">
          <ac:chgData name="Sophia Wojahn" userId="5977cf0b-2d35-472f-9fc1-27e7243bd7cb" providerId="ADAL" clId="{BFF15F96-D3A7-45B6-B0C9-5D51D9195574}" dt="2024-07-15T23:00:49.126" v="255" actId="2711"/>
          <ac:spMkLst>
            <pc:docMk/>
            <pc:sldMk cId="408314300" sldId="273"/>
            <ac:spMk id="4" creationId="{D70C4DC1-F64A-1743-B34D-E6065145F165}"/>
          </ac:spMkLst>
        </pc:spChg>
        <pc:spChg chg="mod">
          <ac:chgData name="Sophia Wojahn" userId="5977cf0b-2d35-472f-9fc1-27e7243bd7cb" providerId="ADAL" clId="{BFF15F96-D3A7-45B6-B0C9-5D51D9195574}" dt="2024-07-15T23:03:02.385" v="342" actId="1076"/>
          <ac:spMkLst>
            <pc:docMk/>
            <pc:sldMk cId="408314300" sldId="273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BFF15F96-D3A7-45B6-B0C9-5D51D9195574}" dt="2024-07-15T22:51:35.640" v="127" actId="14100"/>
        <pc:sldMkLst>
          <pc:docMk/>
          <pc:sldMk cId="846843036" sldId="274"/>
        </pc:sldMkLst>
        <pc:spChg chg="mod">
          <ac:chgData name="Sophia Wojahn" userId="5977cf0b-2d35-472f-9fc1-27e7243bd7cb" providerId="ADAL" clId="{BFF15F96-D3A7-45B6-B0C9-5D51D9195574}" dt="2024-07-15T22:51:17.469" v="125" actId="2711"/>
          <ac:spMkLst>
            <pc:docMk/>
            <pc:sldMk cId="846843036" sldId="274"/>
            <ac:spMk id="4" creationId="{D70C4DC1-F64A-1743-B34D-E6065145F165}"/>
          </ac:spMkLst>
        </pc:spChg>
        <pc:spChg chg="mod">
          <ac:chgData name="Sophia Wojahn" userId="5977cf0b-2d35-472f-9fc1-27e7243bd7cb" providerId="ADAL" clId="{BFF15F96-D3A7-45B6-B0C9-5D51D9195574}" dt="2024-07-15T22:51:35.640" v="127" actId="14100"/>
          <ac:spMkLst>
            <pc:docMk/>
            <pc:sldMk cId="846843036" sldId="274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BFF15F96-D3A7-45B6-B0C9-5D51D9195574}" dt="2024-07-15T22:54:40.873" v="171" actId="1076"/>
        <pc:sldMkLst>
          <pc:docMk/>
          <pc:sldMk cId="1236440402" sldId="275"/>
        </pc:sldMkLst>
        <pc:spChg chg="mod">
          <ac:chgData name="Sophia Wojahn" userId="5977cf0b-2d35-472f-9fc1-27e7243bd7cb" providerId="ADAL" clId="{BFF15F96-D3A7-45B6-B0C9-5D51D9195574}" dt="2024-07-15T22:54:09.275" v="162" actId="2711"/>
          <ac:spMkLst>
            <pc:docMk/>
            <pc:sldMk cId="1236440402" sldId="275"/>
            <ac:spMk id="4" creationId="{D70C4DC1-F64A-1743-B34D-E6065145F165}"/>
          </ac:spMkLst>
        </pc:spChg>
        <pc:spChg chg="mod">
          <ac:chgData name="Sophia Wojahn" userId="5977cf0b-2d35-472f-9fc1-27e7243bd7cb" providerId="ADAL" clId="{BFF15F96-D3A7-45B6-B0C9-5D51D9195574}" dt="2024-07-15T22:54:36.824" v="170" actId="14100"/>
          <ac:spMkLst>
            <pc:docMk/>
            <pc:sldMk cId="1236440402" sldId="275"/>
            <ac:spMk id="8" creationId="{2934FC33-1599-F242-B7BD-2088616822C2}"/>
          </ac:spMkLst>
        </pc:spChg>
        <pc:picChg chg="mod">
          <ac:chgData name="Sophia Wojahn" userId="5977cf0b-2d35-472f-9fc1-27e7243bd7cb" providerId="ADAL" clId="{BFF15F96-D3A7-45B6-B0C9-5D51D9195574}" dt="2024-07-15T22:54:40.873" v="171" actId="1076"/>
          <ac:picMkLst>
            <pc:docMk/>
            <pc:sldMk cId="1236440402" sldId="275"/>
            <ac:picMk id="3" creationId="{D6005188-35AD-D5C0-58B5-CBEF6120CB01}"/>
          </ac:picMkLst>
        </pc:picChg>
      </pc:sldChg>
      <pc:sldChg chg="modSp mod">
        <pc:chgData name="Sophia Wojahn" userId="5977cf0b-2d35-472f-9fc1-27e7243bd7cb" providerId="ADAL" clId="{BFF15F96-D3A7-45B6-B0C9-5D51D9195574}" dt="2024-07-15T22:56:10.441" v="182" actId="255"/>
        <pc:sldMkLst>
          <pc:docMk/>
          <pc:sldMk cId="3827967732" sldId="276"/>
        </pc:sldMkLst>
        <pc:spChg chg="mod">
          <ac:chgData name="Sophia Wojahn" userId="5977cf0b-2d35-472f-9fc1-27e7243bd7cb" providerId="ADAL" clId="{BFF15F96-D3A7-45B6-B0C9-5D51D9195574}" dt="2024-07-15T22:55:52.457" v="180" actId="2711"/>
          <ac:spMkLst>
            <pc:docMk/>
            <pc:sldMk cId="3827967732" sldId="276"/>
            <ac:spMk id="4" creationId="{D70C4DC1-F64A-1743-B34D-E6065145F165}"/>
          </ac:spMkLst>
        </pc:spChg>
        <pc:spChg chg="mod">
          <ac:chgData name="Sophia Wojahn" userId="5977cf0b-2d35-472f-9fc1-27e7243bd7cb" providerId="ADAL" clId="{BFF15F96-D3A7-45B6-B0C9-5D51D9195574}" dt="2024-07-15T22:56:10.441" v="182" actId="255"/>
          <ac:spMkLst>
            <pc:docMk/>
            <pc:sldMk cId="3827967732" sldId="276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BFF15F96-D3A7-45B6-B0C9-5D51D9195574}" dt="2024-07-15T22:56:46.137" v="193" actId="20577"/>
        <pc:sldMkLst>
          <pc:docMk/>
          <pc:sldMk cId="3382576471" sldId="278"/>
        </pc:sldMkLst>
        <pc:spChg chg="mod">
          <ac:chgData name="Sophia Wojahn" userId="5977cf0b-2d35-472f-9fc1-27e7243bd7cb" providerId="ADAL" clId="{BFF15F96-D3A7-45B6-B0C9-5D51D9195574}" dt="2024-07-15T22:56:18.999" v="183" actId="2711"/>
          <ac:spMkLst>
            <pc:docMk/>
            <pc:sldMk cId="3382576471" sldId="278"/>
            <ac:spMk id="4" creationId="{D70C4DC1-F64A-1743-B34D-E6065145F165}"/>
          </ac:spMkLst>
        </pc:spChg>
        <pc:spChg chg="mod">
          <ac:chgData name="Sophia Wojahn" userId="5977cf0b-2d35-472f-9fc1-27e7243bd7cb" providerId="ADAL" clId="{BFF15F96-D3A7-45B6-B0C9-5D51D9195574}" dt="2024-07-15T22:56:46.137" v="193" actId="20577"/>
          <ac:spMkLst>
            <pc:docMk/>
            <pc:sldMk cId="3382576471" sldId="278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BFF15F96-D3A7-45B6-B0C9-5D51D9195574}" dt="2024-07-15T22:52:22.057" v="137" actId="1076"/>
        <pc:sldMkLst>
          <pc:docMk/>
          <pc:sldMk cId="2296968140" sldId="279"/>
        </pc:sldMkLst>
        <pc:spChg chg="mod">
          <ac:chgData name="Sophia Wojahn" userId="5977cf0b-2d35-472f-9fc1-27e7243bd7cb" providerId="ADAL" clId="{BFF15F96-D3A7-45B6-B0C9-5D51D9195574}" dt="2024-07-15T22:51:43.344" v="128" actId="2711"/>
          <ac:spMkLst>
            <pc:docMk/>
            <pc:sldMk cId="2296968140" sldId="279"/>
            <ac:spMk id="4" creationId="{D70C4DC1-F64A-1743-B34D-E6065145F165}"/>
          </ac:spMkLst>
        </pc:spChg>
        <pc:spChg chg="mod">
          <ac:chgData name="Sophia Wojahn" userId="5977cf0b-2d35-472f-9fc1-27e7243bd7cb" providerId="ADAL" clId="{BFF15F96-D3A7-45B6-B0C9-5D51D9195574}" dt="2024-07-15T22:52:15.138" v="135" actId="12"/>
          <ac:spMkLst>
            <pc:docMk/>
            <pc:sldMk cId="2296968140" sldId="279"/>
            <ac:spMk id="8" creationId="{2934FC33-1599-F242-B7BD-2088616822C2}"/>
          </ac:spMkLst>
        </pc:spChg>
        <pc:picChg chg="mod">
          <ac:chgData name="Sophia Wojahn" userId="5977cf0b-2d35-472f-9fc1-27e7243bd7cb" providerId="ADAL" clId="{BFF15F96-D3A7-45B6-B0C9-5D51D9195574}" dt="2024-07-15T22:52:22.057" v="137" actId="1076"/>
          <ac:picMkLst>
            <pc:docMk/>
            <pc:sldMk cId="2296968140" sldId="279"/>
            <ac:picMk id="3" creationId="{46ACC832-4357-930C-A916-DC4B3B7291E2}"/>
          </ac:picMkLst>
        </pc:picChg>
      </pc:sldChg>
      <pc:sldChg chg="modSp mod">
        <pc:chgData name="Sophia Wojahn" userId="5977cf0b-2d35-472f-9fc1-27e7243bd7cb" providerId="ADAL" clId="{BFF15F96-D3A7-45B6-B0C9-5D51D9195574}" dt="2024-07-15T23:00:44.039" v="254" actId="948"/>
        <pc:sldMkLst>
          <pc:docMk/>
          <pc:sldMk cId="3749428791" sldId="280"/>
        </pc:sldMkLst>
        <pc:spChg chg="mod">
          <ac:chgData name="Sophia Wojahn" userId="5977cf0b-2d35-472f-9fc1-27e7243bd7cb" providerId="ADAL" clId="{BFF15F96-D3A7-45B6-B0C9-5D51D9195574}" dt="2024-07-15T23:00:29.106" v="253" actId="2711"/>
          <ac:spMkLst>
            <pc:docMk/>
            <pc:sldMk cId="3749428791" sldId="280"/>
            <ac:spMk id="4" creationId="{D70C4DC1-F64A-1743-B34D-E6065145F165}"/>
          </ac:spMkLst>
        </pc:spChg>
        <pc:spChg chg="mod">
          <ac:chgData name="Sophia Wojahn" userId="5977cf0b-2d35-472f-9fc1-27e7243bd7cb" providerId="ADAL" clId="{BFF15F96-D3A7-45B6-B0C9-5D51D9195574}" dt="2024-07-15T23:00:44.039" v="254" actId="948"/>
          <ac:spMkLst>
            <pc:docMk/>
            <pc:sldMk cId="3749428791" sldId="280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BFF15F96-D3A7-45B6-B0C9-5D51D9195574}" dt="2024-07-15T22:47:17.118" v="71" actId="15"/>
        <pc:sldMkLst>
          <pc:docMk/>
          <pc:sldMk cId="2887533727" sldId="281"/>
        </pc:sldMkLst>
        <pc:spChg chg="mod">
          <ac:chgData name="Sophia Wojahn" userId="5977cf0b-2d35-472f-9fc1-27e7243bd7cb" providerId="ADAL" clId="{BFF15F96-D3A7-45B6-B0C9-5D51D9195574}" dt="2024-07-15T22:45:55.285" v="51" actId="2711"/>
          <ac:spMkLst>
            <pc:docMk/>
            <pc:sldMk cId="2887533727" sldId="281"/>
            <ac:spMk id="4" creationId="{D70C4DC1-F64A-1743-B34D-E6065145F165}"/>
          </ac:spMkLst>
        </pc:spChg>
        <pc:spChg chg="mod">
          <ac:chgData name="Sophia Wojahn" userId="5977cf0b-2d35-472f-9fc1-27e7243bd7cb" providerId="ADAL" clId="{BFF15F96-D3A7-45B6-B0C9-5D51D9195574}" dt="2024-07-15T22:46:57.444" v="69" actId="948"/>
          <ac:spMkLst>
            <pc:docMk/>
            <pc:sldMk cId="2887533727" sldId="281"/>
            <ac:spMk id="8" creationId="{943DC45F-28FF-7FD6-4E90-42CB9E6EAC25}"/>
          </ac:spMkLst>
        </pc:spChg>
        <pc:spChg chg="mod">
          <ac:chgData name="Sophia Wojahn" userId="5977cf0b-2d35-472f-9fc1-27e7243bd7cb" providerId="ADAL" clId="{BFF15F96-D3A7-45B6-B0C9-5D51D9195574}" dt="2024-07-15T22:47:17.118" v="71" actId="15"/>
          <ac:spMkLst>
            <pc:docMk/>
            <pc:sldMk cId="2887533727" sldId="281"/>
            <ac:spMk id="10" creationId="{AB0418A9-5DB6-5BCA-2165-4298491A8EB1}"/>
          </ac:spMkLst>
        </pc:spChg>
      </pc:sldChg>
      <pc:sldChg chg="delSp modSp add mod">
        <pc:chgData name="Sophia Wojahn" userId="5977cf0b-2d35-472f-9fc1-27e7243bd7cb" providerId="ADAL" clId="{BFF15F96-D3A7-45B6-B0C9-5D51D9195574}" dt="2024-07-15T22:59:29.678" v="244" actId="15"/>
        <pc:sldMkLst>
          <pc:docMk/>
          <pc:sldMk cId="310100827" sldId="282"/>
        </pc:sldMkLst>
        <pc:spChg chg="mod">
          <ac:chgData name="Sophia Wojahn" userId="5977cf0b-2d35-472f-9fc1-27e7243bd7cb" providerId="ADAL" clId="{BFF15F96-D3A7-45B6-B0C9-5D51D9195574}" dt="2024-07-15T22:59:29.678" v="244" actId="15"/>
          <ac:spMkLst>
            <pc:docMk/>
            <pc:sldMk cId="310100827" sldId="282"/>
            <ac:spMk id="3" creationId="{0F799953-5BD7-45B6-AE90-166110B94986}"/>
          </ac:spMkLst>
        </pc:spChg>
        <pc:spChg chg="del">
          <ac:chgData name="Sophia Wojahn" userId="5977cf0b-2d35-472f-9fc1-27e7243bd7cb" providerId="ADAL" clId="{BFF15F96-D3A7-45B6-B0C9-5D51D9195574}" dt="2024-07-15T22:58:34.948" v="220" actId="478"/>
          <ac:spMkLst>
            <pc:docMk/>
            <pc:sldMk cId="310100827" sldId="282"/>
            <ac:spMk id="5" creationId="{A8F40038-21BB-21DE-9019-9ECBB761E9DB}"/>
          </ac:spMkLst>
        </pc:spChg>
      </pc:sldChg>
    </pc:docChg>
  </pc:docChgLst>
  <pc:docChgLst>
    <pc:chgData name="Marni DuVal" userId="S::marni@akoyago.com::25b6192e-d263-401f-b89e-7fbc40bf358c" providerId="AD" clId="Web-{E6510018-F368-4A47-8361-F31A18821B23}"/>
    <pc:docChg chg="modSld">
      <pc:chgData name="Marni DuVal" userId="S::marni@akoyago.com::25b6192e-d263-401f-b89e-7fbc40bf358c" providerId="AD" clId="Web-{E6510018-F368-4A47-8361-F31A18821B23}" dt="2024-07-12T19:29:37.253" v="6" actId="20577"/>
      <pc:docMkLst>
        <pc:docMk/>
      </pc:docMkLst>
      <pc:sldChg chg="modSp">
        <pc:chgData name="Marni DuVal" userId="S::marni@akoyago.com::25b6192e-d263-401f-b89e-7fbc40bf358c" providerId="AD" clId="Web-{E6510018-F368-4A47-8361-F31A18821B23}" dt="2024-07-12T19:29:37.253" v="6" actId="20577"/>
        <pc:sldMkLst>
          <pc:docMk/>
          <pc:sldMk cId="4197786615" sldId="271"/>
        </pc:sldMkLst>
        <pc:spChg chg="mod">
          <ac:chgData name="Marni DuVal" userId="S::marni@akoyago.com::25b6192e-d263-401f-b89e-7fbc40bf358c" providerId="AD" clId="Web-{E6510018-F368-4A47-8361-F31A18821B23}" dt="2024-07-12T19:29:37.253" v="6" actId="20577"/>
          <ac:spMkLst>
            <pc:docMk/>
            <pc:sldMk cId="4197786615" sldId="271"/>
            <ac:spMk id="8" creationId="{2934FC33-1599-F242-B7BD-2088616822C2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4FEF4F7-ABB2-45A6-8C59-106A0E8CA7DA}" type="doc">
      <dgm:prSet loTypeId="urn:microsoft.com/office/officeart/2005/8/layout/chevron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D66B749-1D66-435A-8B33-0DCD85C6CC48}">
      <dgm:prSet phldrT="[Text]" phldr="0" custT="1"/>
      <dgm:spPr/>
      <dgm:t>
        <a:bodyPr/>
        <a:lstStyle/>
        <a:p>
          <a:pPr marL="228600" indent="-228600" rtl="0">
            <a:spcBef>
              <a:spcPts val="1000"/>
            </a:spcBef>
          </a:pPr>
          <a:r>
            <a:rPr lang="en-US" sz="1800" b="1" dirty="0">
              <a:latin typeface="Lato"/>
            </a:rPr>
            <a:t> </a:t>
          </a:r>
          <a:r>
            <a:rPr lang="en-US" sz="1500" b="1" dirty="0">
              <a:latin typeface="Lato"/>
            </a:rPr>
            <a:t>Prepare</a:t>
          </a:r>
          <a:endParaRPr lang="en-US" sz="1500" b="1" dirty="0"/>
        </a:p>
      </dgm:t>
    </dgm:pt>
    <dgm:pt modelId="{736E6A98-CAFC-4B36-91E5-35AF07793954}" type="parTrans" cxnId="{D9F45696-4F3C-45A4-91B1-A62F792BF135}">
      <dgm:prSet/>
      <dgm:spPr/>
      <dgm:t>
        <a:bodyPr/>
        <a:lstStyle/>
        <a:p>
          <a:endParaRPr lang="en-US"/>
        </a:p>
      </dgm:t>
    </dgm:pt>
    <dgm:pt modelId="{A96055B9-67A9-4535-9DDA-126DD02B6474}" type="sibTrans" cxnId="{D9F45696-4F3C-45A4-91B1-A62F792BF135}">
      <dgm:prSet/>
      <dgm:spPr/>
      <dgm:t>
        <a:bodyPr/>
        <a:lstStyle/>
        <a:p>
          <a:endParaRPr lang="en-US"/>
        </a:p>
      </dgm:t>
    </dgm:pt>
    <dgm:pt modelId="{81FDD51C-0108-46D0-9FC9-6EE3F6D7E7DB}">
      <dgm:prSet phldrT="[Text]" phldr="0" custT="1"/>
      <dgm:spPr/>
      <dgm:t>
        <a:bodyPr/>
        <a:lstStyle/>
        <a:p>
          <a:pPr marL="228600" indent="-228600" rtl="0">
            <a:spcBef>
              <a:spcPts val="1000"/>
            </a:spcBef>
          </a:pPr>
          <a:r>
            <a:rPr lang="en-US" sz="2000" dirty="0">
              <a:solidFill>
                <a:schemeClr val="tx2"/>
              </a:solidFill>
              <a:latin typeface="Lato"/>
            </a:rPr>
            <a:t> Review Fund Details</a:t>
          </a:r>
          <a:endParaRPr lang="en-US" sz="2000" dirty="0">
            <a:solidFill>
              <a:schemeClr val="tx2"/>
            </a:solidFill>
          </a:endParaRPr>
        </a:p>
      </dgm:t>
    </dgm:pt>
    <dgm:pt modelId="{B95D9DC7-8C98-4C93-8579-14FFFC19DA9F}" type="parTrans" cxnId="{A2121AD5-5F61-4A65-92A1-B132B7FE59AA}">
      <dgm:prSet/>
      <dgm:spPr/>
      <dgm:t>
        <a:bodyPr/>
        <a:lstStyle/>
        <a:p>
          <a:endParaRPr lang="en-US"/>
        </a:p>
      </dgm:t>
    </dgm:pt>
    <dgm:pt modelId="{6D8CF314-C16E-4A36-8892-884876C8C2EB}" type="sibTrans" cxnId="{A2121AD5-5F61-4A65-92A1-B132B7FE59AA}">
      <dgm:prSet/>
      <dgm:spPr/>
      <dgm:t>
        <a:bodyPr/>
        <a:lstStyle/>
        <a:p>
          <a:endParaRPr lang="en-US"/>
        </a:p>
      </dgm:t>
    </dgm:pt>
    <dgm:pt modelId="{49EDEA99-93D7-4804-BA2C-5F29B21472CC}">
      <dgm:prSet phldrT="[Text]" phldr="0" custT="1"/>
      <dgm:spPr/>
      <dgm:t>
        <a:bodyPr/>
        <a:lstStyle/>
        <a:p>
          <a:pPr marL="228600" indent="-228600" rtl="0">
            <a:spcBef>
              <a:spcPts val="1000"/>
            </a:spcBef>
          </a:pPr>
          <a:r>
            <a:rPr lang="en-US" sz="2000" dirty="0">
              <a:solidFill>
                <a:schemeClr val="tx2"/>
              </a:solidFill>
              <a:latin typeface="Lato"/>
            </a:rPr>
            <a:t> Determine public fund information</a:t>
          </a:r>
          <a:endParaRPr lang="en-US" sz="2000" dirty="0">
            <a:solidFill>
              <a:schemeClr val="tx2"/>
            </a:solidFill>
          </a:endParaRPr>
        </a:p>
      </dgm:t>
    </dgm:pt>
    <dgm:pt modelId="{1643CB27-4DC9-4956-BD12-EBC5D266BCBA}" type="parTrans" cxnId="{BEB47CE2-C4AD-4771-B272-BE834D764D41}">
      <dgm:prSet/>
      <dgm:spPr/>
      <dgm:t>
        <a:bodyPr/>
        <a:lstStyle/>
        <a:p>
          <a:endParaRPr lang="en-US"/>
        </a:p>
      </dgm:t>
    </dgm:pt>
    <dgm:pt modelId="{AF61B8B4-0CF9-4966-8CDC-2888452A3F1A}" type="sibTrans" cxnId="{BEB47CE2-C4AD-4771-B272-BE834D764D41}">
      <dgm:prSet/>
      <dgm:spPr/>
      <dgm:t>
        <a:bodyPr/>
        <a:lstStyle/>
        <a:p>
          <a:endParaRPr lang="en-US"/>
        </a:p>
      </dgm:t>
    </dgm:pt>
    <dgm:pt modelId="{0398E1FC-93DC-4DE7-AAC8-EF9F6BC296AF}">
      <dgm:prSet phldrT="[Text]" phldr="0" custT="1"/>
      <dgm:spPr/>
      <dgm:t>
        <a:bodyPr/>
        <a:lstStyle/>
        <a:p>
          <a:pPr marL="228600" indent="-228600" rtl="0">
            <a:spcBef>
              <a:spcPts val="1000"/>
            </a:spcBef>
          </a:pPr>
          <a:r>
            <a:rPr lang="en-US" sz="1800" b="1" dirty="0">
              <a:latin typeface="Lato"/>
            </a:rPr>
            <a:t> </a:t>
          </a:r>
          <a:r>
            <a:rPr lang="en-US" sz="1500" b="1" dirty="0">
              <a:latin typeface="Lato"/>
            </a:rPr>
            <a:t>Setup</a:t>
          </a:r>
          <a:endParaRPr lang="en-US" sz="1500" b="1" dirty="0"/>
        </a:p>
      </dgm:t>
    </dgm:pt>
    <dgm:pt modelId="{43729C49-490E-49A1-A967-B49739F835EB}" type="parTrans" cxnId="{C6E7695A-1DF8-4BD6-9810-C1DF1709B82A}">
      <dgm:prSet/>
      <dgm:spPr/>
      <dgm:t>
        <a:bodyPr/>
        <a:lstStyle/>
        <a:p>
          <a:endParaRPr lang="en-US"/>
        </a:p>
      </dgm:t>
    </dgm:pt>
    <dgm:pt modelId="{8454E993-FFEB-4FDB-822C-F202FEAE0DE0}" type="sibTrans" cxnId="{C6E7695A-1DF8-4BD6-9810-C1DF1709B82A}">
      <dgm:prSet/>
      <dgm:spPr/>
      <dgm:t>
        <a:bodyPr/>
        <a:lstStyle/>
        <a:p>
          <a:endParaRPr lang="en-US"/>
        </a:p>
      </dgm:t>
    </dgm:pt>
    <dgm:pt modelId="{B24209B5-178E-4500-9073-FB7A4EAA59BF}">
      <dgm:prSet phldrT="[Text]" phldr="0" custT="1"/>
      <dgm:spPr/>
      <dgm:t>
        <a:bodyPr/>
        <a:lstStyle/>
        <a:p>
          <a:pPr marL="228600" indent="-228600" rtl="0">
            <a:spcBef>
              <a:spcPts val="1000"/>
            </a:spcBef>
          </a:pPr>
          <a:r>
            <a:rPr lang="en-US" sz="2000" dirty="0">
              <a:solidFill>
                <a:schemeClr val="tx2"/>
              </a:solidFill>
              <a:latin typeface="Lato"/>
            </a:rPr>
            <a:t> Complete </a:t>
          </a:r>
          <a:r>
            <a:rPr lang="en-US" sz="2000" dirty="0" err="1">
              <a:solidFill>
                <a:schemeClr val="tx2"/>
              </a:solidFill>
              <a:latin typeface="Lato"/>
            </a:rPr>
            <a:t>GOdonate</a:t>
          </a:r>
          <a:r>
            <a:rPr lang="en-US" sz="2000" dirty="0">
              <a:solidFill>
                <a:schemeClr val="tx2"/>
              </a:solidFill>
              <a:latin typeface="Lato"/>
            </a:rPr>
            <a:t> Settings and configure flows </a:t>
          </a:r>
          <a:endParaRPr lang="en-US" sz="2000" dirty="0">
            <a:solidFill>
              <a:schemeClr val="tx2"/>
            </a:solidFill>
          </a:endParaRPr>
        </a:p>
      </dgm:t>
    </dgm:pt>
    <dgm:pt modelId="{85ADCDA6-4131-4902-8069-234FBE2A5C79}" type="parTrans" cxnId="{3341F738-C0BC-46E2-87F1-8C9986EED57F}">
      <dgm:prSet/>
      <dgm:spPr/>
      <dgm:t>
        <a:bodyPr/>
        <a:lstStyle/>
        <a:p>
          <a:endParaRPr lang="en-US"/>
        </a:p>
      </dgm:t>
    </dgm:pt>
    <dgm:pt modelId="{08BE5DDA-AE7B-4B65-AB13-F66960028092}" type="sibTrans" cxnId="{3341F738-C0BC-46E2-87F1-8C9986EED57F}">
      <dgm:prSet/>
      <dgm:spPr/>
      <dgm:t>
        <a:bodyPr/>
        <a:lstStyle/>
        <a:p>
          <a:endParaRPr lang="en-US"/>
        </a:p>
      </dgm:t>
    </dgm:pt>
    <dgm:pt modelId="{A947AD78-458A-4020-A3E6-9044D56D99F4}">
      <dgm:prSet phldrT="[Text]" phldr="0" custT="1"/>
      <dgm:spPr/>
      <dgm:t>
        <a:bodyPr/>
        <a:lstStyle/>
        <a:p>
          <a:pPr marL="228600" indent="-228600" rtl="0">
            <a:spcBef>
              <a:spcPts val="1000"/>
            </a:spcBef>
          </a:pPr>
          <a:r>
            <a:rPr lang="en-US" sz="2000" dirty="0">
              <a:solidFill>
                <a:schemeClr val="tx2"/>
              </a:solidFill>
              <a:latin typeface="Lato"/>
            </a:rPr>
            <a:t> Design the site </a:t>
          </a:r>
          <a:endParaRPr lang="en-US" sz="2000" dirty="0">
            <a:solidFill>
              <a:schemeClr val="tx2"/>
            </a:solidFill>
          </a:endParaRPr>
        </a:p>
      </dgm:t>
    </dgm:pt>
    <dgm:pt modelId="{635D8D5D-E896-425B-BAB6-6F5F51292C47}" type="parTrans" cxnId="{64535871-C087-4A33-A8D5-E9C837FCB27E}">
      <dgm:prSet/>
      <dgm:spPr/>
      <dgm:t>
        <a:bodyPr/>
        <a:lstStyle/>
        <a:p>
          <a:endParaRPr lang="en-US"/>
        </a:p>
      </dgm:t>
    </dgm:pt>
    <dgm:pt modelId="{4D1020A2-FB7C-4839-B24B-CE6D635D803C}" type="sibTrans" cxnId="{64535871-C087-4A33-A8D5-E9C837FCB27E}">
      <dgm:prSet/>
      <dgm:spPr/>
      <dgm:t>
        <a:bodyPr/>
        <a:lstStyle/>
        <a:p>
          <a:endParaRPr lang="en-US"/>
        </a:p>
      </dgm:t>
    </dgm:pt>
    <dgm:pt modelId="{BF3E91E0-2EAC-4F8C-9AD4-CEAAEFF41074}">
      <dgm:prSet phldrT="[Text]" phldr="0" custT="1"/>
      <dgm:spPr/>
      <dgm:t>
        <a:bodyPr/>
        <a:lstStyle/>
        <a:p>
          <a:pPr marL="228600" indent="-228600" rtl="0">
            <a:spcBef>
              <a:spcPts val="1000"/>
            </a:spcBef>
          </a:pPr>
          <a:r>
            <a:rPr lang="en-US" sz="1800" b="1" dirty="0">
              <a:latin typeface="Lato"/>
            </a:rPr>
            <a:t> </a:t>
          </a:r>
          <a:r>
            <a:rPr lang="en-US" sz="1500" b="1" dirty="0">
              <a:latin typeface="Lato"/>
            </a:rPr>
            <a:t>Test</a:t>
          </a:r>
          <a:endParaRPr lang="en-US" sz="1500" b="1" dirty="0"/>
        </a:p>
      </dgm:t>
    </dgm:pt>
    <dgm:pt modelId="{AC4388CC-4136-4970-9285-08D2196FA363}" type="parTrans" cxnId="{9FA2E13F-5568-49B3-B2E8-4333C15898A6}">
      <dgm:prSet/>
      <dgm:spPr/>
      <dgm:t>
        <a:bodyPr/>
        <a:lstStyle/>
        <a:p>
          <a:endParaRPr lang="en-US"/>
        </a:p>
      </dgm:t>
    </dgm:pt>
    <dgm:pt modelId="{C4C2CE4D-DB89-437D-B0E2-30DF41D3FF59}" type="sibTrans" cxnId="{9FA2E13F-5568-49B3-B2E8-4333C15898A6}">
      <dgm:prSet/>
      <dgm:spPr/>
      <dgm:t>
        <a:bodyPr/>
        <a:lstStyle/>
        <a:p>
          <a:endParaRPr lang="en-US"/>
        </a:p>
      </dgm:t>
    </dgm:pt>
    <dgm:pt modelId="{0F157F0D-E07D-4EE7-A53F-6D2165593814}">
      <dgm:prSet phldrT="[Text]" phldr="0" custT="1"/>
      <dgm:spPr/>
      <dgm:t>
        <a:bodyPr/>
        <a:lstStyle/>
        <a:p>
          <a:pPr marL="228600" indent="-228600" rtl="0">
            <a:spcBef>
              <a:spcPts val="1000"/>
            </a:spcBef>
          </a:pPr>
          <a:r>
            <a:rPr lang="en-US" sz="2000" dirty="0">
              <a:solidFill>
                <a:schemeClr val="tx2"/>
              </a:solidFill>
              <a:latin typeface="Lato"/>
            </a:rPr>
            <a:t> Test making and receiving donations </a:t>
          </a:r>
          <a:endParaRPr lang="en-US" sz="2000" dirty="0">
            <a:solidFill>
              <a:schemeClr val="tx2"/>
            </a:solidFill>
          </a:endParaRPr>
        </a:p>
      </dgm:t>
    </dgm:pt>
    <dgm:pt modelId="{646A2EDF-7F45-4896-B3F3-1D1510CFD327}" type="parTrans" cxnId="{D529D879-959D-444E-9E13-8DD18AAB6888}">
      <dgm:prSet/>
      <dgm:spPr/>
      <dgm:t>
        <a:bodyPr/>
        <a:lstStyle/>
        <a:p>
          <a:endParaRPr lang="en-US"/>
        </a:p>
      </dgm:t>
    </dgm:pt>
    <dgm:pt modelId="{5D5604BD-69D9-460B-B87C-6788656F2210}" type="sibTrans" cxnId="{D529D879-959D-444E-9E13-8DD18AAB6888}">
      <dgm:prSet/>
      <dgm:spPr/>
      <dgm:t>
        <a:bodyPr/>
        <a:lstStyle/>
        <a:p>
          <a:endParaRPr lang="en-US"/>
        </a:p>
      </dgm:t>
    </dgm:pt>
    <dgm:pt modelId="{84113CD0-2AD7-4853-97E2-3C4585B90F2E}">
      <dgm:prSet phldrT="[Text]" phldr="0" custT="1"/>
      <dgm:spPr/>
      <dgm:t>
        <a:bodyPr/>
        <a:lstStyle/>
        <a:p>
          <a:pPr marL="228600" indent="-228600" rtl="0">
            <a:spcBef>
              <a:spcPts val="1000"/>
            </a:spcBef>
          </a:pPr>
          <a:r>
            <a:rPr lang="en-US" sz="2000" dirty="0">
              <a:solidFill>
                <a:schemeClr val="tx2"/>
              </a:solidFill>
              <a:latin typeface="Lato"/>
            </a:rPr>
            <a:t> Edit and test email templates </a:t>
          </a:r>
          <a:endParaRPr lang="en-US" sz="2000" dirty="0">
            <a:solidFill>
              <a:schemeClr val="tx2"/>
            </a:solidFill>
          </a:endParaRPr>
        </a:p>
      </dgm:t>
    </dgm:pt>
    <dgm:pt modelId="{746ED652-C25F-465F-B994-3E4AEB93B0AC}" type="parTrans" cxnId="{71329867-E7CE-455C-9246-338826EB9A60}">
      <dgm:prSet/>
      <dgm:spPr/>
      <dgm:t>
        <a:bodyPr/>
        <a:lstStyle/>
        <a:p>
          <a:endParaRPr lang="en-US"/>
        </a:p>
      </dgm:t>
    </dgm:pt>
    <dgm:pt modelId="{4AB56D1D-509D-4190-8A72-542F0A3B2C9B}" type="sibTrans" cxnId="{71329867-E7CE-455C-9246-338826EB9A60}">
      <dgm:prSet/>
      <dgm:spPr/>
      <dgm:t>
        <a:bodyPr/>
        <a:lstStyle/>
        <a:p>
          <a:endParaRPr lang="en-US"/>
        </a:p>
      </dgm:t>
    </dgm:pt>
    <dgm:pt modelId="{B2C91EE3-3FD0-454E-8EE9-0FE1226A73A9}">
      <dgm:prSet phldr="0" custT="1"/>
      <dgm:spPr/>
      <dgm:t>
        <a:bodyPr/>
        <a:lstStyle/>
        <a:p>
          <a:pPr marL="228600" indent="-228600" rtl="0">
            <a:spcBef>
              <a:spcPts val="1000"/>
            </a:spcBef>
          </a:pPr>
          <a:r>
            <a:rPr lang="en-US" sz="1500" b="1" dirty="0">
              <a:latin typeface="Lato"/>
            </a:rPr>
            <a:t> Launch</a:t>
          </a:r>
          <a:endParaRPr lang="en-US" sz="1500" b="1" dirty="0">
            <a:solidFill>
              <a:srgbClr val="010000"/>
            </a:solidFill>
            <a:latin typeface="Lato"/>
          </a:endParaRPr>
        </a:p>
      </dgm:t>
    </dgm:pt>
    <dgm:pt modelId="{470D4605-A30B-46BC-B7C0-E92E08999190}" type="parTrans" cxnId="{E4C81979-BA23-4820-A826-95BB2E1844B4}">
      <dgm:prSet/>
      <dgm:spPr/>
      <dgm:t>
        <a:bodyPr/>
        <a:lstStyle/>
        <a:p>
          <a:endParaRPr lang="en-US"/>
        </a:p>
      </dgm:t>
    </dgm:pt>
    <dgm:pt modelId="{F8778EC2-7C9E-4B45-8904-2E1775298B42}" type="sibTrans" cxnId="{E4C81979-BA23-4820-A826-95BB2E1844B4}">
      <dgm:prSet/>
      <dgm:spPr/>
      <dgm:t>
        <a:bodyPr/>
        <a:lstStyle/>
        <a:p>
          <a:endParaRPr lang="en-US"/>
        </a:p>
      </dgm:t>
    </dgm:pt>
    <dgm:pt modelId="{1C0D19E5-A3F8-42A0-99AC-57476B439B5E}">
      <dgm:prSet phldr="0" custT="1"/>
      <dgm:spPr/>
      <dgm:t>
        <a:bodyPr/>
        <a:lstStyle/>
        <a:p>
          <a:pPr marL="228600" indent="-228600" rtl="0">
            <a:spcBef>
              <a:spcPts val="1000"/>
            </a:spcBef>
          </a:pPr>
          <a:r>
            <a:rPr lang="en-US" sz="2000" dirty="0">
              <a:solidFill>
                <a:schemeClr val="tx2"/>
              </a:solidFill>
              <a:latin typeface="Lato"/>
            </a:rPr>
            <a:t>Add </a:t>
          </a:r>
          <a:r>
            <a:rPr lang="en-US" sz="2000" dirty="0" err="1">
              <a:solidFill>
                <a:schemeClr val="tx2"/>
              </a:solidFill>
              <a:latin typeface="Lato"/>
            </a:rPr>
            <a:t>GOdonate</a:t>
          </a:r>
          <a:r>
            <a:rPr lang="en-US" sz="2000" dirty="0">
              <a:solidFill>
                <a:schemeClr val="tx2"/>
              </a:solidFill>
              <a:latin typeface="Lato"/>
            </a:rPr>
            <a:t> link to a website </a:t>
          </a:r>
        </a:p>
      </dgm:t>
    </dgm:pt>
    <dgm:pt modelId="{AA8FBC31-F087-4080-AD18-150B197B518F}" type="parTrans" cxnId="{21CBEAF8-4F70-4BD3-BE46-A455FC803AB7}">
      <dgm:prSet/>
      <dgm:spPr/>
      <dgm:t>
        <a:bodyPr/>
        <a:lstStyle/>
        <a:p>
          <a:endParaRPr lang="en-US"/>
        </a:p>
      </dgm:t>
    </dgm:pt>
    <dgm:pt modelId="{A00C2B18-6934-42CF-AC38-B094851AD7FC}" type="sibTrans" cxnId="{21CBEAF8-4F70-4BD3-BE46-A455FC803AB7}">
      <dgm:prSet/>
      <dgm:spPr/>
      <dgm:t>
        <a:bodyPr/>
        <a:lstStyle/>
        <a:p>
          <a:endParaRPr lang="en-US"/>
        </a:p>
      </dgm:t>
    </dgm:pt>
    <dgm:pt modelId="{3E34A8D2-3D04-4F8E-9DB0-48F7627C932B}">
      <dgm:prSet phldr="0" custT="1"/>
      <dgm:spPr/>
      <dgm:t>
        <a:bodyPr/>
        <a:lstStyle/>
        <a:p>
          <a:pPr marL="228600" indent="-228600" rtl="0">
            <a:spcBef>
              <a:spcPts val="1000"/>
            </a:spcBef>
          </a:pPr>
          <a:r>
            <a:rPr lang="en-US" sz="2000" dirty="0">
              <a:solidFill>
                <a:schemeClr val="tx2"/>
              </a:solidFill>
              <a:latin typeface="Lato"/>
            </a:rPr>
            <a:t> Share news with donors</a:t>
          </a:r>
          <a:endParaRPr lang="en-US" sz="2000" dirty="0">
            <a:solidFill>
              <a:srgbClr val="010000"/>
            </a:solidFill>
            <a:latin typeface="Lato"/>
          </a:endParaRPr>
        </a:p>
      </dgm:t>
    </dgm:pt>
    <dgm:pt modelId="{F5C28C9E-9472-423F-8D80-7066620494ED}" type="parTrans" cxnId="{F159AD1F-D3F5-43C0-85AE-F0BCCF837777}">
      <dgm:prSet/>
      <dgm:spPr/>
      <dgm:t>
        <a:bodyPr/>
        <a:lstStyle/>
        <a:p>
          <a:endParaRPr lang="en-US"/>
        </a:p>
      </dgm:t>
    </dgm:pt>
    <dgm:pt modelId="{44F085AA-8300-4CAC-98F2-61F40373814B}" type="sibTrans" cxnId="{F159AD1F-D3F5-43C0-85AE-F0BCCF837777}">
      <dgm:prSet/>
      <dgm:spPr/>
      <dgm:t>
        <a:bodyPr/>
        <a:lstStyle/>
        <a:p>
          <a:endParaRPr lang="en-US"/>
        </a:p>
      </dgm:t>
    </dgm:pt>
    <dgm:pt modelId="{B48325D3-1CE6-48CF-B6C3-29D42FC8F834}" type="pres">
      <dgm:prSet presAssocID="{F4FEF4F7-ABB2-45A6-8C59-106A0E8CA7DA}" presName="linearFlow" presStyleCnt="0">
        <dgm:presLayoutVars>
          <dgm:dir/>
          <dgm:animLvl val="lvl"/>
          <dgm:resizeHandles val="exact"/>
        </dgm:presLayoutVars>
      </dgm:prSet>
      <dgm:spPr/>
    </dgm:pt>
    <dgm:pt modelId="{D4E018BF-B964-4EF9-A57E-02498B942490}" type="pres">
      <dgm:prSet presAssocID="{AD66B749-1D66-435A-8B33-0DCD85C6CC48}" presName="composite" presStyleCnt="0"/>
      <dgm:spPr/>
    </dgm:pt>
    <dgm:pt modelId="{5951C2D2-BA5E-42BE-9509-DA7BB1CA532A}" type="pres">
      <dgm:prSet presAssocID="{AD66B749-1D66-435A-8B33-0DCD85C6CC48}" presName="parentText" presStyleLbl="alignNode1" presStyleIdx="0" presStyleCnt="4">
        <dgm:presLayoutVars>
          <dgm:chMax val="1"/>
          <dgm:bulletEnabled val="1"/>
        </dgm:presLayoutVars>
      </dgm:prSet>
      <dgm:spPr/>
    </dgm:pt>
    <dgm:pt modelId="{55F70B34-DECE-4D80-AB3D-E3C7C760E18C}" type="pres">
      <dgm:prSet presAssocID="{AD66B749-1D66-435A-8B33-0DCD85C6CC48}" presName="descendantText" presStyleLbl="alignAcc1" presStyleIdx="0" presStyleCnt="4">
        <dgm:presLayoutVars>
          <dgm:bulletEnabled val="1"/>
        </dgm:presLayoutVars>
      </dgm:prSet>
      <dgm:spPr/>
    </dgm:pt>
    <dgm:pt modelId="{26781E58-48F8-4853-9E86-175DD38ADB97}" type="pres">
      <dgm:prSet presAssocID="{A96055B9-67A9-4535-9DDA-126DD02B6474}" presName="sp" presStyleCnt="0"/>
      <dgm:spPr/>
    </dgm:pt>
    <dgm:pt modelId="{7A029C5F-4F21-445C-ACB0-6EB978ACA7AD}" type="pres">
      <dgm:prSet presAssocID="{0398E1FC-93DC-4DE7-AAC8-EF9F6BC296AF}" presName="composite" presStyleCnt="0"/>
      <dgm:spPr/>
    </dgm:pt>
    <dgm:pt modelId="{4ACB278F-66B2-4F70-83F7-91C91371CEBB}" type="pres">
      <dgm:prSet presAssocID="{0398E1FC-93DC-4DE7-AAC8-EF9F6BC296AF}" presName="parentText" presStyleLbl="alignNode1" presStyleIdx="1" presStyleCnt="4">
        <dgm:presLayoutVars>
          <dgm:chMax val="1"/>
          <dgm:bulletEnabled val="1"/>
        </dgm:presLayoutVars>
      </dgm:prSet>
      <dgm:spPr/>
    </dgm:pt>
    <dgm:pt modelId="{7C777AD3-D7BD-4C88-A4D9-6D4570D469C1}" type="pres">
      <dgm:prSet presAssocID="{0398E1FC-93DC-4DE7-AAC8-EF9F6BC296AF}" presName="descendantText" presStyleLbl="alignAcc1" presStyleIdx="1" presStyleCnt="4">
        <dgm:presLayoutVars>
          <dgm:bulletEnabled val="1"/>
        </dgm:presLayoutVars>
      </dgm:prSet>
      <dgm:spPr/>
    </dgm:pt>
    <dgm:pt modelId="{54EA5C7C-5E32-446A-B558-B12BD2478883}" type="pres">
      <dgm:prSet presAssocID="{8454E993-FFEB-4FDB-822C-F202FEAE0DE0}" presName="sp" presStyleCnt="0"/>
      <dgm:spPr/>
    </dgm:pt>
    <dgm:pt modelId="{DB0BBA4B-6FEC-4236-A9AC-56625DCD2700}" type="pres">
      <dgm:prSet presAssocID="{BF3E91E0-2EAC-4F8C-9AD4-CEAAEFF41074}" presName="composite" presStyleCnt="0"/>
      <dgm:spPr/>
    </dgm:pt>
    <dgm:pt modelId="{6403D60C-63A2-43D7-B0C1-3AAB2C831C97}" type="pres">
      <dgm:prSet presAssocID="{BF3E91E0-2EAC-4F8C-9AD4-CEAAEFF41074}" presName="parentText" presStyleLbl="alignNode1" presStyleIdx="2" presStyleCnt="4">
        <dgm:presLayoutVars>
          <dgm:chMax val="1"/>
          <dgm:bulletEnabled val="1"/>
        </dgm:presLayoutVars>
      </dgm:prSet>
      <dgm:spPr/>
    </dgm:pt>
    <dgm:pt modelId="{D18EFDBA-06A7-4DC0-8329-B14F7217358B}" type="pres">
      <dgm:prSet presAssocID="{BF3E91E0-2EAC-4F8C-9AD4-CEAAEFF41074}" presName="descendantText" presStyleLbl="alignAcc1" presStyleIdx="2" presStyleCnt="4">
        <dgm:presLayoutVars>
          <dgm:bulletEnabled val="1"/>
        </dgm:presLayoutVars>
      </dgm:prSet>
      <dgm:spPr/>
    </dgm:pt>
    <dgm:pt modelId="{F0A8BCCC-8833-42E4-B0BC-DC04AE937826}" type="pres">
      <dgm:prSet presAssocID="{C4C2CE4D-DB89-437D-B0E2-30DF41D3FF59}" presName="sp" presStyleCnt="0"/>
      <dgm:spPr/>
    </dgm:pt>
    <dgm:pt modelId="{B2BAEE15-C2F6-405D-A2F0-4776916BE7B3}" type="pres">
      <dgm:prSet presAssocID="{B2C91EE3-3FD0-454E-8EE9-0FE1226A73A9}" presName="composite" presStyleCnt="0"/>
      <dgm:spPr/>
    </dgm:pt>
    <dgm:pt modelId="{F53D0199-8D16-4367-BEA4-050D416CB1B2}" type="pres">
      <dgm:prSet presAssocID="{B2C91EE3-3FD0-454E-8EE9-0FE1226A73A9}" presName="parentText" presStyleLbl="alignNode1" presStyleIdx="3" presStyleCnt="4">
        <dgm:presLayoutVars>
          <dgm:chMax val="1"/>
          <dgm:bulletEnabled val="1"/>
        </dgm:presLayoutVars>
      </dgm:prSet>
      <dgm:spPr/>
    </dgm:pt>
    <dgm:pt modelId="{39D5CE8D-71EE-40E1-8C57-5487A905D0BC}" type="pres">
      <dgm:prSet presAssocID="{B2C91EE3-3FD0-454E-8EE9-0FE1226A73A9}" presName="descendantText" presStyleLbl="alignAcc1" presStyleIdx="3" presStyleCnt="4">
        <dgm:presLayoutVars>
          <dgm:bulletEnabled val="1"/>
        </dgm:presLayoutVars>
      </dgm:prSet>
      <dgm:spPr/>
    </dgm:pt>
  </dgm:ptLst>
  <dgm:cxnLst>
    <dgm:cxn modelId="{51AFF202-C636-4598-807C-512A2391811D}" type="presOf" srcId="{3E34A8D2-3D04-4F8E-9DB0-48F7627C932B}" destId="{39D5CE8D-71EE-40E1-8C57-5487A905D0BC}" srcOrd="0" destOrd="1" presId="urn:microsoft.com/office/officeart/2005/8/layout/chevron2"/>
    <dgm:cxn modelId="{73911D0E-0F12-4257-B869-17D975B1EB73}" type="presOf" srcId="{81FDD51C-0108-46D0-9FC9-6EE3F6D7E7DB}" destId="{55F70B34-DECE-4D80-AB3D-E3C7C760E18C}" srcOrd="0" destOrd="0" presId="urn:microsoft.com/office/officeart/2005/8/layout/chevron2"/>
    <dgm:cxn modelId="{A099521A-64D9-433B-9786-4C5E2A47B65F}" type="presOf" srcId="{B2C91EE3-3FD0-454E-8EE9-0FE1226A73A9}" destId="{F53D0199-8D16-4367-BEA4-050D416CB1B2}" srcOrd="0" destOrd="0" presId="urn:microsoft.com/office/officeart/2005/8/layout/chevron2"/>
    <dgm:cxn modelId="{70F9741B-74FD-44B9-9D90-6D9FBFB13599}" type="presOf" srcId="{B24209B5-178E-4500-9073-FB7A4EAA59BF}" destId="{7C777AD3-D7BD-4C88-A4D9-6D4570D469C1}" srcOrd="0" destOrd="0" presId="urn:microsoft.com/office/officeart/2005/8/layout/chevron2"/>
    <dgm:cxn modelId="{F159AD1F-D3F5-43C0-85AE-F0BCCF837777}" srcId="{B2C91EE3-3FD0-454E-8EE9-0FE1226A73A9}" destId="{3E34A8D2-3D04-4F8E-9DB0-48F7627C932B}" srcOrd="1" destOrd="0" parTransId="{F5C28C9E-9472-423F-8D80-7066620494ED}" sibTransId="{44F085AA-8300-4CAC-98F2-61F40373814B}"/>
    <dgm:cxn modelId="{A7D03523-EAC1-49E5-BF58-835EEC4B3B2F}" type="presOf" srcId="{A947AD78-458A-4020-A3E6-9044D56D99F4}" destId="{7C777AD3-D7BD-4C88-A4D9-6D4570D469C1}" srcOrd="0" destOrd="1" presId="urn:microsoft.com/office/officeart/2005/8/layout/chevron2"/>
    <dgm:cxn modelId="{3341F738-C0BC-46E2-87F1-8C9986EED57F}" srcId="{0398E1FC-93DC-4DE7-AAC8-EF9F6BC296AF}" destId="{B24209B5-178E-4500-9073-FB7A4EAA59BF}" srcOrd="0" destOrd="0" parTransId="{85ADCDA6-4131-4902-8069-234FBE2A5C79}" sibTransId="{08BE5DDA-AE7B-4B65-AB13-F66960028092}"/>
    <dgm:cxn modelId="{9FA2E13F-5568-49B3-B2E8-4333C15898A6}" srcId="{F4FEF4F7-ABB2-45A6-8C59-106A0E8CA7DA}" destId="{BF3E91E0-2EAC-4F8C-9AD4-CEAAEFF41074}" srcOrd="2" destOrd="0" parTransId="{AC4388CC-4136-4970-9285-08D2196FA363}" sibTransId="{C4C2CE4D-DB89-437D-B0E2-30DF41D3FF59}"/>
    <dgm:cxn modelId="{71329867-E7CE-455C-9246-338826EB9A60}" srcId="{BF3E91E0-2EAC-4F8C-9AD4-CEAAEFF41074}" destId="{84113CD0-2AD7-4853-97E2-3C4585B90F2E}" srcOrd="1" destOrd="0" parTransId="{746ED652-C25F-465F-B994-3E4AEB93B0AC}" sibTransId="{4AB56D1D-509D-4190-8A72-542F0A3B2C9B}"/>
    <dgm:cxn modelId="{64535871-C087-4A33-A8D5-E9C837FCB27E}" srcId="{0398E1FC-93DC-4DE7-AAC8-EF9F6BC296AF}" destId="{A947AD78-458A-4020-A3E6-9044D56D99F4}" srcOrd="1" destOrd="0" parTransId="{635D8D5D-E896-425B-BAB6-6F5F51292C47}" sibTransId="{4D1020A2-FB7C-4839-B24B-CE6D635D803C}"/>
    <dgm:cxn modelId="{E4C81979-BA23-4820-A826-95BB2E1844B4}" srcId="{F4FEF4F7-ABB2-45A6-8C59-106A0E8CA7DA}" destId="{B2C91EE3-3FD0-454E-8EE9-0FE1226A73A9}" srcOrd="3" destOrd="0" parTransId="{470D4605-A30B-46BC-B7C0-E92E08999190}" sibTransId="{F8778EC2-7C9E-4B45-8904-2E1775298B42}"/>
    <dgm:cxn modelId="{D529D879-959D-444E-9E13-8DD18AAB6888}" srcId="{BF3E91E0-2EAC-4F8C-9AD4-CEAAEFF41074}" destId="{0F157F0D-E07D-4EE7-A53F-6D2165593814}" srcOrd="0" destOrd="0" parTransId="{646A2EDF-7F45-4896-B3F3-1D1510CFD327}" sibTransId="{5D5604BD-69D9-460B-B87C-6788656F2210}"/>
    <dgm:cxn modelId="{C6E7695A-1DF8-4BD6-9810-C1DF1709B82A}" srcId="{F4FEF4F7-ABB2-45A6-8C59-106A0E8CA7DA}" destId="{0398E1FC-93DC-4DE7-AAC8-EF9F6BC296AF}" srcOrd="1" destOrd="0" parTransId="{43729C49-490E-49A1-A967-B49739F835EB}" sibTransId="{8454E993-FFEB-4FDB-822C-F202FEAE0DE0}"/>
    <dgm:cxn modelId="{D9F45696-4F3C-45A4-91B1-A62F792BF135}" srcId="{F4FEF4F7-ABB2-45A6-8C59-106A0E8CA7DA}" destId="{AD66B749-1D66-435A-8B33-0DCD85C6CC48}" srcOrd="0" destOrd="0" parTransId="{736E6A98-CAFC-4B36-91E5-35AF07793954}" sibTransId="{A96055B9-67A9-4535-9DDA-126DD02B6474}"/>
    <dgm:cxn modelId="{09127B96-5DEF-4A29-BEB4-17D2A2F546A6}" type="presOf" srcId="{1C0D19E5-A3F8-42A0-99AC-57476B439B5E}" destId="{39D5CE8D-71EE-40E1-8C57-5487A905D0BC}" srcOrd="0" destOrd="0" presId="urn:microsoft.com/office/officeart/2005/8/layout/chevron2"/>
    <dgm:cxn modelId="{26B50099-961E-49B8-912C-79374FD04023}" type="presOf" srcId="{0398E1FC-93DC-4DE7-AAC8-EF9F6BC296AF}" destId="{4ACB278F-66B2-4F70-83F7-91C91371CEBB}" srcOrd="0" destOrd="0" presId="urn:microsoft.com/office/officeart/2005/8/layout/chevron2"/>
    <dgm:cxn modelId="{8FD51F9F-2436-49B8-B733-A5F921BCF961}" type="presOf" srcId="{49EDEA99-93D7-4804-BA2C-5F29B21472CC}" destId="{55F70B34-DECE-4D80-AB3D-E3C7C760E18C}" srcOrd="0" destOrd="1" presId="urn:microsoft.com/office/officeart/2005/8/layout/chevron2"/>
    <dgm:cxn modelId="{C38552A7-CDBE-4978-846C-2C8DC70E7C36}" type="presOf" srcId="{0F157F0D-E07D-4EE7-A53F-6D2165593814}" destId="{D18EFDBA-06A7-4DC0-8329-B14F7217358B}" srcOrd="0" destOrd="0" presId="urn:microsoft.com/office/officeart/2005/8/layout/chevron2"/>
    <dgm:cxn modelId="{670B4DB2-AC80-421B-8113-C019CB1F5C06}" type="presOf" srcId="{84113CD0-2AD7-4853-97E2-3C4585B90F2E}" destId="{D18EFDBA-06A7-4DC0-8329-B14F7217358B}" srcOrd="0" destOrd="1" presId="urn:microsoft.com/office/officeart/2005/8/layout/chevron2"/>
    <dgm:cxn modelId="{6DF812BA-A7FD-46B7-82B3-90D53273683A}" type="presOf" srcId="{BF3E91E0-2EAC-4F8C-9AD4-CEAAEFF41074}" destId="{6403D60C-63A2-43D7-B0C1-3AAB2C831C97}" srcOrd="0" destOrd="0" presId="urn:microsoft.com/office/officeart/2005/8/layout/chevron2"/>
    <dgm:cxn modelId="{210F72D4-F54E-4B6E-AE62-C0D929724304}" type="presOf" srcId="{AD66B749-1D66-435A-8B33-0DCD85C6CC48}" destId="{5951C2D2-BA5E-42BE-9509-DA7BB1CA532A}" srcOrd="0" destOrd="0" presId="urn:microsoft.com/office/officeart/2005/8/layout/chevron2"/>
    <dgm:cxn modelId="{A2121AD5-5F61-4A65-92A1-B132B7FE59AA}" srcId="{AD66B749-1D66-435A-8B33-0DCD85C6CC48}" destId="{81FDD51C-0108-46D0-9FC9-6EE3F6D7E7DB}" srcOrd="0" destOrd="0" parTransId="{B95D9DC7-8C98-4C93-8579-14FFFC19DA9F}" sibTransId="{6D8CF314-C16E-4A36-8892-884876C8C2EB}"/>
    <dgm:cxn modelId="{BEB47CE2-C4AD-4771-B272-BE834D764D41}" srcId="{AD66B749-1D66-435A-8B33-0DCD85C6CC48}" destId="{49EDEA99-93D7-4804-BA2C-5F29B21472CC}" srcOrd="1" destOrd="0" parTransId="{1643CB27-4DC9-4956-BD12-EBC5D266BCBA}" sibTransId="{AF61B8B4-0CF9-4966-8CDC-2888452A3F1A}"/>
    <dgm:cxn modelId="{49D549F4-7584-4530-B88C-5F5D8721CCA2}" type="presOf" srcId="{F4FEF4F7-ABB2-45A6-8C59-106A0E8CA7DA}" destId="{B48325D3-1CE6-48CF-B6C3-29D42FC8F834}" srcOrd="0" destOrd="0" presId="urn:microsoft.com/office/officeart/2005/8/layout/chevron2"/>
    <dgm:cxn modelId="{21CBEAF8-4F70-4BD3-BE46-A455FC803AB7}" srcId="{B2C91EE3-3FD0-454E-8EE9-0FE1226A73A9}" destId="{1C0D19E5-A3F8-42A0-99AC-57476B439B5E}" srcOrd="0" destOrd="0" parTransId="{AA8FBC31-F087-4080-AD18-150B197B518F}" sibTransId="{A00C2B18-6934-42CF-AC38-B094851AD7FC}"/>
    <dgm:cxn modelId="{28D69899-BCC8-4DAF-B2B1-C5763F3EBC3E}" type="presParOf" srcId="{B48325D3-1CE6-48CF-B6C3-29D42FC8F834}" destId="{D4E018BF-B964-4EF9-A57E-02498B942490}" srcOrd="0" destOrd="0" presId="urn:microsoft.com/office/officeart/2005/8/layout/chevron2"/>
    <dgm:cxn modelId="{42A324D9-ADCC-48D2-A29D-1230B342A269}" type="presParOf" srcId="{D4E018BF-B964-4EF9-A57E-02498B942490}" destId="{5951C2D2-BA5E-42BE-9509-DA7BB1CA532A}" srcOrd="0" destOrd="0" presId="urn:microsoft.com/office/officeart/2005/8/layout/chevron2"/>
    <dgm:cxn modelId="{8DB504F0-FE83-436A-A8B9-A3CBEE7D8406}" type="presParOf" srcId="{D4E018BF-B964-4EF9-A57E-02498B942490}" destId="{55F70B34-DECE-4D80-AB3D-E3C7C760E18C}" srcOrd="1" destOrd="0" presId="urn:microsoft.com/office/officeart/2005/8/layout/chevron2"/>
    <dgm:cxn modelId="{B18AC079-6512-4861-938D-F12334647A76}" type="presParOf" srcId="{B48325D3-1CE6-48CF-B6C3-29D42FC8F834}" destId="{26781E58-48F8-4853-9E86-175DD38ADB97}" srcOrd="1" destOrd="0" presId="urn:microsoft.com/office/officeart/2005/8/layout/chevron2"/>
    <dgm:cxn modelId="{59BDA6CA-2BF8-4B52-836C-638722313072}" type="presParOf" srcId="{B48325D3-1CE6-48CF-B6C3-29D42FC8F834}" destId="{7A029C5F-4F21-445C-ACB0-6EB978ACA7AD}" srcOrd="2" destOrd="0" presId="urn:microsoft.com/office/officeart/2005/8/layout/chevron2"/>
    <dgm:cxn modelId="{C8A7F965-402E-4D57-9F34-9FD3D4656FE8}" type="presParOf" srcId="{7A029C5F-4F21-445C-ACB0-6EB978ACA7AD}" destId="{4ACB278F-66B2-4F70-83F7-91C91371CEBB}" srcOrd="0" destOrd="0" presId="urn:microsoft.com/office/officeart/2005/8/layout/chevron2"/>
    <dgm:cxn modelId="{76B9A930-1D7B-4187-8099-C6202331ED81}" type="presParOf" srcId="{7A029C5F-4F21-445C-ACB0-6EB978ACA7AD}" destId="{7C777AD3-D7BD-4C88-A4D9-6D4570D469C1}" srcOrd="1" destOrd="0" presId="urn:microsoft.com/office/officeart/2005/8/layout/chevron2"/>
    <dgm:cxn modelId="{C4299782-C5A7-421B-B1EA-28B512F4DFEF}" type="presParOf" srcId="{B48325D3-1CE6-48CF-B6C3-29D42FC8F834}" destId="{54EA5C7C-5E32-446A-B558-B12BD2478883}" srcOrd="3" destOrd="0" presId="urn:microsoft.com/office/officeart/2005/8/layout/chevron2"/>
    <dgm:cxn modelId="{0684C4F0-BAA3-49C2-8CE0-3500C8B2C201}" type="presParOf" srcId="{B48325D3-1CE6-48CF-B6C3-29D42FC8F834}" destId="{DB0BBA4B-6FEC-4236-A9AC-56625DCD2700}" srcOrd="4" destOrd="0" presId="urn:microsoft.com/office/officeart/2005/8/layout/chevron2"/>
    <dgm:cxn modelId="{8264376A-2FAE-495D-A246-DF710C49B192}" type="presParOf" srcId="{DB0BBA4B-6FEC-4236-A9AC-56625DCD2700}" destId="{6403D60C-63A2-43D7-B0C1-3AAB2C831C97}" srcOrd="0" destOrd="0" presId="urn:microsoft.com/office/officeart/2005/8/layout/chevron2"/>
    <dgm:cxn modelId="{BF94EFE8-F13C-4AED-8A20-924A05868327}" type="presParOf" srcId="{DB0BBA4B-6FEC-4236-A9AC-56625DCD2700}" destId="{D18EFDBA-06A7-4DC0-8329-B14F7217358B}" srcOrd="1" destOrd="0" presId="urn:microsoft.com/office/officeart/2005/8/layout/chevron2"/>
    <dgm:cxn modelId="{A646E824-DAB4-4BF5-9BD9-4D77E8095B33}" type="presParOf" srcId="{B48325D3-1CE6-48CF-B6C3-29D42FC8F834}" destId="{F0A8BCCC-8833-42E4-B0BC-DC04AE937826}" srcOrd="5" destOrd="0" presId="urn:microsoft.com/office/officeart/2005/8/layout/chevron2"/>
    <dgm:cxn modelId="{3CBFD6AC-B5F3-42C4-B1C9-7C19CC7AEB58}" type="presParOf" srcId="{B48325D3-1CE6-48CF-B6C3-29D42FC8F834}" destId="{B2BAEE15-C2F6-405D-A2F0-4776916BE7B3}" srcOrd="6" destOrd="0" presId="urn:microsoft.com/office/officeart/2005/8/layout/chevron2"/>
    <dgm:cxn modelId="{5218AF84-E443-4CA3-9F91-DF29B72E087A}" type="presParOf" srcId="{B2BAEE15-C2F6-405D-A2F0-4776916BE7B3}" destId="{F53D0199-8D16-4367-BEA4-050D416CB1B2}" srcOrd="0" destOrd="0" presId="urn:microsoft.com/office/officeart/2005/8/layout/chevron2"/>
    <dgm:cxn modelId="{79476A31-4996-4AC9-8EBB-C14CB8AF2B26}" type="presParOf" srcId="{B2BAEE15-C2F6-405D-A2F0-4776916BE7B3}" destId="{39D5CE8D-71EE-40E1-8C57-5487A905D0BC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100BE50-6D61-486F-B9BB-DFEF324DE351}" type="doc">
      <dgm:prSet loTypeId="urn:microsoft.com/office/officeart/2005/8/layout/cycle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B6D492E-4174-4534-840E-C42F577979A9}">
      <dgm:prSet phldrT="[Text]" phldr="0"/>
      <dgm:spPr/>
      <dgm:t>
        <a:bodyPr/>
        <a:lstStyle/>
        <a:p>
          <a:pPr rtl="0"/>
          <a:r>
            <a:rPr lang="en-US" b="1" dirty="0">
              <a:latin typeface="Lato"/>
            </a:rPr>
            <a:t> Click Donate from Website</a:t>
          </a:r>
          <a:endParaRPr lang="en-US" b="1" dirty="0"/>
        </a:p>
      </dgm:t>
    </dgm:pt>
    <dgm:pt modelId="{DD30B6F1-1ECA-4EF8-BA92-9576508DA7A0}" type="parTrans" cxnId="{AAD192D5-BE80-46FB-8064-01703227FCB1}">
      <dgm:prSet/>
      <dgm:spPr/>
      <dgm:t>
        <a:bodyPr/>
        <a:lstStyle/>
        <a:p>
          <a:endParaRPr lang="en-US"/>
        </a:p>
      </dgm:t>
    </dgm:pt>
    <dgm:pt modelId="{59EC6E3A-CD86-41CE-B5EE-86AC9B8424B5}" type="sibTrans" cxnId="{AAD192D5-BE80-46FB-8064-01703227FCB1}">
      <dgm:prSet/>
      <dgm:spPr>
        <a:solidFill>
          <a:schemeClr val="accent2"/>
        </a:solidFill>
      </dgm:spPr>
      <dgm:t>
        <a:bodyPr/>
        <a:lstStyle/>
        <a:p>
          <a:endParaRPr lang="en-US"/>
        </a:p>
      </dgm:t>
    </dgm:pt>
    <dgm:pt modelId="{4E2D4A93-BAAD-48ED-BADF-EA3EA3769937}">
      <dgm:prSet phldrT="[Text]" phldr="0" custT="1"/>
      <dgm:spPr/>
      <dgm:t>
        <a:bodyPr/>
        <a:lstStyle/>
        <a:p>
          <a:pPr rtl="0"/>
          <a:r>
            <a:rPr lang="en-US" sz="1800" b="1" dirty="0">
              <a:latin typeface="Lato"/>
            </a:rPr>
            <a:t> Browse/ select funds in </a:t>
          </a:r>
          <a:r>
            <a:rPr lang="en-US" sz="1800" b="1" dirty="0" err="1">
              <a:latin typeface="Lato"/>
            </a:rPr>
            <a:t>GOdonate</a:t>
          </a:r>
          <a:endParaRPr lang="en-US" sz="1800" b="1" dirty="0"/>
        </a:p>
      </dgm:t>
    </dgm:pt>
    <dgm:pt modelId="{964A43CF-4162-4916-98E1-53DF3D64F88F}" type="parTrans" cxnId="{5907EC1A-46B7-43AC-B1B7-A9275F32161C}">
      <dgm:prSet/>
      <dgm:spPr/>
      <dgm:t>
        <a:bodyPr/>
        <a:lstStyle/>
        <a:p>
          <a:endParaRPr lang="en-US"/>
        </a:p>
      </dgm:t>
    </dgm:pt>
    <dgm:pt modelId="{1E93E09F-38F7-47F3-A81E-5B4F0EC1C488}" type="sibTrans" cxnId="{5907EC1A-46B7-43AC-B1B7-A9275F32161C}">
      <dgm:prSet/>
      <dgm:spPr>
        <a:solidFill>
          <a:schemeClr val="accent2"/>
        </a:solidFill>
      </dgm:spPr>
      <dgm:t>
        <a:bodyPr/>
        <a:lstStyle/>
        <a:p>
          <a:endParaRPr lang="en-US"/>
        </a:p>
      </dgm:t>
    </dgm:pt>
    <dgm:pt modelId="{589D019D-59B6-422E-8BEA-5CF7B03C615A}">
      <dgm:prSet phldrT="[Text]" phldr="0" custT="1"/>
      <dgm:spPr/>
      <dgm:t>
        <a:bodyPr/>
        <a:lstStyle/>
        <a:p>
          <a:pPr rtl="0"/>
          <a:r>
            <a:rPr lang="en-US" sz="1800" b="1" dirty="0">
              <a:latin typeface="Lato"/>
            </a:rPr>
            <a:t>Make a donation</a:t>
          </a:r>
          <a:endParaRPr lang="en-US" sz="1800" b="1" dirty="0"/>
        </a:p>
      </dgm:t>
    </dgm:pt>
    <dgm:pt modelId="{FE66A871-6BA3-4738-816E-308FCF973925}" type="parTrans" cxnId="{0E32637F-2DAD-420F-A6A1-8F6568FD5AAB}">
      <dgm:prSet/>
      <dgm:spPr/>
      <dgm:t>
        <a:bodyPr/>
        <a:lstStyle/>
        <a:p>
          <a:endParaRPr lang="en-US"/>
        </a:p>
      </dgm:t>
    </dgm:pt>
    <dgm:pt modelId="{832A931C-2616-4606-9136-7A5829BC7F89}" type="sibTrans" cxnId="{0E32637F-2DAD-420F-A6A1-8F6568FD5AAB}">
      <dgm:prSet/>
      <dgm:spPr>
        <a:solidFill>
          <a:schemeClr val="accent2"/>
        </a:solidFill>
      </dgm:spPr>
      <dgm:t>
        <a:bodyPr/>
        <a:lstStyle/>
        <a:p>
          <a:endParaRPr lang="en-US"/>
        </a:p>
      </dgm:t>
    </dgm:pt>
    <dgm:pt modelId="{C3974A0A-44C1-4163-B4B6-3A27990F2D70}">
      <dgm:prSet phldrT="[Text]" phldr="0" custT="1"/>
      <dgm:spPr/>
      <dgm:t>
        <a:bodyPr/>
        <a:lstStyle/>
        <a:p>
          <a:pPr rtl="0"/>
          <a:r>
            <a:rPr lang="en-US" sz="1800" b="1" dirty="0">
              <a:latin typeface="Lato"/>
            </a:rPr>
            <a:t>Create a donor account (optional) </a:t>
          </a:r>
          <a:endParaRPr lang="en-US" sz="1800" b="1" dirty="0"/>
        </a:p>
      </dgm:t>
    </dgm:pt>
    <dgm:pt modelId="{1E2A575B-1377-46BD-B5B8-5EBB3D06803C}" type="parTrans" cxnId="{481A907E-368B-4B7E-ACD6-5FF4259253CF}">
      <dgm:prSet/>
      <dgm:spPr/>
      <dgm:t>
        <a:bodyPr/>
        <a:lstStyle/>
        <a:p>
          <a:endParaRPr lang="en-US"/>
        </a:p>
      </dgm:t>
    </dgm:pt>
    <dgm:pt modelId="{BAA27B2B-CF07-4713-8459-3C0B45D12680}" type="sibTrans" cxnId="{481A907E-368B-4B7E-ACD6-5FF4259253CF}">
      <dgm:prSet/>
      <dgm:spPr>
        <a:solidFill>
          <a:schemeClr val="accent2"/>
        </a:solidFill>
      </dgm:spPr>
      <dgm:t>
        <a:bodyPr/>
        <a:lstStyle/>
        <a:p>
          <a:endParaRPr lang="en-US"/>
        </a:p>
      </dgm:t>
    </dgm:pt>
    <dgm:pt modelId="{240EBE99-A3FC-410F-B7E5-7BBE6D4F4938}">
      <dgm:prSet phldrT="[Text]" phldr="0" custT="1"/>
      <dgm:spPr/>
      <dgm:t>
        <a:bodyPr/>
        <a:lstStyle/>
        <a:p>
          <a:pPr rtl="0"/>
          <a:r>
            <a:rPr lang="en-US" sz="1800" b="1" dirty="0">
              <a:latin typeface="Lato"/>
            </a:rPr>
            <a:t>Receive a donation confirmation email!</a:t>
          </a:r>
          <a:endParaRPr lang="en-US" sz="1800" b="1" dirty="0"/>
        </a:p>
      </dgm:t>
    </dgm:pt>
    <dgm:pt modelId="{3D0EA225-C882-42C2-BA74-6F451833B177}" type="parTrans" cxnId="{F5EC47AE-B312-4300-B364-88632BBA3893}">
      <dgm:prSet/>
      <dgm:spPr/>
      <dgm:t>
        <a:bodyPr/>
        <a:lstStyle/>
        <a:p>
          <a:endParaRPr lang="en-US"/>
        </a:p>
      </dgm:t>
    </dgm:pt>
    <dgm:pt modelId="{A46EBE7F-37D1-4DF7-AC17-CC6071DBACF5}" type="sibTrans" cxnId="{F5EC47AE-B312-4300-B364-88632BBA3893}">
      <dgm:prSet/>
      <dgm:spPr>
        <a:solidFill>
          <a:schemeClr val="accent2"/>
        </a:solidFill>
      </dgm:spPr>
      <dgm:t>
        <a:bodyPr/>
        <a:lstStyle/>
        <a:p>
          <a:endParaRPr lang="en-US"/>
        </a:p>
      </dgm:t>
    </dgm:pt>
    <dgm:pt modelId="{39430878-3858-4A62-82E5-059680BF5A48}" type="pres">
      <dgm:prSet presAssocID="{B100BE50-6D61-486F-B9BB-DFEF324DE351}" presName="cycle" presStyleCnt="0">
        <dgm:presLayoutVars>
          <dgm:dir/>
          <dgm:resizeHandles val="exact"/>
        </dgm:presLayoutVars>
      </dgm:prSet>
      <dgm:spPr/>
    </dgm:pt>
    <dgm:pt modelId="{55D9CF70-DE3C-4C53-BA74-92831D32ACB7}" type="pres">
      <dgm:prSet presAssocID="{FB6D492E-4174-4534-840E-C42F577979A9}" presName="dummy" presStyleCnt="0"/>
      <dgm:spPr/>
    </dgm:pt>
    <dgm:pt modelId="{7569B8CA-FCB9-47EB-B331-61CA45EF78EC}" type="pres">
      <dgm:prSet presAssocID="{FB6D492E-4174-4534-840E-C42F577979A9}" presName="node" presStyleLbl="revTx" presStyleIdx="0" presStyleCnt="5" custScaleX="125999">
        <dgm:presLayoutVars>
          <dgm:bulletEnabled val="1"/>
        </dgm:presLayoutVars>
      </dgm:prSet>
      <dgm:spPr/>
    </dgm:pt>
    <dgm:pt modelId="{AA5A382E-E62F-4D88-8F26-8DDC96CD777A}" type="pres">
      <dgm:prSet presAssocID="{59EC6E3A-CD86-41CE-B5EE-86AC9B8424B5}" presName="sibTrans" presStyleLbl="node1" presStyleIdx="0" presStyleCnt="5"/>
      <dgm:spPr/>
    </dgm:pt>
    <dgm:pt modelId="{0A78F9A6-AFA4-48F6-8C1B-4E39E1EAFF92}" type="pres">
      <dgm:prSet presAssocID="{4E2D4A93-BAAD-48ED-BADF-EA3EA3769937}" presName="dummy" presStyleCnt="0"/>
      <dgm:spPr/>
    </dgm:pt>
    <dgm:pt modelId="{8764E3B6-09CF-49C2-9B20-DEE7AAA30F11}" type="pres">
      <dgm:prSet presAssocID="{4E2D4A93-BAAD-48ED-BADF-EA3EA3769937}" presName="node" presStyleLbl="revTx" presStyleIdx="1" presStyleCnt="5" custScaleX="149368">
        <dgm:presLayoutVars>
          <dgm:bulletEnabled val="1"/>
        </dgm:presLayoutVars>
      </dgm:prSet>
      <dgm:spPr/>
    </dgm:pt>
    <dgm:pt modelId="{799592E7-B0AF-441C-8855-C290D883DD92}" type="pres">
      <dgm:prSet presAssocID="{1E93E09F-38F7-47F3-A81E-5B4F0EC1C488}" presName="sibTrans" presStyleLbl="node1" presStyleIdx="1" presStyleCnt="5"/>
      <dgm:spPr/>
    </dgm:pt>
    <dgm:pt modelId="{CB60A684-5FD2-4F0A-A570-35A95BE66779}" type="pres">
      <dgm:prSet presAssocID="{589D019D-59B6-422E-8BEA-5CF7B03C615A}" presName="dummy" presStyleCnt="0"/>
      <dgm:spPr/>
    </dgm:pt>
    <dgm:pt modelId="{9ED185B0-F60E-4FD0-B606-AD0EACE4D048}" type="pres">
      <dgm:prSet presAssocID="{589D019D-59B6-422E-8BEA-5CF7B03C615A}" presName="node" presStyleLbl="revTx" presStyleIdx="2" presStyleCnt="5">
        <dgm:presLayoutVars>
          <dgm:bulletEnabled val="1"/>
        </dgm:presLayoutVars>
      </dgm:prSet>
      <dgm:spPr/>
    </dgm:pt>
    <dgm:pt modelId="{2EC08499-FD7B-462E-B18D-BAF4CB71C542}" type="pres">
      <dgm:prSet presAssocID="{832A931C-2616-4606-9136-7A5829BC7F89}" presName="sibTrans" presStyleLbl="node1" presStyleIdx="2" presStyleCnt="5"/>
      <dgm:spPr/>
    </dgm:pt>
    <dgm:pt modelId="{F074A9C4-ED21-4A4A-A845-2DC7927D0407}" type="pres">
      <dgm:prSet presAssocID="{C3974A0A-44C1-4163-B4B6-3A27990F2D70}" presName="dummy" presStyleCnt="0"/>
      <dgm:spPr/>
    </dgm:pt>
    <dgm:pt modelId="{8E7C6B41-DDB1-43EE-9A93-DED84D180974}" type="pres">
      <dgm:prSet presAssocID="{C3974A0A-44C1-4163-B4B6-3A27990F2D70}" presName="node" presStyleLbl="revTx" presStyleIdx="3" presStyleCnt="5" custScaleX="140075">
        <dgm:presLayoutVars>
          <dgm:bulletEnabled val="1"/>
        </dgm:presLayoutVars>
      </dgm:prSet>
      <dgm:spPr/>
    </dgm:pt>
    <dgm:pt modelId="{2E74FB8C-6DC2-41E2-950E-A29F6BDC253C}" type="pres">
      <dgm:prSet presAssocID="{BAA27B2B-CF07-4713-8459-3C0B45D12680}" presName="sibTrans" presStyleLbl="node1" presStyleIdx="3" presStyleCnt="5"/>
      <dgm:spPr/>
    </dgm:pt>
    <dgm:pt modelId="{A57BFA8A-6B7F-4DA0-A0B7-324F55B98BCD}" type="pres">
      <dgm:prSet presAssocID="{240EBE99-A3FC-410F-B7E5-7BBE6D4F4938}" presName="dummy" presStyleCnt="0"/>
      <dgm:spPr/>
    </dgm:pt>
    <dgm:pt modelId="{6D12E3AE-205E-4E68-8C9F-20FF35422CDB}" type="pres">
      <dgm:prSet presAssocID="{240EBE99-A3FC-410F-B7E5-7BBE6D4F4938}" presName="node" presStyleLbl="revTx" presStyleIdx="4" presStyleCnt="5" custScaleX="131550">
        <dgm:presLayoutVars>
          <dgm:bulletEnabled val="1"/>
        </dgm:presLayoutVars>
      </dgm:prSet>
      <dgm:spPr/>
    </dgm:pt>
    <dgm:pt modelId="{D6E96DC3-E0A9-4E5A-AB3C-37C0FAFAE3B5}" type="pres">
      <dgm:prSet presAssocID="{A46EBE7F-37D1-4DF7-AC17-CC6071DBACF5}" presName="sibTrans" presStyleLbl="node1" presStyleIdx="4" presStyleCnt="5"/>
      <dgm:spPr/>
    </dgm:pt>
  </dgm:ptLst>
  <dgm:cxnLst>
    <dgm:cxn modelId="{F61AB713-4987-4672-AE0A-07F175D397FE}" type="presOf" srcId="{59EC6E3A-CD86-41CE-B5EE-86AC9B8424B5}" destId="{AA5A382E-E62F-4D88-8F26-8DDC96CD777A}" srcOrd="0" destOrd="0" presId="urn:microsoft.com/office/officeart/2005/8/layout/cycle1"/>
    <dgm:cxn modelId="{4934D015-6FFF-4CE3-9EE8-A2B8EA33E47B}" type="presOf" srcId="{4E2D4A93-BAAD-48ED-BADF-EA3EA3769937}" destId="{8764E3B6-09CF-49C2-9B20-DEE7AAA30F11}" srcOrd="0" destOrd="0" presId="urn:microsoft.com/office/officeart/2005/8/layout/cycle1"/>
    <dgm:cxn modelId="{5907EC1A-46B7-43AC-B1B7-A9275F32161C}" srcId="{B100BE50-6D61-486F-B9BB-DFEF324DE351}" destId="{4E2D4A93-BAAD-48ED-BADF-EA3EA3769937}" srcOrd="1" destOrd="0" parTransId="{964A43CF-4162-4916-98E1-53DF3D64F88F}" sibTransId="{1E93E09F-38F7-47F3-A81E-5B4F0EC1C488}"/>
    <dgm:cxn modelId="{285AE421-52DC-4C3F-AE8E-3CA15D44502D}" type="presOf" srcId="{FB6D492E-4174-4534-840E-C42F577979A9}" destId="{7569B8CA-FCB9-47EB-B331-61CA45EF78EC}" srcOrd="0" destOrd="0" presId="urn:microsoft.com/office/officeart/2005/8/layout/cycle1"/>
    <dgm:cxn modelId="{F0765469-C980-4968-8487-BA2F671DE391}" type="presOf" srcId="{A46EBE7F-37D1-4DF7-AC17-CC6071DBACF5}" destId="{D6E96DC3-E0A9-4E5A-AB3C-37C0FAFAE3B5}" srcOrd="0" destOrd="0" presId="urn:microsoft.com/office/officeart/2005/8/layout/cycle1"/>
    <dgm:cxn modelId="{5C07FD59-3A37-4828-9522-3CE829667C7A}" type="presOf" srcId="{589D019D-59B6-422E-8BEA-5CF7B03C615A}" destId="{9ED185B0-F60E-4FD0-B606-AD0EACE4D048}" srcOrd="0" destOrd="0" presId="urn:microsoft.com/office/officeart/2005/8/layout/cycle1"/>
    <dgm:cxn modelId="{A6937C7C-52E6-4C06-89F7-D9C95BA2FDB6}" type="presOf" srcId="{B100BE50-6D61-486F-B9BB-DFEF324DE351}" destId="{39430878-3858-4A62-82E5-059680BF5A48}" srcOrd="0" destOrd="0" presId="urn:microsoft.com/office/officeart/2005/8/layout/cycle1"/>
    <dgm:cxn modelId="{481A907E-368B-4B7E-ACD6-5FF4259253CF}" srcId="{B100BE50-6D61-486F-B9BB-DFEF324DE351}" destId="{C3974A0A-44C1-4163-B4B6-3A27990F2D70}" srcOrd="3" destOrd="0" parTransId="{1E2A575B-1377-46BD-B5B8-5EBB3D06803C}" sibTransId="{BAA27B2B-CF07-4713-8459-3C0B45D12680}"/>
    <dgm:cxn modelId="{0E32637F-2DAD-420F-A6A1-8F6568FD5AAB}" srcId="{B100BE50-6D61-486F-B9BB-DFEF324DE351}" destId="{589D019D-59B6-422E-8BEA-5CF7B03C615A}" srcOrd="2" destOrd="0" parTransId="{FE66A871-6BA3-4738-816E-308FCF973925}" sibTransId="{832A931C-2616-4606-9136-7A5829BC7F89}"/>
    <dgm:cxn modelId="{A298CE97-422D-4B8F-BCE0-F49F9BB89F20}" type="presOf" srcId="{832A931C-2616-4606-9136-7A5829BC7F89}" destId="{2EC08499-FD7B-462E-B18D-BAF4CB71C542}" srcOrd="0" destOrd="0" presId="urn:microsoft.com/office/officeart/2005/8/layout/cycle1"/>
    <dgm:cxn modelId="{F5EC47AE-B312-4300-B364-88632BBA3893}" srcId="{B100BE50-6D61-486F-B9BB-DFEF324DE351}" destId="{240EBE99-A3FC-410F-B7E5-7BBE6D4F4938}" srcOrd="4" destOrd="0" parTransId="{3D0EA225-C882-42C2-BA74-6F451833B177}" sibTransId="{A46EBE7F-37D1-4DF7-AC17-CC6071DBACF5}"/>
    <dgm:cxn modelId="{125C8DAE-C758-45D2-BF5F-FF6702E8125F}" type="presOf" srcId="{BAA27B2B-CF07-4713-8459-3C0B45D12680}" destId="{2E74FB8C-6DC2-41E2-950E-A29F6BDC253C}" srcOrd="0" destOrd="0" presId="urn:microsoft.com/office/officeart/2005/8/layout/cycle1"/>
    <dgm:cxn modelId="{A4FF57B7-37EB-4D6A-ACA5-9208ACA2043C}" type="presOf" srcId="{C3974A0A-44C1-4163-B4B6-3A27990F2D70}" destId="{8E7C6B41-DDB1-43EE-9A93-DED84D180974}" srcOrd="0" destOrd="0" presId="urn:microsoft.com/office/officeart/2005/8/layout/cycle1"/>
    <dgm:cxn modelId="{AAD192D5-BE80-46FB-8064-01703227FCB1}" srcId="{B100BE50-6D61-486F-B9BB-DFEF324DE351}" destId="{FB6D492E-4174-4534-840E-C42F577979A9}" srcOrd="0" destOrd="0" parTransId="{DD30B6F1-1ECA-4EF8-BA92-9576508DA7A0}" sibTransId="{59EC6E3A-CD86-41CE-B5EE-86AC9B8424B5}"/>
    <dgm:cxn modelId="{96C8DEDD-1ABB-42EB-A201-AB75C6C337F4}" type="presOf" srcId="{1E93E09F-38F7-47F3-A81E-5B4F0EC1C488}" destId="{799592E7-B0AF-441C-8855-C290D883DD92}" srcOrd="0" destOrd="0" presId="urn:microsoft.com/office/officeart/2005/8/layout/cycle1"/>
    <dgm:cxn modelId="{3A2B7CEE-50D6-4519-9C59-5A2126974057}" type="presOf" srcId="{240EBE99-A3FC-410F-B7E5-7BBE6D4F4938}" destId="{6D12E3AE-205E-4E68-8C9F-20FF35422CDB}" srcOrd="0" destOrd="0" presId="urn:microsoft.com/office/officeart/2005/8/layout/cycle1"/>
    <dgm:cxn modelId="{6D941CC7-A862-4E62-8129-322F5BEC4690}" type="presParOf" srcId="{39430878-3858-4A62-82E5-059680BF5A48}" destId="{55D9CF70-DE3C-4C53-BA74-92831D32ACB7}" srcOrd="0" destOrd="0" presId="urn:microsoft.com/office/officeart/2005/8/layout/cycle1"/>
    <dgm:cxn modelId="{548345B7-1A1D-4E8F-A36C-3CDE89DE40DB}" type="presParOf" srcId="{39430878-3858-4A62-82E5-059680BF5A48}" destId="{7569B8CA-FCB9-47EB-B331-61CA45EF78EC}" srcOrd="1" destOrd="0" presId="urn:microsoft.com/office/officeart/2005/8/layout/cycle1"/>
    <dgm:cxn modelId="{54061246-D2A8-4BB2-9FB7-1DC9157E2E79}" type="presParOf" srcId="{39430878-3858-4A62-82E5-059680BF5A48}" destId="{AA5A382E-E62F-4D88-8F26-8DDC96CD777A}" srcOrd="2" destOrd="0" presId="urn:microsoft.com/office/officeart/2005/8/layout/cycle1"/>
    <dgm:cxn modelId="{E370C16A-43A3-4F8B-B583-AFD15A67826E}" type="presParOf" srcId="{39430878-3858-4A62-82E5-059680BF5A48}" destId="{0A78F9A6-AFA4-48F6-8C1B-4E39E1EAFF92}" srcOrd="3" destOrd="0" presId="urn:microsoft.com/office/officeart/2005/8/layout/cycle1"/>
    <dgm:cxn modelId="{E1C3864D-49D3-457F-96D6-E5C53E933FEC}" type="presParOf" srcId="{39430878-3858-4A62-82E5-059680BF5A48}" destId="{8764E3B6-09CF-49C2-9B20-DEE7AAA30F11}" srcOrd="4" destOrd="0" presId="urn:microsoft.com/office/officeart/2005/8/layout/cycle1"/>
    <dgm:cxn modelId="{181F1C05-F49B-417A-8802-0F1CF03B9ED9}" type="presParOf" srcId="{39430878-3858-4A62-82E5-059680BF5A48}" destId="{799592E7-B0AF-441C-8855-C290D883DD92}" srcOrd="5" destOrd="0" presId="urn:microsoft.com/office/officeart/2005/8/layout/cycle1"/>
    <dgm:cxn modelId="{30A630C2-F056-46B1-BD85-94D2C6EBCADA}" type="presParOf" srcId="{39430878-3858-4A62-82E5-059680BF5A48}" destId="{CB60A684-5FD2-4F0A-A570-35A95BE66779}" srcOrd="6" destOrd="0" presId="urn:microsoft.com/office/officeart/2005/8/layout/cycle1"/>
    <dgm:cxn modelId="{4B584695-2C88-4F28-ADC3-3E9CD4CFDEA2}" type="presParOf" srcId="{39430878-3858-4A62-82E5-059680BF5A48}" destId="{9ED185B0-F60E-4FD0-B606-AD0EACE4D048}" srcOrd="7" destOrd="0" presId="urn:microsoft.com/office/officeart/2005/8/layout/cycle1"/>
    <dgm:cxn modelId="{FAC8A8BF-7165-45FB-A837-BDB773378413}" type="presParOf" srcId="{39430878-3858-4A62-82E5-059680BF5A48}" destId="{2EC08499-FD7B-462E-B18D-BAF4CB71C542}" srcOrd="8" destOrd="0" presId="urn:microsoft.com/office/officeart/2005/8/layout/cycle1"/>
    <dgm:cxn modelId="{8541ECF1-A09B-4ED6-8A1F-1D2E2C21A6B4}" type="presParOf" srcId="{39430878-3858-4A62-82E5-059680BF5A48}" destId="{F074A9C4-ED21-4A4A-A845-2DC7927D0407}" srcOrd="9" destOrd="0" presId="urn:microsoft.com/office/officeart/2005/8/layout/cycle1"/>
    <dgm:cxn modelId="{484D4870-F09C-458B-AC31-45D4B06ED754}" type="presParOf" srcId="{39430878-3858-4A62-82E5-059680BF5A48}" destId="{8E7C6B41-DDB1-43EE-9A93-DED84D180974}" srcOrd="10" destOrd="0" presId="urn:microsoft.com/office/officeart/2005/8/layout/cycle1"/>
    <dgm:cxn modelId="{1F328D48-E449-4216-91E3-503926D6A968}" type="presParOf" srcId="{39430878-3858-4A62-82E5-059680BF5A48}" destId="{2E74FB8C-6DC2-41E2-950E-A29F6BDC253C}" srcOrd="11" destOrd="0" presId="urn:microsoft.com/office/officeart/2005/8/layout/cycle1"/>
    <dgm:cxn modelId="{E11950BB-3AA9-41C7-AFB5-79FF3C470857}" type="presParOf" srcId="{39430878-3858-4A62-82E5-059680BF5A48}" destId="{A57BFA8A-6B7F-4DA0-A0B7-324F55B98BCD}" srcOrd="12" destOrd="0" presId="urn:microsoft.com/office/officeart/2005/8/layout/cycle1"/>
    <dgm:cxn modelId="{30A7ED09-F705-4E55-B544-FA4483010552}" type="presParOf" srcId="{39430878-3858-4A62-82E5-059680BF5A48}" destId="{6D12E3AE-205E-4E68-8C9F-20FF35422CDB}" srcOrd="13" destOrd="0" presId="urn:microsoft.com/office/officeart/2005/8/layout/cycle1"/>
    <dgm:cxn modelId="{0A79C524-639E-43D0-95D0-6EF2C8D71F5D}" type="presParOf" srcId="{39430878-3858-4A62-82E5-059680BF5A48}" destId="{D6E96DC3-E0A9-4E5A-AB3C-37C0FAFAE3B5}" srcOrd="14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34EB8D3-6D17-4C19-9A02-CC9D508C942A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799C7218-8BBE-4EBC-BF43-7E284D223F8F}">
      <dgm:prSet phldrT="[Text]" phldr="0" custT="1"/>
      <dgm:spPr/>
      <dgm:t>
        <a:bodyPr/>
        <a:lstStyle/>
        <a:p>
          <a:pPr rtl="0"/>
          <a:r>
            <a:rPr lang="en-US" sz="2000" dirty="0">
              <a:latin typeface="Lato"/>
            </a:rPr>
            <a:t>Review </a:t>
          </a:r>
          <a:r>
            <a:rPr lang="en-US" sz="2000" dirty="0" err="1">
              <a:latin typeface="Lato"/>
            </a:rPr>
            <a:t>GOdonate</a:t>
          </a:r>
          <a:r>
            <a:rPr lang="en-US" sz="2000" dirty="0">
              <a:latin typeface="Lato"/>
            </a:rPr>
            <a:t> Transactions View </a:t>
          </a:r>
          <a:endParaRPr lang="en-US" sz="2000" dirty="0"/>
        </a:p>
      </dgm:t>
    </dgm:pt>
    <dgm:pt modelId="{ECB1F87D-3EB5-43BE-A385-A63B799E5A2D}" type="parTrans" cxnId="{E3730431-530A-4C36-B2C5-CFBB9338113D}">
      <dgm:prSet/>
      <dgm:spPr/>
      <dgm:t>
        <a:bodyPr/>
        <a:lstStyle/>
        <a:p>
          <a:endParaRPr lang="en-US"/>
        </a:p>
      </dgm:t>
    </dgm:pt>
    <dgm:pt modelId="{D0172982-50EA-4CEB-A47C-B624048B4190}" type="sibTrans" cxnId="{E3730431-530A-4C36-B2C5-CFBB9338113D}">
      <dgm:prSet/>
      <dgm:spPr/>
      <dgm:t>
        <a:bodyPr/>
        <a:lstStyle/>
        <a:p>
          <a:endParaRPr lang="en-US"/>
        </a:p>
      </dgm:t>
    </dgm:pt>
    <dgm:pt modelId="{E248943C-FC0C-4DAE-A0AC-D74862563526}">
      <dgm:prSet phldrT="[Text]" phldr="0" custT="1"/>
      <dgm:spPr/>
      <dgm:t>
        <a:bodyPr/>
        <a:lstStyle/>
        <a:p>
          <a:pPr rtl="0"/>
          <a:r>
            <a:rPr lang="en-US" sz="2000" dirty="0">
              <a:latin typeface="Lato"/>
            </a:rPr>
            <a:t>Assign donor to transaction (if needed) </a:t>
          </a:r>
          <a:endParaRPr lang="en-US" sz="2000" dirty="0"/>
        </a:p>
      </dgm:t>
    </dgm:pt>
    <dgm:pt modelId="{C9E6C1F5-0710-466A-B54E-6674D26E82CA}" type="parTrans" cxnId="{B8B8CB72-8431-402F-90C6-2221677A90BC}">
      <dgm:prSet/>
      <dgm:spPr/>
      <dgm:t>
        <a:bodyPr/>
        <a:lstStyle/>
        <a:p>
          <a:endParaRPr lang="en-US"/>
        </a:p>
      </dgm:t>
    </dgm:pt>
    <dgm:pt modelId="{BE57D833-9E4A-4BEF-81DA-B1D97F9621C5}" type="sibTrans" cxnId="{B8B8CB72-8431-402F-90C6-2221677A90BC}">
      <dgm:prSet/>
      <dgm:spPr/>
      <dgm:t>
        <a:bodyPr/>
        <a:lstStyle/>
        <a:p>
          <a:endParaRPr lang="en-US"/>
        </a:p>
      </dgm:t>
    </dgm:pt>
    <dgm:pt modelId="{511D919A-ECEA-4A11-AD27-A512E104974F}">
      <dgm:prSet phldrT="[Text]" phldr="0" custT="1"/>
      <dgm:spPr/>
      <dgm:t>
        <a:bodyPr/>
        <a:lstStyle/>
        <a:p>
          <a:pPr rtl="0"/>
          <a:r>
            <a:rPr lang="en-US" sz="2000" dirty="0">
              <a:latin typeface="Lato"/>
            </a:rPr>
            <a:t>If New Donor, run GOdonate  Transaction New donor Creation flow </a:t>
          </a:r>
          <a:endParaRPr lang="en-US" sz="2000" dirty="0"/>
        </a:p>
      </dgm:t>
    </dgm:pt>
    <dgm:pt modelId="{96C1DF84-E035-44A7-AC08-89AE8D2A069E}" type="parTrans" cxnId="{E2D4B639-D23C-4BBD-89C9-68D2B8ED06B6}">
      <dgm:prSet/>
      <dgm:spPr/>
      <dgm:t>
        <a:bodyPr/>
        <a:lstStyle/>
        <a:p>
          <a:endParaRPr lang="en-US"/>
        </a:p>
      </dgm:t>
    </dgm:pt>
    <dgm:pt modelId="{256DBAAF-8871-481D-8DF8-F1111197719C}" type="sibTrans" cxnId="{E2D4B639-D23C-4BBD-89C9-68D2B8ED06B6}">
      <dgm:prSet/>
      <dgm:spPr/>
      <dgm:t>
        <a:bodyPr/>
        <a:lstStyle/>
        <a:p>
          <a:endParaRPr lang="en-US"/>
        </a:p>
      </dgm:t>
    </dgm:pt>
    <dgm:pt modelId="{05669C35-9239-4B82-A3DA-1FC9B95B41C6}">
      <dgm:prSet phldr="0" custT="1"/>
      <dgm:spPr/>
      <dgm:t>
        <a:bodyPr/>
        <a:lstStyle/>
        <a:p>
          <a:pPr rtl="0"/>
          <a:r>
            <a:rPr lang="en-US" sz="2000" dirty="0">
              <a:latin typeface="Lato"/>
            </a:rPr>
            <a:t>Once donor is assigned &amp; payment status is complete, the CRM will create a gift record </a:t>
          </a:r>
        </a:p>
      </dgm:t>
    </dgm:pt>
    <dgm:pt modelId="{A08408F3-2F8D-4FE4-A12B-930C911376E1}" type="parTrans" cxnId="{6D20CFC1-27A2-433A-BCBE-705A3053DD4E}">
      <dgm:prSet/>
      <dgm:spPr/>
      <dgm:t>
        <a:bodyPr/>
        <a:lstStyle/>
        <a:p>
          <a:endParaRPr lang="en-US"/>
        </a:p>
      </dgm:t>
    </dgm:pt>
    <dgm:pt modelId="{BB3B7CE8-7AA7-44E1-AC23-D71730EB5597}" type="sibTrans" cxnId="{6D20CFC1-27A2-433A-BCBE-705A3053DD4E}">
      <dgm:prSet/>
      <dgm:spPr/>
      <dgm:t>
        <a:bodyPr/>
        <a:lstStyle/>
        <a:p>
          <a:endParaRPr lang="en-US"/>
        </a:p>
      </dgm:t>
    </dgm:pt>
    <dgm:pt modelId="{C8EBE47F-B1AA-4597-9D7C-F2339442B9EA}">
      <dgm:prSet phldr="0" custT="1"/>
      <dgm:spPr/>
      <dgm:t>
        <a:bodyPr/>
        <a:lstStyle/>
        <a:p>
          <a:pPr rtl="0"/>
          <a:r>
            <a:rPr lang="en-US" sz="2000" dirty="0">
              <a:latin typeface="Lato"/>
            </a:rPr>
            <a:t>Process gifts as usual </a:t>
          </a:r>
        </a:p>
      </dgm:t>
    </dgm:pt>
    <dgm:pt modelId="{086C7FF9-361D-47FD-9671-385CAB02AC26}" type="parTrans" cxnId="{972B9D26-4F3A-4EC4-9063-EECD569DD05D}">
      <dgm:prSet/>
      <dgm:spPr/>
      <dgm:t>
        <a:bodyPr/>
        <a:lstStyle/>
        <a:p>
          <a:endParaRPr lang="en-US"/>
        </a:p>
      </dgm:t>
    </dgm:pt>
    <dgm:pt modelId="{FCE996D8-D787-4391-9346-2CC68D5002F3}" type="sibTrans" cxnId="{972B9D26-4F3A-4EC4-9063-EECD569DD05D}">
      <dgm:prSet/>
      <dgm:spPr/>
      <dgm:t>
        <a:bodyPr/>
        <a:lstStyle/>
        <a:p>
          <a:endParaRPr lang="en-US"/>
        </a:p>
      </dgm:t>
    </dgm:pt>
    <dgm:pt modelId="{BDF258F9-953E-47F0-B8D1-E4D952B35E38}" type="pres">
      <dgm:prSet presAssocID="{634EB8D3-6D17-4C19-9A02-CC9D508C942A}" presName="Name0" presStyleCnt="0">
        <dgm:presLayoutVars>
          <dgm:dir/>
          <dgm:resizeHandles val="exact"/>
        </dgm:presLayoutVars>
      </dgm:prSet>
      <dgm:spPr/>
    </dgm:pt>
    <dgm:pt modelId="{9EFFE487-96EE-4CD4-96F8-16ADE4EB439A}" type="pres">
      <dgm:prSet presAssocID="{799C7218-8BBE-4EBC-BF43-7E284D223F8F}" presName="node" presStyleLbl="node1" presStyleIdx="0" presStyleCnt="5" custScaleX="104467">
        <dgm:presLayoutVars>
          <dgm:bulletEnabled val="1"/>
        </dgm:presLayoutVars>
      </dgm:prSet>
      <dgm:spPr/>
    </dgm:pt>
    <dgm:pt modelId="{1DC711D8-24AB-4710-A91C-7177F8776516}" type="pres">
      <dgm:prSet presAssocID="{D0172982-50EA-4CEB-A47C-B624048B4190}" presName="sibTrans" presStyleLbl="sibTrans2D1" presStyleIdx="0" presStyleCnt="4"/>
      <dgm:spPr/>
    </dgm:pt>
    <dgm:pt modelId="{49622982-B985-4EBC-A729-33A8704354C4}" type="pres">
      <dgm:prSet presAssocID="{D0172982-50EA-4CEB-A47C-B624048B4190}" presName="connectorText" presStyleLbl="sibTrans2D1" presStyleIdx="0" presStyleCnt="4"/>
      <dgm:spPr/>
    </dgm:pt>
    <dgm:pt modelId="{69605832-963B-4F54-829E-93FA3E3DB7FA}" type="pres">
      <dgm:prSet presAssocID="{E248943C-FC0C-4DAE-A0AC-D74862563526}" presName="node" presStyleLbl="node1" presStyleIdx="1" presStyleCnt="5">
        <dgm:presLayoutVars>
          <dgm:bulletEnabled val="1"/>
        </dgm:presLayoutVars>
      </dgm:prSet>
      <dgm:spPr/>
    </dgm:pt>
    <dgm:pt modelId="{607FC0C6-F207-43F4-A4FA-0B005587CC3A}" type="pres">
      <dgm:prSet presAssocID="{BE57D833-9E4A-4BEF-81DA-B1D97F9621C5}" presName="sibTrans" presStyleLbl="sibTrans2D1" presStyleIdx="1" presStyleCnt="4"/>
      <dgm:spPr/>
    </dgm:pt>
    <dgm:pt modelId="{70393827-5DB2-4F23-8516-B3495B2DB79A}" type="pres">
      <dgm:prSet presAssocID="{BE57D833-9E4A-4BEF-81DA-B1D97F9621C5}" presName="connectorText" presStyleLbl="sibTrans2D1" presStyleIdx="1" presStyleCnt="4"/>
      <dgm:spPr/>
    </dgm:pt>
    <dgm:pt modelId="{68A5E977-F71C-4277-85F0-E63B21A259BF}" type="pres">
      <dgm:prSet presAssocID="{511D919A-ECEA-4A11-AD27-A512E104974F}" presName="node" presStyleLbl="node1" presStyleIdx="2" presStyleCnt="5">
        <dgm:presLayoutVars>
          <dgm:bulletEnabled val="1"/>
        </dgm:presLayoutVars>
      </dgm:prSet>
      <dgm:spPr/>
    </dgm:pt>
    <dgm:pt modelId="{6B724BBF-5212-4466-8822-90851F16D3F2}" type="pres">
      <dgm:prSet presAssocID="{256DBAAF-8871-481D-8DF8-F1111197719C}" presName="sibTrans" presStyleLbl="sibTrans2D1" presStyleIdx="2" presStyleCnt="4"/>
      <dgm:spPr/>
    </dgm:pt>
    <dgm:pt modelId="{A4BB11DF-2548-4F02-A650-6276E0096EBE}" type="pres">
      <dgm:prSet presAssocID="{256DBAAF-8871-481D-8DF8-F1111197719C}" presName="connectorText" presStyleLbl="sibTrans2D1" presStyleIdx="2" presStyleCnt="4"/>
      <dgm:spPr/>
    </dgm:pt>
    <dgm:pt modelId="{C930CD43-B4AE-4439-8905-F86C28EF10C6}" type="pres">
      <dgm:prSet presAssocID="{05669C35-9239-4B82-A3DA-1FC9B95B41C6}" presName="node" presStyleLbl="node1" presStyleIdx="3" presStyleCnt="5">
        <dgm:presLayoutVars>
          <dgm:bulletEnabled val="1"/>
        </dgm:presLayoutVars>
      </dgm:prSet>
      <dgm:spPr/>
    </dgm:pt>
    <dgm:pt modelId="{6AC8F7B6-CB43-4540-BF2D-F7561E936012}" type="pres">
      <dgm:prSet presAssocID="{BB3B7CE8-7AA7-44E1-AC23-D71730EB5597}" presName="sibTrans" presStyleLbl="sibTrans2D1" presStyleIdx="3" presStyleCnt="4"/>
      <dgm:spPr/>
    </dgm:pt>
    <dgm:pt modelId="{4A6D9B07-2E89-411D-9CC0-6F8D566AE782}" type="pres">
      <dgm:prSet presAssocID="{BB3B7CE8-7AA7-44E1-AC23-D71730EB5597}" presName="connectorText" presStyleLbl="sibTrans2D1" presStyleIdx="3" presStyleCnt="4"/>
      <dgm:spPr/>
    </dgm:pt>
    <dgm:pt modelId="{519E3A47-7CEE-4AB9-8CB7-4E6A1B8680C6}" type="pres">
      <dgm:prSet presAssocID="{C8EBE47F-B1AA-4597-9D7C-F2339442B9EA}" presName="node" presStyleLbl="node1" presStyleIdx="4" presStyleCnt="5">
        <dgm:presLayoutVars>
          <dgm:bulletEnabled val="1"/>
        </dgm:presLayoutVars>
      </dgm:prSet>
      <dgm:spPr/>
    </dgm:pt>
  </dgm:ptLst>
  <dgm:cxnLst>
    <dgm:cxn modelId="{07554212-57DD-4F9E-B80A-6E751FF5F004}" type="presOf" srcId="{BB3B7CE8-7AA7-44E1-AC23-D71730EB5597}" destId="{4A6D9B07-2E89-411D-9CC0-6F8D566AE782}" srcOrd="1" destOrd="0" presId="urn:microsoft.com/office/officeart/2005/8/layout/process1"/>
    <dgm:cxn modelId="{34B5131A-13A6-45B7-B73F-497B8298F4DA}" type="presOf" srcId="{D0172982-50EA-4CEB-A47C-B624048B4190}" destId="{1DC711D8-24AB-4710-A91C-7177F8776516}" srcOrd="0" destOrd="0" presId="urn:microsoft.com/office/officeart/2005/8/layout/process1"/>
    <dgm:cxn modelId="{F68B451E-12FD-4947-BD79-20F5B277C377}" type="presOf" srcId="{BE57D833-9E4A-4BEF-81DA-B1D97F9621C5}" destId="{607FC0C6-F207-43F4-A4FA-0B005587CC3A}" srcOrd="0" destOrd="0" presId="urn:microsoft.com/office/officeart/2005/8/layout/process1"/>
    <dgm:cxn modelId="{972B9D26-4F3A-4EC4-9063-EECD569DD05D}" srcId="{634EB8D3-6D17-4C19-9A02-CC9D508C942A}" destId="{C8EBE47F-B1AA-4597-9D7C-F2339442B9EA}" srcOrd="4" destOrd="0" parTransId="{086C7FF9-361D-47FD-9671-385CAB02AC26}" sibTransId="{FCE996D8-D787-4391-9346-2CC68D5002F3}"/>
    <dgm:cxn modelId="{E3730431-530A-4C36-B2C5-CFBB9338113D}" srcId="{634EB8D3-6D17-4C19-9A02-CC9D508C942A}" destId="{799C7218-8BBE-4EBC-BF43-7E284D223F8F}" srcOrd="0" destOrd="0" parTransId="{ECB1F87D-3EB5-43BE-A385-A63B799E5A2D}" sibTransId="{D0172982-50EA-4CEB-A47C-B624048B4190}"/>
    <dgm:cxn modelId="{F6DD5637-1901-4416-80C7-BF7BD24D8EA2}" type="presOf" srcId="{D0172982-50EA-4CEB-A47C-B624048B4190}" destId="{49622982-B985-4EBC-A729-33A8704354C4}" srcOrd="1" destOrd="0" presId="urn:microsoft.com/office/officeart/2005/8/layout/process1"/>
    <dgm:cxn modelId="{E2D4B639-D23C-4BBD-89C9-68D2B8ED06B6}" srcId="{634EB8D3-6D17-4C19-9A02-CC9D508C942A}" destId="{511D919A-ECEA-4A11-AD27-A512E104974F}" srcOrd="2" destOrd="0" parTransId="{96C1DF84-E035-44A7-AC08-89AE8D2A069E}" sibTransId="{256DBAAF-8871-481D-8DF8-F1111197719C}"/>
    <dgm:cxn modelId="{B3154870-37A2-4C09-9021-B58025AB13A7}" type="presOf" srcId="{256DBAAF-8871-481D-8DF8-F1111197719C}" destId="{A4BB11DF-2548-4F02-A650-6276E0096EBE}" srcOrd="1" destOrd="0" presId="urn:microsoft.com/office/officeart/2005/8/layout/process1"/>
    <dgm:cxn modelId="{B8B8CB72-8431-402F-90C6-2221677A90BC}" srcId="{634EB8D3-6D17-4C19-9A02-CC9D508C942A}" destId="{E248943C-FC0C-4DAE-A0AC-D74862563526}" srcOrd="1" destOrd="0" parTransId="{C9E6C1F5-0710-466A-B54E-6674D26E82CA}" sibTransId="{BE57D833-9E4A-4BEF-81DA-B1D97F9621C5}"/>
    <dgm:cxn modelId="{7400575A-DAC0-4794-B667-B8681B42E523}" type="presOf" srcId="{634EB8D3-6D17-4C19-9A02-CC9D508C942A}" destId="{BDF258F9-953E-47F0-B8D1-E4D952B35E38}" srcOrd="0" destOrd="0" presId="urn:microsoft.com/office/officeart/2005/8/layout/process1"/>
    <dgm:cxn modelId="{203F54A3-5CCF-4943-B935-E6E539C51E1E}" type="presOf" srcId="{511D919A-ECEA-4A11-AD27-A512E104974F}" destId="{68A5E977-F71C-4277-85F0-E63B21A259BF}" srcOrd="0" destOrd="0" presId="urn:microsoft.com/office/officeart/2005/8/layout/process1"/>
    <dgm:cxn modelId="{39BFFCAB-490F-4BAD-84BF-ACCAB5170C44}" type="presOf" srcId="{256DBAAF-8871-481D-8DF8-F1111197719C}" destId="{6B724BBF-5212-4466-8822-90851F16D3F2}" srcOrd="0" destOrd="0" presId="urn:microsoft.com/office/officeart/2005/8/layout/process1"/>
    <dgm:cxn modelId="{DF4B7BAF-79C0-4EBA-83E8-4004AA893F73}" type="presOf" srcId="{BB3B7CE8-7AA7-44E1-AC23-D71730EB5597}" destId="{6AC8F7B6-CB43-4540-BF2D-F7561E936012}" srcOrd="0" destOrd="0" presId="urn:microsoft.com/office/officeart/2005/8/layout/process1"/>
    <dgm:cxn modelId="{6FE485BA-3408-43EC-A7AD-F5434E620E7C}" type="presOf" srcId="{BE57D833-9E4A-4BEF-81DA-B1D97F9621C5}" destId="{70393827-5DB2-4F23-8516-B3495B2DB79A}" srcOrd="1" destOrd="0" presId="urn:microsoft.com/office/officeart/2005/8/layout/process1"/>
    <dgm:cxn modelId="{6D20CFC1-27A2-433A-BCBE-705A3053DD4E}" srcId="{634EB8D3-6D17-4C19-9A02-CC9D508C942A}" destId="{05669C35-9239-4B82-A3DA-1FC9B95B41C6}" srcOrd="3" destOrd="0" parTransId="{A08408F3-2F8D-4FE4-A12B-930C911376E1}" sibTransId="{BB3B7CE8-7AA7-44E1-AC23-D71730EB5597}"/>
    <dgm:cxn modelId="{CEACD8CA-FFD2-4BC6-828E-F741FDFB4588}" type="presOf" srcId="{E248943C-FC0C-4DAE-A0AC-D74862563526}" destId="{69605832-963B-4F54-829E-93FA3E3DB7FA}" srcOrd="0" destOrd="0" presId="urn:microsoft.com/office/officeart/2005/8/layout/process1"/>
    <dgm:cxn modelId="{B67D61E6-B3EE-4F40-9123-53D0A459FE62}" type="presOf" srcId="{05669C35-9239-4B82-A3DA-1FC9B95B41C6}" destId="{C930CD43-B4AE-4439-8905-F86C28EF10C6}" srcOrd="0" destOrd="0" presId="urn:microsoft.com/office/officeart/2005/8/layout/process1"/>
    <dgm:cxn modelId="{47D330F1-679D-49BF-8F14-67FAC505F772}" type="presOf" srcId="{799C7218-8BBE-4EBC-BF43-7E284D223F8F}" destId="{9EFFE487-96EE-4CD4-96F8-16ADE4EB439A}" srcOrd="0" destOrd="0" presId="urn:microsoft.com/office/officeart/2005/8/layout/process1"/>
    <dgm:cxn modelId="{85DB87F4-A6BA-4870-AECF-E8DE776A71A4}" type="presOf" srcId="{C8EBE47F-B1AA-4597-9D7C-F2339442B9EA}" destId="{519E3A47-7CEE-4AB9-8CB7-4E6A1B8680C6}" srcOrd="0" destOrd="0" presId="urn:microsoft.com/office/officeart/2005/8/layout/process1"/>
    <dgm:cxn modelId="{59665B33-E905-4B26-8C27-30F5E023F2C0}" type="presParOf" srcId="{BDF258F9-953E-47F0-B8D1-E4D952B35E38}" destId="{9EFFE487-96EE-4CD4-96F8-16ADE4EB439A}" srcOrd="0" destOrd="0" presId="urn:microsoft.com/office/officeart/2005/8/layout/process1"/>
    <dgm:cxn modelId="{B0F75BBE-750E-4FA3-BB93-AF32538EA224}" type="presParOf" srcId="{BDF258F9-953E-47F0-B8D1-E4D952B35E38}" destId="{1DC711D8-24AB-4710-A91C-7177F8776516}" srcOrd="1" destOrd="0" presId="urn:microsoft.com/office/officeart/2005/8/layout/process1"/>
    <dgm:cxn modelId="{EA18CCE6-C40D-48D1-A015-77E018CBC483}" type="presParOf" srcId="{1DC711D8-24AB-4710-A91C-7177F8776516}" destId="{49622982-B985-4EBC-A729-33A8704354C4}" srcOrd="0" destOrd="0" presId="urn:microsoft.com/office/officeart/2005/8/layout/process1"/>
    <dgm:cxn modelId="{DC10E592-5370-41AB-8E90-E88E688CED71}" type="presParOf" srcId="{BDF258F9-953E-47F0-B8D1-E4D952B35E38}" destId="{69605832-963B-4F54-829E-93FA3E3DB7FA}" srcOrd="2" destOrd="0" presId="urn:microsoft.com/office/officeart/2005/8/layout/process1"/>
    <dgm:cxn modelId="{F3105937-E2F1-490E-9B94-B2A7C0AB5C8C}" type="presParOf" srcId="{BDF258F9-953E-47F0-B8D1-E4D952B35E38}" destId="{607FC0C6-F207-43F4-A4FA-0B005587CC3A}" srcOrd="3" destOrd="0" presId="urn:microsoft.com/office/officeart/2005/8/layout/process1"/>
    <dgm:cxn modelId="{3E78BD49-B339-4CA4-96BE-D6C178447BF4}" type="presParOf" srcId="{607FC0C6-F207-43F4-A4FA-0B005587CC3A}" destId="{70393827-5DB2-4F23-8516-B3495B2DB79A}" srcOrd="0" destOrd="0" presId="urn:microsoft.com/office/officeart/2005/8/layout/process1"/>
    <dgm:cxn modelId="{E9BAC793-7C74-4195-A290-0D0B3D6B50FE}" type="presParOf" srcId="{BDF258F9-953E-47F0-B8D1-E4D952B35E38}" destId="{68A5E977-F71C-4277-85F0-E63B21A259BF}" srcOrd="4" destOrd="0" presId="urn:microsoft.com/office/officeart/2005/8/layout/process1"/>
    <dgm:cxn modelId="{CF67B295-162F-40A5-9AAC-7A4ACCEA5805}" type="presParOf" srcId="{BDF258F9-953E-47F0-B8D1-E4D952B35E38}" destId="{6B724BBF-5212-4466-8822-90851F16D3F2}" srcOrd="5" destOrd="0" presId="urn:microsoft.com/office/officeart/2005/8/layout/process1"/>
    <dgm:cxn modelId="{57C010A1-6B38-4B43-9C09-9CB75FA40224}" type="presParOf" srcId="{6B724BBF-5212-4466-8822-90851F16D3F2}" destId="{A4BB11DF-2548-4F02-A650-6276E0096EBE}" srcOrd="0" destOrd="0" presId="urn:microsoft.com/office/officeart/2005/8/layout/process1"/>
    <dgm:cxn modelId="{1362B5D4-AF33-47E7-95D8-673B3377D6B1}" type="presParOf" srcId="{BDF258F9-953E-47F0-B8D1-E4D952B35E38}" destId="{C930CD43-B4AE-4439-8905-F86C28EF10C6}" srcOrd="6" destOrd="0" presId="urn:microsoft.com/office/officeart/2005/8/layout/process1"/>
    <dgm:cxn modelId="{FE300D41-A6B8-4B5F-9BEC-0C0A48A5A42E}" type="presParOf" srcId="{BDF258F9-953E-47F0-B8D1-E4D952B35E38}" destId="{6AC8F7B6-CB43-4540-BF2D-F7561E936012}" srcOrd="7" destOrd="0" presId="urn:microsoft.com/office/officeart/2005/8/layout/process1"/>
    <dgm:cxn modelId="{BE2FC576-11B5-4C0E-8DC8-6D19E7727121}" type="presParOf" srcId="{6AC8F7B6-CB43-4540-BF2D-F7561E936012}" destId="{4A6D9B07-2E89-411D-9CC0-6F8D566AE782}" srcOrd="0" destOrd="0" presId="urn:microsoft.com/office/officeart/2005/8/layout/process1"/>
    <dgm:cxn modelId="{72B9983A-AE33-40ED-82E8-CA49C6CC82A4}" type="presParOf" srcId="{BDF258F9-953E-47F0-B8D1-E4D952B35E38}" destId="{519E3A47-7CEE-4AB9-8CB7-4E6A1B8680C6}" srcOrd="8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51C2D2-BA5E-42BE-9509-DA7BB1CA532A}">
      <dsp:nvSpPr>
        <dsp:cNvPr id="0" name=""/>
        <dsp:cNvSpPr/>
      </dsp:nvSpPr>
      <dsp:spPr>
        <a:xfrm rot="5400000">
          <a:off x="-170851" y="172338"/>
          <a:ext cx="1139010" cy="797307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228600" lvl="0" indent="-22860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latin typeface="Lato"/>
            </a:rPr>
            <a:t> </a:t>
          </a:r>
          <a:r>
            <a:rPr lang="en-US" sz="1500" b="1" kern="1200" dirty="0">
              <a:latin typeface="Lato"/>
            </a:rPr>
            <a:t>Prepare</a:t>
          </a:r>
          <a:endParaRPr lang="en-US" sz="1500" b="1" kern="1200" dirty="0"/>
        </a:p>
      </dsp:txBody>
      <dsp:txXfrm rot="-5400000">
        <a:off x="1" y="400141"/>
        <a:ext cx="797307" cy="341703"/>
      </dsp:txXfrm>
    </dsp:sp>
    <dsp:sp modelId="{55F70B34-DECE-4D80-AB3D-E3C7C760E18C}">
      <dsp:nvSpPr>
        <dsp:cNvPr id="0" name=""/>
        <dsp:cNvSpPr/>
      </dsp:nvSpPr>
      <dsp:spPr>
        <a:xfrm rot="5400000">
          <a:off x="4409975" y="-3611181"/>
          <a:ext cx="740356" cy="796569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>
              <a:solidFill>
                <a:schemeClr val="tx2"/>
              </a:solidFill>
              <a:latin typeface="Lato"/>
            </a:rPr>
            <a:t> Review Fund Details</a:t>
          </a:r>
          <a:endParaRPr lang="en-US" sz="2000" kern="1200" dirty="0">
            <a:solidFill>
              <a:schemeClr val="tx2"/>
            </a:solidFill>
          </a:endParaRPr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>
              <a:solidFill>
                <a:schemeClr val="tx2"/>
              </a:solidFill>
              <a:latin typeface="Lato"/>
            </a:rPr>
            <a:t> Determine public fund information</a:t>
          </a:r>
          <a:endParaRPr lang="en-US" sz="2000" kern="1200" dirty="0">
            <a:solidFill>
              <a:schemeClr val="tx2"/>
            </a:solidFill>
          </a:endParaRPr>
        </a:p>
      </dsp:txBody>
      <dsp:txXfrm rot="-5400000">
        <a:off x="797308" y="37627"/>
        <a:ext cx="7929551" cy="668074"/>
      </dsp:txXfrm>
    </dsp:sp>
    <dsp:sp modelId="{4ACB278F-66B2-4F70-83F7-91C91371CEBB}">
      <dsp:nvSpPr>
        <dsp:cNvPr id="0" name=""/>
        <dsp:cNvSpPr/>
      </dsp:nvSpPr>
      <dsp:spPr>
        <a:xfrm rot="5400000">
          <a:off x="-170851" y="1163042"/>
          <a:ext cx="1139010" cy="797307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228600" lvl="0" indent="-22860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latin typeface="Lato"/>
            </a:rPr>
            <a:t> </a:t>
          </a:r>
          <a:r>
            <a:rPr lang="en-US" sz="1500" b="1" kern="1200" dirty="0">
              <a:latin typeface="Lato"/>
            </a:rPr>
            <a:t>Setup</a:t>
          </a:r>
          <a:endParaRPr lang="en-US" sz="1500" b="1" kern="1200" dirty="0"/>
        </a:p>
      </dsp:txBody>
      <dsp:txXfrm rot="-5400000">
        <a:off x="1" y="1390845"/>
        <a:ext cx="797307" cy="341703"/>
      </dsp:txXfrm>
    </dsp:sp>
    <dsp:sp modelId="{7C777AD3-D7BD-4C88-A4D9-6D4570D469C1}">
      <dsp:nvSpPr>
        <dsp:cNvPr id="0" name=""/>
        <dsp:cNvSpPr/>
      </dsp:nvSpPr>
      <dsp:spPr>
        <a:xfrm rot="5400000">
          <a:off x="4409975" y="-2620476"/>
          <a:ext cx="740356" cy="796569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>
              <a:solidFill>
                <a:schemeClr val="tx2"/>
              </a:solidFill>
              <a:latin typeface="Lato"/>
            </a:rPr>
            <a:t> Complete </a:t>
          </a:r>
          <a:r>
            <a:rPr lang="en-US" sz="2000" kern="1200" dirty="0" err="1">
              <a:solidFill>
                <a:schemeClr val="tx2"/>
              </a:solidFill>
              <a:latin typeface="Lato"/>
            </a:rPr>
            <a:t>GOdonate</a:t>
          </a:r>
          <a:r>
            <a:rPr lang="en-US" sz="2000" kern="1200" dirty="0">
              <a:solidFill>
                <a:schemeClr val="tx2"/>
              </a:solidFill>
              <a:latin typeface="Lato"/>
            </a:rPr>
            <a:t> Settings and configure flows </a:t>
          </a:r>
          <a:endParaRPr lang="en-US" sz="2000" kern="1200" dirty="0">
            <a:solidFill>
              <a:schemeClr val="tx2"/>
            </a:solidFill>
          </a:endParaRPr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>
              <a:solidFill>
                <a:schemeClr val="tx2"/>
              </a:solidFill>
              <a:latin typeface="Lato"/>
            </a:rPr>
            <a:t> Design the site </a:t>
          </a:r>
          <a:endParaRPr lang="en-US" sz="2000" kern="1200" dirty="0">
            <a:solidFill>
              <a:schemeClr val="tx2"/>
            </a:solidFill>
          </a:endParaRPr>
        </a:p>
      </dsp:txBody>
      <dsp:txXfrm rot="-5400000">
        <a:off x="797308" y="1028332"/>
        <a:ext cx="7929551" cy="668074"/>
      </dsp:txXfrm>
    </dsp:sp>
    <dsp:sp modelId="{6403D60C-63A2-43D7-B0C1-3AAB2C831C97}">
      <dsp:nvSpPr>
        <dsp:cNvPr id="0" name=""/>
        <dsp:cNvSpPr/>
      </dsp:nvSpPr>
      <dsp:spPr>
        <a:xfrm rot="5400000">
          <a:off x="-170851" y="2153747"/>
          <a:ext cx="1139010" cy="797307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228600" lvl="0" indent="-22860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latin typeface="Lato"/>
            </a:rPr>
            <a:t> </a:t>
          </a:r>
          <a:r>
            <a:rPr lang="en-US" sz="1500" b="1" kern="1200" dirty="0">
              <a:latin typeface="Lato"/>
            </a:rPr>
            <a:t>Test</a:t>
          </a:r>
          <a:endParaRPr lang="en-US" sz="1500" b="1" kern="1200" dirty="0"/>
        </a:p>
      </dsp:txBody>
      <dsp:txXfrm rot="-5400000">
        <a:off x="1" y="2381550"/>
        <a:ext cx="797307" cy="341703"/>
      </dsp:txXfrm>
    </dsp:sp>
    <dsp:sp modelId="{D18EFDBA-06A7-4DC0-8329-B14F7217358B}">
      <dsp:nvSpPr>
        <dsp:cNvPr id="0" name=""/>
        <dsp:cNvSpPr/>
      </dsp:nvSpPr>
      <dsp:spPr>
        <a:xfrm rot="5400000">
          <a:off x="4409975" y="-1629772"/>
          <a:ext cx="740356" cy="796569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>
              <a:solidFill>
                <a:schemeClr val="tx2"/>
              </a:solidFill>
              <a:latin typeface="Lato"/>
            </a:rPr>
            <a:t> Test making and receiving donations </a:t>
          </a:r>
          <a:endParaRPr lang="en-US" sz="2000" kern="1200" dirty="0">
            <a:solidFill>
              <a:schemeClr val="tx2"/>
            </a:solidFill>
          </a:endParaRPr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>
              <a:solidFill>
                <a:schemeClr val="tx2"/>
              </a:solidFill>
              <a:latin typeface="Lato"/>
            </a:rPr>
            <a:t> Edit and test email templates </a:t>
          </a:r>
          <a:endParaRPr lang="en-US" sz="2000" kern="1200" dirty="0">
            <a:solidFill>
              <a:schemeClr val="tx2"/>
            </a:solidFill>
          </a:endParaRPr>
        </a:p>
      </dsp:txBody>
      <dsp:txXfrm rot="-5400000">
        <a:off x="797308" y="2019036"/>
        <a:ext cx="7929551" cy="668074"/>
      </dsp:txXfrm>
    </dsp:sp>
    <dsp:sp modelId="{F53D0199-8D16-4367-BEA4-050D416CB1B2}">
      <dsp:nvSpPr>
        <dsp:cNvPr id="0" name=""/>
        <dsp:cNvSpPr/>
      </dsp:nvSpPr>
      <dsp:spPr>
        <a:xfrm rot="5400000">
          <a:off x="-170851" y="3144451"/>
          <a:ext cx="1139010" cy="797307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228600" lvl="0" indent="-22860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kern="1200" dirty="0">
              <a:latin typeface="Lato"/>
            </a:rPr>
            <a:t> Launch</a:t>
          </a:r>
          <a:endParaRPr lang="en-US" sz="1500" b="1" kern="1200" dirty="0">
            <a:solidFill>
              <a:srgbClr val="010000"/>
            </a:solidFill>
            <a:latin typeface="Lato"/>
          </a:endParaRPr>
        </a:p>
      </dsp:txBody>
      <dsp:txXfrm rot="-5400000">
        <a:off x="1" y="3372254"/>
        <a:ext cx="797307" cy="341703"/>
      </dsp:txXfrm>
    </dsp:sp>
    <dsp:sp modelId="{39D5CE8D-71EE-40E1-8C57-5487A905D0BC}">
      <dsp:nvSpPr>
        <dsp:cNvPr id="0" name=""/>
        <dsp:cNvSpPr/>
      </dsp:nvSpPr>
      <dsp:spPr>
        <a:xfrm rot="5400000">
          <a:off x="4409975" y="-639068"/>
          <a:ext cx="740356" cy="796569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>
              <a:solidFill>
                <a:schemeClr val="tx2"/>
              </a:solidFill>
              <a:latin typeface="Lato"/>
            </a:rPr>
            <a:t>Add </a:t>
          </a:r>
          <a:r>
            <a:rPr lang="en-US" sz="2000" kern="1200" dirty="0" err="1">
              <a:solidFill>
                <a:schemeClr val="tx2"/>
              </a:solidFill>
              <a:latin typeface="Lato"/>
            </a:rPr>
            <a:t>GOdonate</a:t>
          </a:r>
          <a:r>
            <a:rPr lang="en-US" sz="2000" kern="1200" dirty="0">
              <a:solidFill>
                <a:schemeClr val="tx2"/>
              </a:solidFill>
              <a:latin typeface="Lato"/>
            </a:rPr>
            <a:t> link to a website </a:t>
          </a:r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>
              <a:solidFill>
                <a:schemeClr val="tx2"/>
              </a:solidFill>
              <a:latin typeface="Lato"/>
            </a:rPr>
            <a:t> Share news with donors</a:t>
          </a:r>
          <a:endParaRPr lang="en-US" sz="2000" kern="1200" dirty="0">
            <a:solidFill>
              <a:srgbClr val="010000"/>
            </a:solidFill>
            <a:latin typeface="Lato"/>
          </a:endParaRPr>
        </a:p>
      </dsp:txBody>
      <dsp:txXfrm rot="-5400000">
        <a:off x="797308" y="3009740"/>
        <a:ext cx="7929551" cy="66807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69B8CA-FCB9-47EB-B331-61CA45EF78EC}">
      <dsp:nvSpPr>
        <dsp:cNvPr id="0" name=""/>
        <dsp:cNvSpPr/>
      </dsp:nvSpPr>
      <dsp:spPr>
        <a:xfrm>
          <a:off x="3505409" y="30545"/>
          <a:ext cx="1330749" cy="10561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latin typeface="Lato"/>
            </a:rPr>
            <a:t> Click Donate from Website</a:t>
          </a:r>
          <a:endParaRPr lang="en-US" sz="1800" b="1" kern="1200" dirty="0"/>
        </a:p>
      </dsp:txBody>
      <dsp:txXfrm>
        <a:off x="3505409" y="30545"/>
        <a:ext cx="1330749" cy="1056158"/>
      </dsp:txXfrm>
    </dsp:sp>
    <dsp:sp modelId="{AA5A382E-E62F-4D88-8F26-8DDC96CD777A}">
      <dsp:nvSpPr>
        <dsp:cNvPr id="0" name=""/>
        <dsp:cNvSpPr/>
      </dsp:nvSpPr>
      <dsp:spPr>
        <a:xfrm>
          <a:off x="1157168" y="-137"/>
          <a:ext cx="3961188" cy="3961188"/>
        </a:xfrm>
        <a:prstGeom prst="circularArrow">
          <a:avLst>
            <a:gd name="adj1" fmla="val 5199"/>
            <a:gd name="adj2" fmla="val 335845"/>
            <a:gd name="adj3" fmla="val 21293520"/>
            <a:gd name="adj4" fmla="val 19765995"/>
            <a:gd name="adj5" fmla="val 6066"/>
          </a:avLst>
        </a:prstGeom>
        <a:solidFill>
          <a:schemeClr val="accent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764E3B6-09CF-49C2-9B20-DEE7AAA30F11}">
      <dsp:nvSpPr>
        <dsp:cNvPr id="0" name=""/>
        <dsp:cNvSpPr/>
      </dsp:nvSpPr>
      <dsp:spPr>
        <a:xfrm>
          <a:off x="4020444" y="1995468"/>
          <a:ext cx="1577563" cy="10561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latin typeface="Lato"/>
            </a:rPr>
            <a:t> Browse/ select funds in </a:t>
          </a:r>
          <a:r>
            <a:rPr lang="en-US" sz="1800" b="1" kern="1200" dirty="0" err="1">
              <a:latin typeface="Lato"/>
            </a:rPr>
            <a:t>GOdonate</a:t>
          </a:r>
          <a:endParaRPr lang="en-US" sz="1800" b="1" kern="1200" dirty="0"/>
        </a:p>
      </dsp:txBody>
      <dsp:txXfrm>
        <a:off x="4020444" y="1995468"/>
        <a:ext cx="1577563" cy="1056158"/>
      </dsp:txXfrm>
    </dsp:sp>
    <dsp:sp modelId="{799592E7-B0AF-441C-8855-C290D883DD92}">
      <dsp:nvSpPr>
        <dsp:cNvPr id="0" name=""/>
        <dsp:cNvSpPr/>
      </dsp:nvSpPr>
      <dsp:spPr>
        <a:xfrm>
          <a:off x="1157168" y="-137"/>
          <a:ext cx="3961188" cy="3961188"/>
        </a:xfrm>
        <a:prstGeom prst="circularArrow">
          <a:avLst>
            <a:gd name="adj1" fmla="val 5199"/>
            <a:gd name="adj2" fmla="val 335845"/>
            <a:gd name="adj3" fmla="val 4014986"/>
            <a:gd name="adj4" fmla="val 2253168"/>
            <a:gd name="adj5" fmla="val 6066"/>
          </a:avLst>
        </a:prstGeom>
        <a:solidFill>
          <a:schemeClr val="accent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ED185B0-F60E-4FD0-B606-AD0EACE4D048}">
      <dsp:nvSpPr>
        <dsp:cNvPr id="0" name=""/>
        <dsp:cNvSpPr/>
      </dsp:nvSpPr>
      <dsp:spPr>
        <a:xfrm>
          <a:off x="2609683" y="3209858"/>
          <a:ext cx="1056158" cy="10561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latin typeface="Lato"/>
            </a:rPr>
            <a:t>Make a donation</a:t>
          </a:r>
          <a:endParaRPr lang="en-US" sz="1800" b="1" kern="1200" dirty="0"/>
        </a:p>
      </dsp:txBody>
      <dsp:txXfrm>
        <a:off x="2609683" y="3209858"/>
        <a:ext cx="1056158" cy="1056158"/>
      </dsp:txXfrm>
    </dsp:sp>
    <dsp:sp modelId="{2EC08499-FD7B-462E-B18D-BAF4CB71C542}">
      <dsp:nvSpPr>
        <dsp:cNvPr id="0" name=""/>
        <dsp:cNvSpPr/>
      </dsp:nvSpPr>
      <dsp:spPr>
        <a:xfrm>
          <a:off x="1157168" y="-137"/>
          <a:ext cx="3961188" cy="3961188"/>
        </a:xfrm>
        <a:prstGeom prst="circularArrow">
          <a:avLst>
            <a:gd name="adj1" fmla="val 5199"/>
            <a:gd name="adj2" fmla="val 335845"/>
            <a:gd name="adj3" fmla="val 8210987"/>
            <a:gd name="adj4" fmla="val 6449169"/>
            <a:gd name="adj5" fmla="val 6066"/>
          </a:avLst>
        </a:prstGeom>
        <a:solidFill>
          <a:schemeClr val="accent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E7C6B41-DDB1-43EE-9A93-DED84D180974}">
      <dsp:nvSpPr>
        <dsp:cNvPr id="0" name=""/>
        <dsp:cNvSpPr/>
      </dsp:nvSpPr>
      <dsp:spPr>
        <a:xfrm>
          <a:off x="726592" y="1995468"/>
          <a:ext cx="1479414" cy="10561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latin typeface="Lato"/>
            </a:rPr>
            <a:t>Create a donor account (optional) </a:t>
          </a:r>
          <a:endParaRPr lang="en-US" sz="1800" b="1" kern="1200" dirty="0"/>
        </a:p>
      </dsp:txBody>
      <dsp:txXfrm>
        <a:off x="726592" y="1995468"/>
        <a:ext cx="1479414" cy="1056158"/>
      </dsp:txXfrm>
    </dsp:sp>
    <dsp:sp modelId="{2E74FB8C-6DC2-41E2-950E-A29F6BDC253C}">
      <dsp:nvSpPr>
        <dsp:cNvPr id="0" name=""/>
        <dsp:cNvSpPr/>
      </dsp:nvSpPr>
      <dsp:spPr>
        <a:xfrm>
          <a:off x="1157168" y="-137"/>
          <a:ext cx="3961188" cy="3961188"/>
        </a:xfrm>
        <a:prstGeom prst="circularArrow">
          <a:avLst>
            <a:gd name="adj1" fmla="val 5199"/>
            <a:gd name="adj2" fmla="val 335845"/>
            <a:gd name="adj3" fmla="val 12298160"/>
            <a:gd name="adj4" fmla="val 10770635"/>
            <a:gd name="adj5" fmla="val 6066"/>
          </a:avLst>
        </a:prstGeom>
        <a:solidFill>
          <a:schemeClr val="accent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D12E3AE-205E-4E68-8C9F-20FF35422CDB}">
      <dsp:nvSpPr>
        <dsp:cNvPr id="0" name=""/>
        <dsp:cNvSpPr/>
      </dsp:nvSpPr>
      <dsp:spPr>
        <a:xfrm>
          <a:off x="1410053" y="30545"/>
          <a:ext cx="1389376" cy="10561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latin typeface="Lato"/>
            </a:rPr>
            <a:t>Receive a donation confirmation email!</a:t>
          </a:r>
          <a:endParaRPr lang="en-US" sz="1800" b="1" kern="1200" dirty="0"/>
        </a:p>
      </dsp:txBody>
      <dsp:txXfrm>
        <a:off x="1410053" y="30545"/>
        <a:ext cx="1389376" cy="1056158"/>
      </dsp:txXfrm>
    </dsp:sp>
    <dsp:sp modelId="{D6E96DC3-E0A9-4E5A-AB3C-37C0FAFAE3B5}">
      <dsp:nvSpPr>
        <dsp:cNvPr id="0" name=""/>
        <dsp:cNvSpPr/>
      </dsp:nvSpPr>
      <dsp:spPr>
        <a:xfrm>
          <a:off x="1157168" y="-137"/>
          <a:ext cx="3961188" cy="3961188"/>
        </a:xfrm>
        <a:prstGeom prst="circularArrow">
          <a:avLst>
            <a:gd name="adj1" fmla="val 5199"/>
            <a:gd name="adj2" fmla="val 335845"/>
            <a:gd name="adj3" fmla="val 16588647"/>
            <a:gd name="adj4" fmla="val 15534042"/>
            <a:gd name="adj5" fmla="val 6066"/>
          </a:avLst>
        </a:prstGeom>
        <a:solidFill>
          <a:schemeClr val="accent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FFE487-96EE-4CD4-96F8-16ADE4EB439A}">
      <dsp:nvSpPr>
        <dsp:cNvPr id="0" name=""/>
        <dsp:cNvSpPr/>
      </dsp:nvSpPr>
      <dsp:spPr>
        <a:xfrm>
          <a:off x="9130" y="2743392"/>
          <a:ext cx="1706290" cy="245071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Lato"/>
            </a:rPr>
            <a:t>Review </a:t>
          </a:r>
          <a:r>
            <a:rPr lang="en-US" sz="2000" kern="1200" dirty="0" err="1">
              <a:latin typeface="Lato"/>
            </a:rPr>
            <a:t>GOdonate</a:t>
          </a:r>
          <a:r>
            <a:rPr lang="en-US" sz="2000" kern="1200" dirty="0">
              <a:latin typeface="Lato"/>
            </a:rPr>
            <a:t> Transactions View </a:t>
          </a:r>
          <a:endParaRPr lang="en-US" sz="2000" kern="1200" dirty="0"/>
        </a:p>
      </dsp:txBody>
      <dsp:txXfrm>
        <a:off x="59106" y="2793368"/>
        <a:ext cx="1606338" cy="2350763"/>
      </dsp:txXfrm>
    </dsp:sp>
    <dsp:sp modelId="{1DC711D8-24AB-4710-A91C-7177F8776516}">
      <dsp:nvSpPr>
        <dsp:cNvPr id="0" name=""/>
        <dsp:cNvSpPr/>
      </dsp:nvSpPr>
      <dsp:spPr>
        <a:xfrm>
          <a:off x="1878754" y="3766217"/>
          <a:ext cx="346265" cy="40506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700" kern="1200"/>
        </a:p>
      </dsp:txBody>
      <dsp:txXfrm>
        <a:off x="1878754" y="3847230"/>
        <a:ext cx="242386" cy="243039"/>
      </dsp:txXfrm>
    </dsp:sp>
    <dsp:sp modelId="{69605832-963B-4F54-829E-93FA3E3DB7FA}">
      <dsp:nvSpPr>
        <dsp:cNvPr id="0" name=""/>
        <dsp:cNvSpPr/>
      </dsp:nvSpPr>
      <dsp:spPr>
        <a:xfrm>
          <a:off x="2368753" y="2743392"/>
          <a:ext cx="1633329" cy="245071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Lato"/>
            </a:rPr>
            <a:t>Assign donor to transaction (if needed) </a:t>
          </a:r>
          <a:endParaRPr lang="en-US" sz="2000" kern="1200" dirty="0"/>
        </a:p>
      </dsp:txBody>
      <dsp:txXfrm>
        <a:off x="2416592" y="2791231"/>
        <a:ext cx="1537651" cy="2355037"/>
      </dsp:txXfrm>
    </dsp:sp>
    <dsp:sp modelId="{607FC0C6-F207-43F4-A4FA-0B005587CC3A}">
      <dsp:nvSpPr>
        <dsp:cNvPr id="0" name=""/>
        <dsp:cNvSpPr/>
      </dsp:nvSpPr>
      <dsp:spPr>
        <a:xfrm>
          <a:off x="4165416" y="3766217"/>
          <a:ext cx="346265" cy="40506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700" kern="1200"/>
        </a:p>
      </dsp:txBody>
      <dsp:txXfrm>
        <a:off x="4165416" y="3847230"/>
        <a:ext cx="242386" cy="243039"/>
      </dsp:txXfrm>
    </dsp:sp>
    <dsp:sp modelId="{68A5E977-F71C-4277-85F0-E63B21A259BF}">
      <dsp:nvSpPr>
        <dsp:cNvPr id="0" name=""/>
        <dsp:cNvSpPr/>
      </dsp:nvSpPr>
      <dsp:spPr>
        <a:xfrm>
          <a:off x="4655415" y="2743392"/>
          <a:ext cx="1633329" cy="245071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Lato"/>
            </a:rPr>
            <a:t>If New Donor, run GOdonate  Transaction New donor Creation flow </a:t>
          </a:r>
          <a:endParaRPr lang="en-US" sz="2000" kern="1200" dirty="0"/>
        </a:p>
      </dsp:txBody>
      <dsp:txXfrm>
        <a:off x="4703254" y="2791231"/>
        <a:ext cx="1537651" cy="2355037"/>
      </dsp:txXfrm>
    </dsp:sp>
    <dsp:sp modelId="{6B724BBF-5212-4466-8822-90851F16D3F2}">
      <dsp:nvSpPr>
        <dsp:cNvPr id="0" name=""/>
        <dsp:cNvSpPr/>
      </dsp:nvSpPr>
      <dsp:spPr>
        <a:xfrm>
          <a:off x="6452078" y="3766217"/>
          <a:ext cx="346265" cy="40506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700" kern="1200"/>
        </a:p>
      </dsp:txBody>
      <dsp:txXfrm>
        <a:off x="6452078" y="3847230"/>
        <a:ext cx="242386" cy="243039"/>
      </dsp:txXfrm>
    </dsp:sp>
    <dsp:sp modelId="{C930CD43-B4AE-4439-8905-F86C28EF10C6}">
      <dsp:nvSpPr>
        <dsp:cNvPr id="0" name=""/>
        <dsp:cNvSpPr/>
      </dsp:nvSpPr>
      <dsp:spPr>
        <a:xfrm>
          <a:off x="6942077" y="2743392"/>
          <a:ext cx="1633329" cy="245071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Lato"/>
            </a:rPr>
            <a:t>Once donor is assigned &amp; payment status is complete, the CRM will create a gift record </a:t>
          </a:r>
        </a:p>
      </dsp:txBody>
      <dsp:txXfrm>
        <a:off x="6989916" y="2791231"/>
        <a:ext cx="1537651" cy="2355037"/>
      </dsp:txXfrm>
    </dsp:sp>
    <dsp:sp modelId="{6AC8F7B6-CB43-4540-BF2D-F7561E936012}">
      <dsp:nvSpPr>
        <dsp:cNvPr id="0" name=""/>
        <dsp:cNvSpPr/>
      </dsp:nvSpPr>
      <dsp:spPr>
        <a:xfrm>
          <a:off x="8738740" y="3766217"/>
          <a:ext cx="346265" cy="40506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700" kern="1200"/>
        </a:p>
      </dsp:txBody>
      <dsp:txXfrm>
        <a:off x="8738740" y="3847230"/>
        <a:ext cx="242386" cy="243039"/>
      </dsp:txXfrm>
    </dsp:sp>
    <dsp:sp modelId="{519E3A47-7CEE-4AB9-8CB7-4E6A1B8680C6}">
      <dsp:nvSpPr>
        <dsp:cNvPr id="0" name=""/>
        <dsp:cNvSpPr/>
      </dsp:nvSpPr>
      <dsp:spPr>
        <a:xfrm>
          <a:off x="9228739" y="2743392"/>
          <a:ext cx="1633329" cy="245071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Lato"/>
            </a:rPr>
            <a:t>Process gifts as usual </a:t>
          </a:r>
        </a:p>
      </dsp:txBody>
      <dsp:txXfrm>
        <a:off x="9276578" y="2791231"/>
        <a:ext cx="1537651" cy="235503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A05FD5-F6BE-44C8-BB2C-5F53A6AF14BD}" type="datetimeFigureOut">
              <a:rPr lang="en-US" smtClean="0"/>
              <a:t>7/18/2024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9843A4-B7E4-41D2-9C29-63C4042A41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32355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buFont typeface="Arial"/>
              <a:buChar char="•"/>
            </a:pPr>
            <a:r>
              <a:rPr lang="en-US" dirty="0"/>
              <a:t>Highlight of the rich text editors and customize to match websites </a:t>
            </a:r>
            <a:endParaRPr lang="en-US"/>
          </a:p>
          <a:p>
            <a:pPr marL="285750" indent="-285750">
              <a:buFont typeface="Arial"/>
              <a:buChar char="•"/>
            </a:pPr>
            <a:r>
              <a:rPr lang="en-US" dirty="0"/>
              <a:t>Keep ICF site pulled up to show the translation between CRM and </a:t>
            </a:r>
            <a:r>
              <a:rPr lang="en-US" dirty="0" err="1"/>
              <a:t>GOdonate</a:t>
            </a:r>
            <a:r>
              <a:rPr lang="en-US" dirty="0"/>
              <a:t> </a:t>
            </a:r>
          </a:p>
          <a:p>
            <a:pPr marL="285750" indent="-285750">
              <a:buFont typeface="Arial"/>
              <a:buChar char="•"/>
            </a:pPr>
            <a:r>
              <a:rPr lang="en-US" dirty="0"/>
              <a:t>Gauge the crowd for interest on the </a:t>
            </a:r>
            <a:r>
              <a:rPr lang="en-US" dirty="0" err="1"/>
              <a:t>GOdonate</a:t>
            </a:r>
            <a:r>
              <a:rPr lang="en-US" dirty="0"/>
              <a:t> HTML field on Fund Detail </a:t>
            </a:r>
          </a:p>
          <a:p>
            <a:pPr marL="285750" indent="-285750">
              <a:buFont typeface="Arial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9843A4-B7E4-41D2-9C29-63C4042A41B9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376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buFont typeface="Arial"/>
              <a:buChar char="•"/>
            </a:pPr>
            <a:r>
              <a:rPr lang="en-US" dirty="0"/>
              <a:t>Zach will walk through the donation steps in ICF </a:t>
            </a:r>
            <a:r>
              <a:rPr lang="en-US" err="1"/>
              <a:t>GOdonate</a:t>
            </a:r>
            <a:r>
              <a:rPr lang="en-US" dirty="0"/>
              <a:t> </a:t>
            </a:r>
            <a:endParaRPr lang="en-US"/>
          </a:p>
          <a:p>
            <a:pPr marL="285750" indent="-285750">
              <a:buFont typeface="Arial"/>
              <a:buChar char="•"/>
            </a:pPr>
            <a:r>
              <a:rPr lang="en-US" dirty="0"/>
              <a:t>We are planning to allow more required fields options in a future release (reason why not in MVP, wanted to eliminate barriers for donations at the start) 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9843A4-B7E4-41D2-9C29-63C4042A41B9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32571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buFont typeface="Arial"/>
              <a:buChar char="•"/>
            </a:pPr>
            <a:r>
              <a:rPr lang="en-US" dirty="0"/>
              <a:t>ICF does a lot of multi-fund gift processing, communicated to donors of how to break out donations </a:t>
            </a:r>
            <a:endParaRPr lang="en-US"/>
          </a:p>
          <a:p>
            <a:pPr marL="285750" indent="-285750">
              <a:buFont typeface="Arial"/>
              <a:buChar char="•"/>
            </a:pPr>
            <a:r>
              <a:rPr lang="en-US" dirty="0"/>
              <a:t>Process gifts 2-3 times a week, staff will do that based on views to check most recent transactions </a:t>
            </a:r>
          </a:p>
          <a:p>
            <a:pPr marL="285750" indent="-285750">
              <a:buFont typeface="Arial"/>
              <a:buChar char="•"/>
            </a:pPr>
            <a:r>
              <a:rPr lang="en-US" dirty="0"/>
              <a:t>Clicking a live demo: View &gt;&gt; transaction entity &gt;&gt; Assign donor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9843A4-B7E4-41D2-9C29-63C4042A41B9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82388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buFont typeface="Arial"/>
              <a:buChar char="•"/>
            </a:pPr>
            <a:r>
              <a:rPr lang="en-US" dirty="0"/>
              <a:t>Send paper to donors that ask for it </a:t>
            </a:r>
            <a:endParaRPr lang="en-US"/>
          </a:p>
          <a:p>
            <a:pPr marL="285750" indent="-285750">
              <a:buFont typeface="Arial"/>
              <a:buChar char="•"/>
            </a:pPr>
            <a:r>
              <a:rPr lang="en-US" dirty="0"/>
              <a:t>Emails go out to donors as well </a:t>
            </a:r>
          </a:p>
          <a:p>
            <a:pPr marL="285750" indent="-285750">
              <a:buFont typeface="Arial"/>
              <a:buChar char="•"/>
            </a:pPr>
            <a:r>
              <a:rPr lang="en-US" dirty="0"/>
              <a:t>Flow built by TS – Letters are generated based on fund, gift type, etc. </a:t>
            </a:r>
          </a:p>
          <a:p>
            <a:pPr marL="285750" indent="-285750">
              <a:buFont typeface="Arial"/>
              <a:buChar char="•"/>
            </a:pPr>
            <a:r>
              <a:rPr lang="en-US" dirty="0"/>
              <a:t>Letters entity coming soon to manage these types of communications 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9843A4-B7E4-41D2-9C29-63C4042A41B9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73771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latin typeface="Calibri"/>
                <a:ea typeface="Calibri"/>
                <a:cs typeface="Calibri"/>
              </a:rPr>
              <a:t>Donation confirmation email is coded –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9843A4-B7E4-41D2-9C29-63C4042A41B9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985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latin typeface="Calibri"/>
                <a:ea typeface="Calibri"/>
                <a:cs typeface="Calibri"/>
              </a:rPr>
              <a:t>Donation confirmation email is coded –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9843A4-B7E4-41D2-9C29-63C4042A41B9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63205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3474D3-3EA0-5844-9622-064E0585F58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975BE69-1DD5-AD43-AAE3-2CF1B292FA6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8749765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F2487F-9840-7646-BE40-92DAAD3D9E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773E0D-3BEE-704B-926A-74833BCB26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54101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866D4A-EB37-E44F-B861-27E002BBBF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128426-54B1-254D-9C82-15560A7135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039589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404622-F824-E547-880E-7ACD5D314A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775438-5A8A-7044-A6D9-EEFF924DBE7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06591F4-C326-244B-9200-A2CA58001D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488615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C60A7-58AE-F249-9D85-6A4EDBB62E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EC2B4A-C50E-E74B-9DB2-CC69E329B6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2351AC6-F82E-2B43-B5AD-C065072F48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B5810DC-041C-AF4A-804E-FE7544DCA8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2CB28F7-9EB1-8D48-91C1-DAD6233C31E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4324218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C381B4-FED7-2949-AC95-38BB70F0DA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5592828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625585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6B7017-5F5C-444E-90FB-2D957F4C35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CA0B9E-B074-4F45-89BE-95B29794B9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7556D98-4F66-EF47-98C0-7741357066C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716954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795859-4DBA-BA4D-B6AC-7718887163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E77A01C-E4AC-3F47-A691-BBA55E58ADE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32A6F9-1795-CE4F-A2BA-012E2598E31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470592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E69FE4-BDCC-8B42-8F4E-DC1710439D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56AE8DC-7BC5-C248-8397-E0C2932A82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481422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E7CF110-6477-D444-A76E-066FF947C96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C68A8DB-A1AD-DA48-BB79-D95C8BD44D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1621700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3D89EC1-9372-3443-B7AF-9D9896667E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4CB427-EE57-4E40-B57C-9CDCFA159C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24F0CF9-7786-B147-B112-ACA8B2AAC389}"/>
              </a:ext>
            </a:extLst>
          </p:cNvPr>
          <p:cNvSpPr/>
          <p:nvPr userDrawn="1"/>
        </p:nvSpPr>
        <p:spPr>
          <a:xfrm>
            <a:off x="267629" y="245328"/>
            <a:ext cx="11664175" cy="6300946"/>
          </a:xfrm>
          <a:prstGeom prst="rect">
            <a:avLst/>
          </a:prstGeom>
          <a:noFill/>
          <a:ln w="38100">
            <a:solidFill>
              <a:srgbClr val="DED9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9A7A4C-B48D-344D-8184-E4B96E5B8A1F}"/>
              </a:ext>
            </a:extLst>
          </p:cNvPr>
          <p:cNvSpPr/>
          <p:nvPr userDrawn="1"/>
        </p:nvSpPr>
        <p:spPr>
          <a:xfrm>
            <a:off x="549198" y="6248160"/>
            <a:ext cx="2333702" cy="52473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C242BA7-7092-D24E-9E73-3542DD9FACEC}"/>
              </a:ext>
            </a:extLst>
          </p:cNvPr>
          <p:cNvSpPr/>
          <p:nvPr userDrawn="1"/>
        </p:nvSpPr>
        <p:spPr>
          <a:xfrm>
            <a:off x="10245437" y="6259558"/>
            <a:ext cx="1478178" cy="5445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5C7AAAEA-A77D-DD4F-8975-4C883B9D1F4E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10291242" y="6330668"/>
            <a:ext cx="1351560" cy="431212"/>
          </a:xfrm>
          <a:prstGeom prst="rect">
            <a:avLst/>
          </a:prstGeom>
        </p:spPr>
      </p:pic>
      <p:pic>
        <p:nvPicPr>
          <p:cNvPr id="12" name="Picture 11" descr="A close up of a logo&#10;&#10;Description automatically generated">
            <a:extLst>
              <a:ext uri="{FF2B5EF4-FFF2-40B4-BE49-F238E27FC236}">
                <a16:creationId xmlns:a16="http://schemas.microsoft.com/office/drawing/2014/main" id="{859E1973-C854-1F17-A173-FC435DD154B1}"/>
              </a:ext>
            </a:extLst>
          </p:cNvPr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662619" y="6355990"/>
            <a:ext cx="2105296" cy="380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21408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2"/>
          </a:solidFill>
          <a:latin typeface="Lato" panose="020F0502020204030203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Lato" panose="020F0502020204030203" pitchFamily="34" charset="0"/>
        <a:buChar char="—"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Lato" panose="020F0502020204030203" pitchFamily="34" charset="0"/>
        <a:buChar char="—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Lato" panose="020F0502020204030203" pitchFamily="34" charset="0"/>
        <a:buChar char="—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Lato" panose="020F0502020204030203" pitchFamily="34" charset="0"/>
        <a:buChar char="—"/>
        <a:defRPr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gosupport.powerappsportals.com/knowledgebase/article/KA-01292/en-us" TargetMode="External"/><Relationship Id="rId2" Type="http://schemas.openxmlformats.org/officeDocument/2006/relationships/hyperlink" Target="https://gosupport.powerappsportals.com/knowledgebase/article/KA-01321/en-us" TargetMode="Externa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gosupport.powerappsportals.com/knowledgebase/article/KA-01320/en-us" TargetMode="Externa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D69E1F1-917F-EB8E-816D-570B7EBD6D2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390DA2E-CC00-EB48-8344-BB2F57DC5CC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10284687" y="6310546"/>
            <a:ext cx="1351560" cy="43121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208E30D-5114-4512-D5BB-97EF9B73C3A3}"/>
              </a:ext>
            </a:extLst>
          </p:cNvPr>
          <p:cNvSpPr txBox="1"/>
          <p:nvPr/>
        </p:nvSpPr>
        <p:spPr>
          <a:xfrm>
            <a:off x="2226207" y="2429353"/>
            <a:ext cx="8624964" cy="193899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spc="300" dirty="0">
                <a:solidFill>
                  <a:schemeClr val="bg1"/>
                </a:solidFill>
                <a:latin typeface="Lato"/>
                <a:ea typeface="Lato"/>
                <a:cs typeface="Lato"/>
              </a:rPr>
              <a:t>Share your photos to</a:t>
            </a:r>
            <a:endParaRPr lang="en-US" dirty="0">
              <a:solidFill>
                <a:schemeClr val="bg1"/>
              </a:solidFill>
            </a:endParaRPr>
          </a:p>
          <a:p>
            <a:r>
              <a:rPr lang="en-US" sz="4000" spc="300" dirty="0">
                <a:solidFill>
                  <a:schemeClr val="bg1"/>
                </a:solidFill>
                <a:latin typeface="Lato"/>
                <a:ea typeface="Lato"/>
                <a:cs typeface="Lato"/>
              </a:rPr>
              <a:t>the conference album!</a:t>
            </a:r>
            <a:endParaRPr lang="en-US" dirty="0">
              <a:solidFill>
                <a:schemeClr val="bg1"/>
              </a:solidFill>
              <a:latin typeface="Lato"/>
              <a:ea typeface="Lato"/>
              <a:cs typeface="Calibri" panose="020F0502020204030204"/>
            </a:endParaRPr>
          </a:p>
          <a:p>
            <a:r>
              <a:rPr lang="en-US" sz="4000" spc="300" dirty="0">
                <a:solidFill>
                  <a:schemeClr val="bg1"/>
                </a:solidFill>
                <a:ea typeface="Lato"/>
                <a:cs typeface="Lato"/>
              </a:rPr>
              <a:t>#EMPOWERED2024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7165D5FE-BE68-387E-CC07-E880A57382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0870" y="1931423"/>
            <a:ext cx="2729479" cy="2729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784F170F-C17A-78D8-8C68-9B783F8124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6017" y="6293440"/>
            <a:ext cx="1888583" cy="334564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803D1015-AE2D-8B20-1570-E4F7CA06C576}"/>
              </a:ext>
            </a:extLst>
          </p:cNvPr>
          <p:cNvSpPr/>
          <p:nvPr/>
        </p:nvSpPr>
        <p:spPr>
          <a:xfrm flipV="1">
            <a:off x="22561" y="2777164"/>
            <a:ext cx="2004901" cy="56157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36113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D69E1F1-917F-EB8E-816D-570B7EBD6D2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390DA2E-CC00-EB48-8344-BB2F57DC5CC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10284687" y="6310546"/>
            <a:ext cx="1351560" cy="431211"/>
          </a:xfrm>
          <a:prstGeom prst="rect">
            <a:avLst/>
          </a:prstGeom>
        </p:spPr>
      </p:pic>
      <p:pic>
        <p:nvPicPr>
          <p:cNvPr id="3" name="Picture 2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F0E9E8D4-679B-9177-12E0-DE14908D55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4537" y="2408512"/>
            <a:ext cx="9482926" cy="1679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2179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B48939E5-F6C9-FF9C-1FE1-3ACB438F9B2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0" y="3682812"/>
            <a:ext cx="12192000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4000" b="1" spc="300" dirty="0" err="1">
                <a:solidFill>
                  <a:schemeClr val="bg1"/>
                </a:solidFill>
                <a:latin typeface="Lato Black" panose="020F0A02020204030203" pitchFamily="34" charset="0"/>
                <a:ea typeface="Lato"/>
                <a:cs typeface="Lato"/>
              </a:rPr>
              <a:t>GOdonate</a:t>
            </a:r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/>
                <a:cs typeface="Lato"/>
              </a:rPr>
              <a:t> FEATURES AND FUNCTIONS</a:t>
            </a:r>
            <a:endParaRPr lang="en-US" sz="4000" b="1" spc="300" dirty="0">
              <a:solidFill>
                <a:schemeClr val="bg1"/>
              </a:solidFill>
              <a:latin typeface="Lato Black" panose="020F0A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2623749" y="5076140"/>
            <a:ext cx="6944497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2000" spc="300" dirty="0">
                <a:solidFill>
                  <a:schemeClr val="bg1"/>
                </a:solidFill>
                <a:latin typeface="Lato"/>
                <a:ea typeface="Lato"/>
                <a:cs typeface="Lato"/>
              </a:rPr>
              <a:t>PRESENTED BY</a:t>
            </a:r>
            <a:br>
              <a:rPr lang="en-US" sz="2000" spc="3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</a:br>
            <a:r>
              <a:rPr lang="en-US" sz="2000" spc="300" dirty="0">
                <a:solidFill>
                  <a:schemeClr val="bg1"/>
                </a:solidFill>
                <a:latin typeface="Lato"/>
                <a:ea typeface="Lato"/>
                <a:cs typeface="Lato"/>
              </a:rPr>
              <a:t> Alyson Belvin | Director of Client Services</a:t>
            </a:r>
            <a:endParaRPr lang="en-US" sz="2000" spc="300" dirty="0">
              <a:solidFill>
                <a:schemeClr val="bg1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C6C5F3D-EC05-D166-180F-C843AE69E97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10284687" y="6310546"/>
            <a:ext cx="1351560" cy="431211"/>
          </a:xfrm>
          <a:prstGeom prst="rect">
            <a:avLst/>
          </a:prstGeom>
        </p:spPr>
      </p:pic>
      <p:pic>
        <p:nvPicPr>
          <p:cNvPr id="3" name="Picture 2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91964992-B671-DE6D-F309-92ECED6DA6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4090" y="1288357"/>
            <a:ext cx="6243813" cy="1106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90689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ackground pattern&#10;&#10;Description automatically generated">
            <a:extLst>
              <a:ext uri="{FF2B5EF4-FFF2-40B4-BE49-F238E27FC236}">
                <a16:creationId xmlns:a16="http://schemas.microsoft.com/office/drawing/2014/main" id="{B36D7887-2F32-2D4F-B1AA-8BD9E3C546C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309" t="11" r="31246" b="-13"/>
          <a:stretch/>
        </p:blipFill>
        <p:spPr>
          <a:xfrm>
            <a:off x="1" y="0"/>
            <a:ext cx="6096000" cy="685800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B3E46E0-4CCB-D8D6-CD17-E2EC4E96E727}"/>
              </a:ext>
            </a:extLst>
          </p:cNvPr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6646126" y="1879858"/>
            <a:ext cx="4984595" cy="309828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</a:pPr>
            <a:r>
              <a:rPr lang="en-US" sz="4000" b="1" dirty="0" err="1">
                <a:solidFill>
                  <a:schemeClr val="tx2"/>
                </a:solidFill>
                <a:ea typeface="Lato"/>
                <a:cs typeface="Segoe UI"/>
              </a:rPr>
              <a:t>GOdonate</a:t>
            </a:r>
            <a:r>
              <a:rPr lang="en-US" sz="4000" b="1" dirty="0">
                <a:solidFill>
                  <a:schemeClr val="tx2"/>
                </a:solidFill>
                <a:ea typeface="Lato"/>
                <a:cs typeface="Segoe UI"/>
              </a:rPr>
              <a:t> </a:t>
            </a:r>
            <a:endParaRPr lang="en-US" sz="4000" b="1" dirty="0">
              <a:solidFill>
                <a:schemeClr val="tx2"/>
              </a:solidFill>
              <a:ea typeface="Lato" panose="020F0502020204030203" pitchFamily="34" charset="0"/>
              <a:cs typeface="Segoe UI"/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,Sans-Serif"/>
              <a:buChar char="•"/>
            </a:pPr>
            <a:r>
              <a:rPr lang="en-US" sz="2800" dirty="0">
                <a:solidFill>
                  <a:schemeClr val="tx2"/>
                </a:solidFill>
                <a:ea typeface="Lato"/>
                <a:cs typeface="Arial"/>
              </a:rPr>
              <a:t>Setup/ Implementation 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,Sans-Serif"/>
              <a:buChar char="•"/>
            </a:pPr>
            <a:r>
              <a:rPr lang="en-US" sz="2800" dirty="0">
                <a:solidFill>
                  <a:schemeClr val="tx2"/>
                </a:solidFill>
                <a:ea typeface="Lato"/>
                <a:cs typeface="Arial"/>
              </a:rPr>
              <a:t>Donor Experience  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,Sans-Serif"/>
              <a:buChar char="•"/>
            </a:pPr>
            <a:r>
              <a:rPr lang="en-US" sz="2800" dirty="0">
                <a:solidFill>
                  <a:schemeClr val="tx2"/>
                </a:solidFill>
                <a:ea typeface="Lato"/>
                <a:cs typeface="Arial"/>
              </a:rPr>
              <a:t>Processing GOdonate Transactions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,Sans-Serif"/>
              <a:buChar char="•"/>
            </a:pPr>
            <a:r>
              <a:rPr lang="en-US" sz="2800" dirty="0">
                <a:solidFill>
                  <a:schemeClr val="tx2"/>
                </a:solidFill>
                <a:ea typeface="Lato"/>
                <a:cs typeface="Arial"/>
              </a:rPr>
              <a:t>Out of the box tools </a:t>
            </a:r>
          </a:p>
        </p:txBody>
      </p:sp>
      <p:pic>
        <p:nvPicPr>
          <p:cNvPr id="3" name="Picture 2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FC94F68D-37BD-4709-2C0C-D3E5C371B3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017" y="6293440"/>
            <a:ext cx="1888583" cy="33456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7655168-CF4E-4853-CC94-D968CB5B3844}"/>
              </a:ext>
            </a:extLst>
          </p:cNvPr>
          <p:cNvSpPr txBox="1"/>
          <p:nvPr/>
        </p:nvSpPr>
        <p:spPr>
          <a:xfrm>
            <a:off x="550127" y="3075057"/>
            <a:ext cx="4995747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/>
                <a:cs typeface="Lato"/>
              </a:rPr>
              <a:t>OBJECTIVES</a:t>
            </a:r>
            <a:endParaRPr lang="en-US" sz="4000" b="1" spc="300" dirty="0">
              <a:solidFill>
                <a:schemeClr val="bg1"/>
              </a:solidFill>
              <a:latin typeface="Lato Black" panose="020F0A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1379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/>
                <a:cs typeface="Lato"/>
              </a:rPr>
              <a:t>WHY </a:t>
            </a:r>
            <a:r>
              <a:rPr lang="en-US" sz="4000" b="1" spc="300" dirty="0" err="1">
                <a:solidFill>
                  <a:schemeClr val="bg1"/>
                </a:solidFill>
                <a:latin typeface="Lato Black" panose="020F0A02020204030203" pitchFamily="34" charset="0"/>
                <a:ea typeface="Lato"/>
                <a:cs typeface="Lato"/>
              </a:rPr>
              <a:t>GOdonate</a:t>
            </a:r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/>
                <a:cs typeface="Lato"/>
              </a:rPr>
              <a:t>? </a:t>
            </a:r>
            <a:endParaRPr lang="en-US" sz="4000" b="1" spc="300" dirty="0">
              <a:solidFill>
                <a:schemeClr val="bg1"/>
              </a:solidFill>
              <a:latin typeface="Lato Black" panose="020F0A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43DC45F-28FF-7FD6-4E90-42CB9E6EAC25}"/>
              </a:ext>
            </a:extLst>
          </p:cNvPr>
          <p:cNvSpPr txBox="1"/>
          <p:nvPr/>
        </p:nvSpPr>
        <p:spPr>
          <a:xfrm>
            <a:off x="6763693" y="2022445"/>
            <a:ext cx="4984595" cy="252684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</a:pPr>
            <a:r>
              <a:rPr lang="en-US" sz="2800" b="1" dirty="0">
                <a:solidFill>
                  <a:schemeClr val="tx2"/>
                </a:solidFill>
                <a:ea typeface="Lato"/>
                <a:cs typeface="Segoe UI"/>
              </a:rPr>
              <a:t>ICF  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</a:pPr>
            <a:endParaRPr lang="en-US" sz="2400" dirty="0">
              <a:solidFill>
                <a:schemeClr val="tx2"/>
              </a:solidFill>
              <a:ea typeface="Lato" panose="020F0502020204030203" pitchFamily="34" charset="0"/>
              <a:cs typeface="Segoe UI"/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,Sans-Serif"/>
              <a:buChar char="•"/>
            </a:pPr>
            <a:r>
              <a:rPr lang="en-US" sz="2400" dirty="0">
                <a:solidFill>
                  <a:schemeClr val="tx2"/>
                </a:solidFill>
                <a:ea typeface="Lato"/>
                <a:cs typeface="Arial"/>
              </a:rPr>
              <a:t>Integration - want to be all in on akoyaGO Products 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,Sans-Serif"/>
              <a:buChar char="•"/>
            </a:pPr>
            <a:r>
              <a:rPr lang="en-US" sz="2400" dirty="0">
                <a:solidFill>
                  <a:schemeClr val="tx2"/>
                </a:solidFill>
                <a:ea typeface="Lato"/>
                <a:cs typeface="Arial"/>
              </a:rPr>
              <a:t>Ongoing improvements and innovation 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0418A9-5DB6-5BCA-2165-4298491A8EB1}"/>
              </a:ext>
            </a:extLst>
          </p:cNvPr>
          <p:cNvSpPr txBox="1"/>
          <p:nvPr/>
        </p:nvSpPr>
        <p:spPr>
          <a:xfrm>
            <a:off x="682071" y="2022445"/>
            <a:ext cx="4984595" cy="403700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</a:pPr>
            <a:r>
              <a:rPr lang="en-US" sz="2800" b="1" dirty="0" err="1">
                <a:solidFill>
                  <a:schemeClr val="tx2"/>
                </a:solidFill>
                <a:ea typeface="Lato"/>
                <a:cs typeface="Segoe UI"/>
              </a:rPr>
              <a:t>akoyaGO</a:t>
            </a:r>
            <a:r>
              <a:rPr lang="en-US" sz="2800" b="1" dirty="0">
                <a:solidFill>
                  <a:schemeClr val="tx2"/>
                </a:solidFill>
                <a:ea typeface="Lato"/>
                <a:cs typeface="Segoe UI"/>
              </a:rPr>
              <a:t> Intention 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</a:pPr>
            <a:endParaRPr lang="en-US" sz="2400" dirty="0">
              <a:solidFill>
                <a:schemeClr val="tx2"/>
              </a:solidFill>
              <a:ea typeface="Lato" panose="020F0502020204030203" pitchFamily="34" charset="0"/>
              <a:cs typeface="Segoe UI"/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,Sans-Serif"/>
              <a:buChar char="•"/>
            </a:pPr>
            <a:r>
              <a:rPr lang="en-US" sz="2400" dirty="0">
                <a:solidFill>
                  <a:schemeClr val="tx2"/>
                </a:solidFill>
                <a:ea typeface="Lato"/>
                <a:cs typeface="Arial"/>
              </a:rPr>
              <a:t>Reduce data entry 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,Sans-Serif"/>
              <a:buChar char="•"/>
            </a:pPr>
            <a:r>
              <a:rPr lang="en-US" sz="2400" dirty="0">
                <a:solidFill>
                  <a:schemeClr val="tx2"/>
                </a:solidFill>
                <a:ea typeface="Lato"/>
                <a:cs typeface="Arial"/>
              </a:rPr>
              <a:t>Donor Self Service </a:t>
            </a:r>
            <a:endParaRPr lang="en-US" sz="2400" dirty="0">
              <a:solidFill>
                <a:schemeClr val="tx2"/>
              </a:solidFill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,Sans-Serif"/>
              <a:buChar char="•"/>
            </a:pPr>
            <a:r>
              <a:rPr lang="en-US" sz="2400" dirty="0">
                <a:solidFill>
                  <a:schemeClr val="tx2"/>
                </a:solidFill>
                <a:ea typeface="Lato"/>
                <a:cs typeface="Arial"/>
              </a:rPr>
              <a:t>Expand your reach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,Sans-Serif"/>
              <a:buChar char="•"/>
            </a:pPr>
            <a:r>
              <a:rPr lang="en-US" sz="2400" dirty="0">
                <a:solidFill>
                  <a:schemeClr val="tx2"/>
                </a:solidFill>
                <a:ea typeface="Lato"/>
                <a:cs typeface="Arial"/>
              </a:rPr>
              <a:t>Ability to spotlight funds 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,Sans-Serif"/>
              <a:buChar char="•"/>
            </a:pPr>
            <a:r>
              <a:rPr lang="en-US" sz="2400" dirty="0">
                <a:solidFill>
                  <a:schemeClr val="tx2"/>
                </a:solidFill>
                <a:ea typeface="Lato"/>
                <a:cs typeface="Arial"/>
              </a:rPr>
              <a:t>All in one solution </a:t>
            </a:r>
          </a:p>
          <a:p>
            <a:pPr marL="685800" lvl="2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–"/>
            </a:pPr>
            <a:r>
              <a:rPr lang="en-US" sz="2400" dirty="0">
                <a:solidFill>
                  <a:schemeClr val="tx2"/>
                </a:solidFill>
                <a:ea typeface="Lato"/>
                <a:cs typeface="Arial"/>
              </a:rPr>
              <a:t>Donor &amp; Fundholder Stewardship </a:t>
            </a:r>
          </a:p>
        </p:txBody>
      </p:sp>
    </p:spTree>
    <p:extLst>
      <p:ext uri="{BB962C8B-B14F-4D97-AF65-F5344CB8AC3E}">
        <p14:creationId xmlns:p14="http://schemas.microsoft.com/office/powerpoint/2010/main" val="28875337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/>
                <a:cs typeface="Lato"/>
              </a:rPr>
              <a:t>IMPLEMENTING </a:t>
            </a:r>
            <a:r>
              <a:rPr lang="en-US" sz="4000" b="1" spc="300" dirty="0" err="1">
                <a:solidFill>
                  <a:schemeClr val="bg1"/>
                </a:solidFill>
                <a:latin typeface="Lato Black" panose="020F0A02020204030203" pitchFamily="34" charset="0"/>
                <a:ea typeface="Lato"/>
                <a:cs typeface="Lato"/>
              </a:rPr>
              <a:t>GOdonate</a:t>
            </a:r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/>
                <a:cs typeface="Lato"/>
              </a:rPr>
              <a:t> </a:t>
            </a:r>
            <a:endParaRPr lang="en-US" sz="4000" b="1" spc="300" dirty="0">
              <a:solidFill>
                <a:schemeClr val="bg1"/>
              </a:solidFill>
              <a:latin typeface="Lato Black" panose="020F0A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E9918E20-1A50-BE55-367C-D952375BE4E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53507342"/>
              </p:ext>
            </p:extLst>
          </p:nvPr>
        </p:nvGraphicFramePr>
        <p:xfrm>
          <a:off x="1714500" y="2125471"/>
          <a:ext cx="8763000" cy="41140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759234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/>
                <a:cs typeface="Lato"/>
              </a:rPr>
              <a:t>INTERESTS </a:t>
            </a:r>
            <a:endParaRPr lang="en-US" sz="4000" b="1" spc="300" dirty="0">
              <a:solidFill>
                <a:schemeClr val="bg1"/>
              </a:solidFill>
              <a:latin typeface="Lato Black" panose="020F0A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3" name="Picture 2" descr="A close-up of a chart&#10;&#10;Description automatically generated">
            <a:extLst>
              <a:ext uri="{FF2B5EF4-FFF2-40B4-BE49-F238E27FC236}">
                <a16:creationId xmlns:a16="http://schemas.microsoft.com/office/drawing/2014/main" id="{1C796E90-BAEE-6C20-DF10-1760FC81EE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08700" y="2387573"/>
            <a:ext cx="5715000" cy="812853"/>
          </a:xfrm>
          <a:prstGeom prst="rect">
            <a:avLst/>
          </a:prstGeom>
        </p:spPr>
      </p:pic>
      <p:pic>
        <p:nvPicPr>
          <p:cNvPr id="5" name="Picture 4" descr="A screenshot of a white box&#10;&#10;Description automatically generated">
            <a:extLst>
              <a:ext uri="{FF2B5EF4-FFF2-40B4-BE49-F238E27FC236}">
                <a16:creationId xmlns:a16="http://schemas.microsoft.com/office/drawing/2014/main" id="{60885B07-67AD-2BF0-4DB3-C1D73CA67B3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45421" b="-455"/>
          <a:stretch/>
        </p:blipFill>
        <p:spPr>
          <a:xfrm>
            <a:off x="368300" y="2023980"/>
            <a:ext cx="5715004" cy="4207056"/>
          </a:xfrm>
          <a:prstGeom prst="rect">
            <a:avLst/>
          </a:prstGeom>
        </p:spPr>
      </p:pic>
      <p:pic>
        <p:nvPicPr>
          <p:cNvPr id="7" name="Picture 6" descr="A close-up of a blue and white line&#10;&#10;Description automatically generated">
            <a:extLst>
              <a:ext uri="{FF2B5EF4-FFF2-40B4-BE49-F238E27FC236}">
                <a16:creationId xmlns:a16="http://schemas.microsoft.com/office/drawing/2014/main" id="{E7C21CAB-C084-3695-278F-2EB33AD8DCF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-3616" r="47812" b="1984"/>
          <a:stretch/>
        </p:blipFill>
        <p:spPr>
          <a:xfrm>
            <a:off x="6426200" y="4732012"/>
            <a:ext cx="5270560" cy="1095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55127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/>
                <a:cs typeface="Lato"/>
              </a:rPr>
              <a:t>IDAHO COMMUNITY FOUNDATION</a:t>
            </a:r>
            <a:endParaRPr lang="en-US" sz="4000" b="1" spc="300" dirty="0">
              <a:solidFill>
                <a:schemeClr val="bg1"/>
              </a:solidFill>
              <a:latin typeface="Lato Black" panose="020F0A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591014" y="2090421"/>
            <a:ext cx="3706666" cy="228780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US" sz="2800" dirty="0" err="1">
                <a:solidFill>
                  <a:schemeClr val="tx2"/>
                </a:solidFill>
                <a:latin typeface="Lato"/>
                <a:ea typeface="Lato"/>
                <a:cs typeface="Lato"/>
              </a:rPr>
              <a:t>GOdonate</a:t>
            </a:r>
            <a:r>
              <a:rPr lang="en-US" sz="2800" dirty="0">
                <a:solidFill>
                  <a:schemeClr val="tx2"/>
                </a:solidFill>
                <a:latin typeface="Lato"/>
                <a:ea typeface="Lato"/>
                <a:cs typeface="Lato"/>
              </a:rPr>
              <a:t> Settings 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US" sz="2800" dirty="0">
                <a:solidFill>
                  <a:schemeClr val="tx2"/>
                </a:solidFill>
                <a:latin typeface="Lato"/>
                <a:ea typeface="Lato"/>
                <a:cs typeface="Lato"/>
              </a:rPr>
              <a:t>Customization for Rich Text Field on Fund Detail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US" sz="2800" dirty="0">
                <a:solidFill>
                  <a:schemeClr val="tx2"/>
                </a:solidFill>
                <a:latin typeface="Lato"/>
                <a:ea typeface="Lato"/>
                <a:cs typeface="Lato"/>
              </a:rPr>
              <a:t>Theming 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BFBE15A-2240-0310-2898-A65575A75B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41333" y="2047909"/>
            <a:ext cx="6741583" cy="4201514"/>
          </a:xfrm>
          <a:prstGeom prst="rect">
            <a:avLst/>
          </a:prstGeom>
        </p:spPr>
      </p:pic>
      <p:pic>
        <p:nvPicPr>
          <p:cNvPr id="3" name="Picture 2" descr="A screenshot of a computer&#10;&#10;Description automatically generated">
            <a:extLst>
              <a:ext uri="{FF2B5EF4-FFF2-40B4-BE49-F238E27FC236}">
                <a16:creationId xmlns:a16="http://schemas.microsoft.com/office/drawing/2014/main" id="{AE2288A9-C1EB-5E67-4F26-83F1BE76EFA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302" b="17576"/>
          <a:stretch/>
        </p:blipFill>
        <p:spPr>
          <a:xfrm>
            <a:off x="696913" y="4769379"/>
            <a:ext cx="3485115" cy="143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68430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/>
                <a:cs typeface="Lato"/>
              </a:rPr>
              <a:t>IDAHO COMMUNITY FOUNDATION</a:t>
            </a:r>
            <a:endParaRPr lang="en-US" sz="4000" b="1" spc="300" dirty="0">
              <a:solidFill>
                <a:schemeClr val="bg1"/>
              </a:solidFill>
              <a:latin typeface="Lato Black" panose="020F0A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591014" y="2153921"/>
            <a:ext cx="3299885" cy="395698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800" dirty="0">
                <a:solidFill>
                  <a:schemeClr val="tx2"/>
                </a:solidFill>
                <a:latin typeface="Lato"/>
                <a:ea typeface="Lato"/>
                <a:cs typeface="Lato"/>
              </a:rPr>
              <a:t>Communications that link to </a:t>
            </a:r>
            <a:r>
              <a:rPr lang="en-US" sz="2800" dirty="0" err="1">
                <a:solidFill>
                  <a:schemeClr val="tx2"/>
                </a:solidFill>
                <a:latin typeface="Lato"/>
                <a:ea typeface="Lato"/>
                <a:cs typeface="Lato"/>
              </a:rPr>
              <a:t>GOdonate</a:t>
            </a:r>
            <a:r>
              <a:rPr lang="en-US" sz="2800" dirty="0">
                <a:solidFill>
                  <a:schemeClr val="tx2"/>
                </a:solidFill>
                <a:latin typeface="Lato"/>
                <a:ea typeface="Lato"/>
                <a:cs typeface="Lato"/>
              </a:rPr>
              <a:t> page</a:t>
            </a:r>
            <a:br>
              <a:rPr lang="en-US" sz="2800" dirty="0">
                <a:solidFill>
                  <a:schemeClr val="tx2"/>
                </a:solidFill>
                <a:latin typeface="Lato"/>
                <a:ea typeface="Lato"/>
                <a:cs typeface="Lato"/>
              </a:rPr>
            </a:br>
            <a:endParaRPr lang="en-US" dirty="0">
              <a:solidFill>
                <a:schemeClr val="tx2"/>
              </a:solidFill>
              <a:ea typeface="Lato"/>
              <a:cs typeface="Lato"/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US" sz="2800" dirty="0">
                <a:solidFill>
                  <a:schemeClr val="tx2"/>
                </a:solidFill>
                <a:latin typeface="Lato"/>
                <a:ea typeface="Lato"/>
                <a:cs typeface="Lato"/>
              </a:rPr>
              <a:t>Website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US" sz="2800" dirty="0">
                <a:solidFill>
                  <a:schemeClr val="tx2"/>
                </a:solidFill>
                <a:latin typeface="Lato"/>
                <a:ea typeface="Lato"/>
                <a:cs typeface="Lato"/>
              </a:rPr>
              <a:t>Newsletters</a:t>
            </a:r>
            <a:endParaRPr lang="en-US" sz="2800" dirty="0">
              <a:solidFill>
                <a:schemeClr val="tx2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US" sz="2800" dirty="0">
                <a:solidFill>
                  <a:schemeClr val="tx2"/>
                </a:solidFill>
                <a:latin typeface="Lato"/>
                <a:ea typeface="Lato"/>
                <a:cs typeface="Lato"/>
              </a:rPr>
              <a:t>Special Announcements</a:t>
            </a:r>
            <a:endParaRPr lang="en-US" sz="2800" dirty="0">
              <a:solidFill>
                <a:schemeClr val="tx2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US" sz="2800" dirty="0">
                <a:solidFill>
                  <a:schemeClr val="tx2"/>
                </a:solidFill>
                <a:latin typeface="Lato"/>
                <a:ea typeface="Lato"/>
                <a:cs typeface="Lato"/>
              </a:rPr>
              <a:t>Social media</a:t>
            </a:r>
            <a:endParaRPr lang="en-US" sz="2800" dirty="0">
              <a:solidFill>
                <a:schemeClr val="tx2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3" name="Picture 2" descr="A collage of a group of posters&#10;&#10;Description automatically generated">
            <a:extLst>
              <a:ext uri="{FF2B5EF4-FFF2-40B4-BE49-F238E27FC236}">
                <a16:creationId xmlns:a16="http://schemas.microsoft.com/office/drawing/2014/main" id="{46ACC832-4357-930C-A916-DC4B3B7291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86926" y="2063089"/>
            <a:ext cx="6314055" cy="4200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69681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/>
                <a:cs typeface="Lato"/>
              </a:rPr>
              <a:t>DONOR EXPERIENCE</a:t>
            </a:r>
            <a:endParaRPr lang="en-US" sz="4000" b="1" spc="300" dirty="0">
              <a:solidFill>
                <a:schemeClr val="bg1"/>
              </a:solidFill>
              <a:latin typeface="Lato Black" panose="020F0A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A039B81B-FF81-6CE6-E895-AB8A69FECBA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54016839"/>
              </p:ext>
            </p:extLst>
          </p:nvPr>
        </p:nvGraphicFramePr>
        <p:xfrm>
          <a:off x="2616200" y="2222500"/>
          <a:ext cx="6324600" cy="4267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425036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/>
                <a:cs typeface="Lato"/>
              </a:rPr>
              <a:t>IDAHO COMMUNITY FOUNDATION</a:t>
            </a:r>
            <a:endParaRPr lang="en-US" sz="4000" b="1" spc="300" dirty="0">
              <a:solidFill>
                <a:schemeClr val="bg1"/>
              </a:solidFill>
              <a:latin typeface="Lato Black" panose="020F0A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591014" y="2323254"/>
            <a:ext cx="2581954" cy="215956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/>
                <a:cs typeface="Lato"/>
              </a:rPr>
              <a:t>Giving a donation 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/>
                <a:cs typeface="Lato"/>
              </a:rPr>
              <a:t>Bypass login / Tracking user activity </a:t>
            </a:r>
          </a:p>
        </p:txBody>
      </p:sp>
      <p:pic>
        <p:nvPicPr>
          <p:cNvPr id="3" name="Picture 2" descr="A screenshot of a computer screen&#10;&#10;Description automatically generated">
            <a:extLst>
              <a:ext uri="{FF2B5EF4-FFF2-40B4-BE49-F238E27FC236}">
                <a16:creationId xmlns:a16="http://schemas.microsoft.com/office/drawing/2014/main" id="{D6005188-35AD-D5C0-58B5-CBEF6120CB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38411" y="2122744"/>
            <a:ext cx="7717692" cy="4266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64404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6C780E87-5567-2953-8DD1-D9AD1BDD09B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58649265"/>
              </p:ext>
            </p:extLst>
          </p:nvPr>
        </p:nvGraphicFramePr>
        <p:xfrm>
          <a:off x="736600" y="-330200"/>
          <a:ext cx="10871200" cy="7937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/>
                <a:cs typeface="Lato"/>
              </a:rPr>
              <a:t>PROCESSING TRANSACTIONS IN CRM</a:t>
            </a:r>
            <a:endParaRPr lang="en-US" sz="4000" b="1" spc="300" dirty="0">
              <a:solidFill>
                <a:schemeClr val="bg1"/>
              </a:solidFill>
              <a:latin typeface="Lato Black" panose="020F0A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96782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/>
                <a:cs typeface="Lato"/>
              </a:rPr>
              <a:t>IDAHO COMMUNITY FOUNDATION</a:t>
            </a:r>
            <a:endParaRPr lang="en-US" sz="4000" b="1" spc="300" dirty="0">
              <a:solidFill>
                <a:schemeClr val="bg1"/>
              </a:solidFill>
              <a:latin typeface="Lato Black" panose="020F0A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591014" y="2016337"/>
            <a:ext cx="10972801" cy="88537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US" sz="2400" dirty="0">
                <a:solidFill>
                  <a:schemeClr val="tx2"/>
                </a:solidFill>
                <a:ea typeface="Lato"/>
                <a:cs typeface="Lato"/>
              </a:rPr>
              <a:t>Gift Processing Frequency 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US" sz="2400" dirty="0">
                <a:solidFill>
                  <a:schemeClr val="tx2"/>
                </a:solidFill>
                <a:ea typeface="Lato"/>
                <a:cs typeface="Lato"/>
              </a:rPr>
              <a:t>Multi Fund and Single Fund Gift Processing</a:t>
            </a:r>
          </a:p>
        </p:txBody>
      </p:sp>
      <p:pic>
        <p:nvPicPr>
          <p:cNvPr id="5" name="Picture 4" descr="A screenshot of a computer&#10;&#10;Description automatically generated">
            <a:extLst>
              <a:ext uri="{FF2B5EF4-FFF2-40B4-BE49-F238E27FC236}">
                <a16:creationId xmlns:a16="http://schemas.microsoft.com/office/drawing/2014/main" id="{FE806328-D98C-24BD-5C09-D14E1B1FAB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5403" y="2975391"/>
            <a:ext cx="10051686" cy="1894070"/>
          </a:xfrm>
          <a:prstGeom prst="rect">
            <a:avLst/>
          </a:prstGeom>
        </p:spPr>
      </p:pic>
      <p:pic>
        <p:nvPicPr>
          <p:cNvPr id="6" name="Picture 5" descr="A screenshot of a computer&#10;&#10;Description automatically generated">
            <a:extLst>
              <a:ext uri="{FF2B5EF4-FFF2-40B4-BE49-F238E27FC236}">
                <a16:creationId xmlns:a16="http://schemas.microsoft.com/office/drawing/2014/main" id="{F717FFB3-FBF7-F771-6F42-54FF43FE03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73115" y="4869149"/>
            <a:ext cx="7844852" cy="1466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79677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/>
                <a:cs typeface="Lato"/>
              </a:rPr>
              <a:t>IDAHO COMMUNITY FOUNDATION</a:t>
            </a:r>
            <a:endParaRPr lang="en-US" sz="4000" b="1" spc="300" dirty="0">
              <a:solidFill>
                <a:schemeClr val="bg1"/>
              </a:solidFill>
              <a:latin typeface="Lato Black" panose="020F0A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591014" y="2323254"/>
            <a:ext cx="10972801" cy="88537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2"/>
                </a:solidFill>
                <a:ea typeface="Lato"/>
                <a:cs typeface="Lato"/>
              </a:rPr>
              <a:t>Views and Dashboards for Processing </a:t>
            </a:r>
            <a:r>
              <a:rPr lang="en-US" sz="2400" dirty="0" err="1">
                <a:solidFill>
                  <a:schemeClr val="tx2"/>
                </a:solidFill>
                <a:ea typeface="Lato"/>
                <a:cs typeface="Lato"/>
              </a:rPr>
              <a:t>GOdonate</a:t>
            </a:r>
            <a:r>
              <a:rPr lang="en-US" sz="2400" dirty="0">
                <a:solidFill>
                  <a:schemeClr val="tx2"/>
                </a:solidFill>
                <a:ea typeface="Lato"/>
                <a:cs typeface="Lato"/>
              </a:rPr>
              <a:t> Transactions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US" sz="2400" dirty="0">
                <a:solidFill>
                  <a:schemeClr val="tx2"/>
                </a:solidFill>
                <a:ea typeface="Lato"/>
                <a:cs typeface="Lato"/>
              </a:rPr>
              <a:t>Donor Communications</a:t>
            </a:r>
          </a:p>
        </p:txBody>
      </p:sp>
      <p:pic>
        <p:nvPicPr>
          <p:cNvPr id="6" name="Picture 5" descr="A screenshot of a computer screen&#10;&#10;Description automatically generated">
            <a:extLst>
              <a:ext uri="{FF2B5EF4-FFF2-40B4-BE49-F238E27FC236}">
                <a16:creationId xmlns:a16="http://schemas.microsoft.com/office/drawing/2014/main" id="{19FD4D3B-0DDE-A74C-8234-CF563BD551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6154" y="3693132"/>
            <a:ext cx="11185769" cy="2101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25764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/>
                <a:cs typeface="Lato"/>
              </a:rPr>
              <a:t>OUT-OF-THE-BOX TOOLS</a:t>
            </a:r>
            <a:endParaRPr lang="en-US" sz="4000" b="1" spc="300" dirty="0">
              <a:solidFill>
                <a:schemeClr val="bg1"/>
              </a:solidFill>
              <a:latin typeface="Lato Black" panose="020F0A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F799953-5BD7-45B6-AE90-166110B94986}"/>
              </a:ext>
            </a:extLst>
          </p:cNvPr>
          <p:cNvSpPr txBox="1"/>
          <p:nvPr/>
        </p:nvSpPr>
        <p:spPr>
          <a:xfrm>
            <a:off x="665480" y="2021840"/>
            <a:ext cx="11084560" cy="304288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US" sz="2800" dirty="0">
                <a:solidFill>
                  <a:schemeClr val="tx2"/>
                </a:solidFill>
                <a:ea typeface="Lato"/>
                <a:cs typeface="Lato"/>
              </a:rPr>
              <a:t>EMAIL TEMPLATES (All sent via CRM code, activity tracks to fund timeline)</a:t>
            </a:r>
            <a:endParaRPr lang="en-US" sz="2800" dirty="0">
              <a:solidFill>
                <a:schemeClr val="tx2"/>
              </a:solidFill>
            </a:endParaRPr>
          </a:p>
          <a:p>
            <a:pPr marL="800100" lvl="2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–"/>
            </a:pPr>
            <a:r>
              <a:rPr lang="en-US" sz="2400" dirty="0" err="1">
                <a:solidFill>
                  <a:schemeClr val="tx2"/>
                </a:solidFill>
                <a:ea typeface="Lato"/>
                <a:cs typeface="Lato"/>
              </a:rPr>
              <a:t>GOdonate</a:t>
            </a:r>
            <a:r>
              <a:rPr lang="en-US" sz="2400" dirty="0">
                <a:solidFill>
                  <a:schemeClr val="tx2"/>
                </a:solidFill>
                <a:ea typeface="Lato"/>
                <a:cs typeface="Lato"/>
              </a:rPr>
              <a:t> Donation Confirmation Email – Sent automatically on submission </a:t>
            </a:r>
          </a:p>
          <a:p>
            <a:pPr marL="800100" lvl="2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–"/>
            </a:pPr>
            <a:r>
              <a:rPr lang="en-US" sz="2400" dirty="0" err="1">
                <a:solidFill>
                  <a:schemeClr val="tx2"/>
                </a:solidFill>
                <a:ea typeface="Lato"/>
                <a:cs typeface="Lato"/>
              </a:rPr>
              <a:t>GOdonate</a:t>
            </a:r>
            <a:r>
              <a:rPr lang="en-US" sz="2400" dirty="0">
                <a:solidFill>
                  <a:schemeClr val="tx2"/>
                </a:solidFill>
                <a:ea typeface="Lato"/>
                <a:cs typeface="Lato"/>
              </a:rPr>
              <a:t> Email Verification </a:t>
            </a:r>
          </a:p>
          <a:p>
            <a:pPr marL="800100" lvl="2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–"/>
            </a:pPr>
            <a:r>
              <a:rPr lang="en-US" sz="2400" dirty="0" err="1">
                <a:solidFill>
                  <a:schemeClr val="tx2"/>
                </a:solidFill>
                <a:ea typeface="Lato"/>
                <a:cs typeface="Lato"/>
              </a:rPr>
              <a:t>GOdonate</a:t>
            </a:r>
            <a:r>
              <a:rPr lang="en-US" sz="2400" dirty="0">
                <a:solidFill>
                  <a:schemeClr val="tx2"/>
                </a:solidFill>
                <a:ea typeface="Lato"/>
                <a:cs typeface="Lato"/>
              </a:rPr>
              <a:t> On-screen Payment Confirmation </a:t>
            </a:r>
          </a:p>
          <a:p>
            <a:pPr marL="800100" lvl="2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–"/>
            </a:pPr>
            <a:r>
              <a:rPr lang="en-US" sz="2400" dirty="0" err="1">
                <a:solidFill>
                  <a:schemeClr val="tx2"/>
                </a:solidFill>
                <a:ea typeface="Lato"/>
                <a:cs typeface="Lato"/>
              </a:rPr>
              <a:t>GOdonate</a:t>
            </a:r>
            <a:r>
              <a:rPr lang="en-US" sz="2400" dirty="0">
                <a:solidFill>
                  <a:schemeClr val="tx2"/>
                </a:solidFill>
                <a:ea typeface="Lato"/>
                <a:cs typeface="Lato"/>
              </a:rPr>
              <a:t> Reset Password </a:t>
            </a:r>
          </a:p>
        </p:txBody>
      </p:sp>
    </p:spTree>
    <p:extLst>
      <p:ext uri="{BB962C8B-B14F-4D97-AF65-F5344CB8AC3E}">
        <p14:creationId xmlns:p14="http://schemas.microsoft.com/office/powerpoint/2010/main" val="35416872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/>
                <a:cs typeface="Lato"/>
              </a:rPr>
              <a:t>OUT-OF-THE-BOX TOOLS</a:t>
            </a:r>
            <a:endParaRPr lang="en-US" sz="4000" b="1" spc="300" dirty="0">
              <a:solidFill>
                <a:schemeClr val="bg1"/>
              </a:solidFill>
              <a:latin typeface="Lato Black" panose="020F0A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F799953-5BD7-45B6-AE90-166110B94986}"/>
              </a:ext>
            </a:extLst>
          </p:cNvPr>
          <p:cNvSpPr txBox="1"/>
          <p:nvPr/>
        </p:nvSpPr>
        <p:spPr>
          <a:xfrm>
            <a:off x="665480" y="2021840"/>
            <a:ext cx="10791952" cy="408214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US" sz="2400" dirty="0">
                <a:solidFill>
                  <a:schemeClr val="tx2"/>
                </a:solidFill>
                <a:ea typeface="Lato"/>
                <a:cs typeface="Lato"/>
              </a:rPr>
              <a:t>VIEWS </a:t>
            </a:r>
          </a:p>
          <a:p>
            <a:pPr marL="800100" lvl="2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–"/>
            </a:pPr>
            <a:r>
              <a:rPr lang="en-US" sz="2000" dirty="0">
                <a:solidFill>
                  <a:schemeClr val="tx2"/>
                </a:solidFill>
                <a:ea typeface="Lato"/>
                <a:cs typeface="Lato"/>
              </a:rPr>
              <a:t>Active </a:t>
            </a:r>
            <a:r>
              <a:rPr lang="en-US" sz="2000" dirty="0" err="1">
                <a:solidFill>
                  <a:schemeClr val="tx2"/>
                </a:solidFill>
                <a:ea typeface="Lato"/>
                <a:cs typeface="Lato"/>
              </a:rPr>
              <a:t>GOdonate</a:t>
            </a:r>
            <a:r>
              <a:rPr lang="en-US" sz="2000" dirty="0">
                <a:solidFill>
                  <a:schemeClr val="tx2"/>
                </a:solidFill>
                <a:ea typeface="Lato"/>
                <a:cs typeface="Lato"/>
              </a:rPr>
              <a:t> Transactions </a:t>
            </a:r>
          </a:p>
          <a:p>
            <a:pPr marL="800100" lvl="2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–"/>
            </a:pPr>
            <a:r>
              <a:rPr lang="en-US" sz="2000" dirty="0" err="1">
                <a:solidFill>
                  <a:schemeClr val="tx2"/>
                </a:solidFill>
                <a:ea typeface="Lato"/>
                <a:cs typeface="Lato"/>
              </a:rPr>
              <a:t>GOdonate</a:t>
            </a:r>
            <a:r>
              <a:rPr lang="en-US" sz="2000" dirty="0">
                <a:solidFill>
                  <a:schemeClr val="tx2"/>
                </a:solidFill>
                <a:ea typeface="Lato"/>
                <a:cs typeface="Lato"/>
              </a:rPr>
              <a:t> Transactions for Review </a:t>
            </a:r>
          </a:p>
          <a:p>
            <a:pPr marL="800100" lvl="2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–"/>
            </a:pPr>
            <a:r>
              <a:rPr lang="en-US" sz="2000" dirty="0" err="1">
                <a:solidFill>
                  <a:schemeClr val="tx2"/>
                </a:solidFill>
                <a:ea typeface="Lato"/>
                <a:cs typeface="Lato"/>
              </a:rPr>
              <a:t>GOdonate</a:t>
            </a:r>
            <a:r>
              <a:rPr lang="en-US" sz="2000" dirty="0">
                <a:solidFill>
                  <a:schemeClr val="tx2"/>
                </a:solidFill>
                <a:ea typeface="Lato"/>
                <a:cs typeface="Lato"/>
              </a:rPr>
              <a:t> Fund Card (Funds Entity, public-facing data on fund detail pages in </a:t>
            </a:r>
            <a:r>
              <a:rPr lang="en-US" sz="2000" dirty="0" err="1">
                <a:solidFill>
                  <a:schemeClr val="tx2"/>
                </a:solidFill>
                <a:ea typeface="Lato"/>
                <a:cs typeface="Lato"/>
              </a:rPr>
              <a:t>GOdonate</a:t>
            </a:r>
            <a:r>
              <a:rPr lang="en-US" sz="2000" dirty="0">
                <a:solidFill>
                  <a:schemeClr val="tx2"/>
                </a:solidFill>
                <a:ea typeface="Lato"/>
                <a:cs typeface="Lato"/>
              </a:rPr>
              <a:t>) </a:t>
            </a:r>
          </a:p>
          <a:p>
            <a:pPr marL="800100" lvl="2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–"/>
            </a:pPr>
            <a:r>
              <a:rPr lang="en-US" sz="2000" dirty="0" err="1">
                <a:solidFill>
                  <a:schemeClr val="tx2"/>
                </a:solidFill>
                <a:ea typeface="Lato"/>
                <a:cs typeface="Lato"/>
              </a:rPr>
              <a:t>GOdonate</a:t>
            </a:r>
            <a:r>
              <a:rPr lang="en-US" sz="2000" dirty="0">
                <a:solidFill>
                  <a:schemeClr val="tx2"/>
                </a:solidFill>
                <a:ea typeface="Lato"/>
                <a:cs typeface="Lato"/>
              </a:rPr>
              <a:t> Enabled Funds (Funds Entity, only shows active </a:t>
            </a:r>
            <a:r>
              <a:rPr lang="en-US" sz="2000" dirty="0" err="1">
                <a:solidFill>
                  <a:schemeClr val="tx2"/>
                </a:solidFill>
                <a:ea typeface="Lato"/>
                <a:cs typeface="Lato"/>
              </a:rPr>
              <a:t>GOdonate</a:t>
            </a:r>
            <a:r>
              <a:rPr lang="en-US" sz="2000" dirty="0">
                <a:solidFill>
                  <a:schemeClr val="tx2"/>
                </a:solidFill>
                <a:ea typeface="Lato"/>
                <a:cs typeface="Lato"/>
              </a:rPr>
              <a:t> enabled funds) </a:t>
            </a:r>
          </a:p>
          <a:p>
            <a:pPr marL="228600" lvl="1" indent="-228600">
              <a:lnSpc>
                <a:spcPct val="90000"/>
              </a:lnSpc>
              <a:spcBef>
                <a:spcPts val="1000"/>
              </a:spcBef>
            </a:pPr>
            <a:endParaRPr lang="en-US" dirty="0">
              <a:solidFill>
                <a:schemeClr val="tx2"/>
              </a:solidFill>
              <a:ea typeface="Lato"/>
              <a:cs typeface="Lato"/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US" sz="2400" dirty="0">
                <a:solidFill>
                  <a:schemeClr val="tx2"/>
                </a:solidFill>
                <a:ea typeface="Lato"/>
                <a:cs typeface="Lato"/>
              </a:rPr>
              <a:t>WORKFLOWS </a:t>
            </a:r>
          </a:p>
          <a:p>
            <a:pPr marL="800100" lvl="2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–"/>
            </a:pPr>
            <a:r>
              <a:rPr lang="en-US" sz="2400" dirty="0" err="1">
                <a:solidFill>
                  <a:schemeClr val="tx2"/>
                </a:solidFill>
                <a:ea typeface="Lato"/>
                <a:cs typeface="Lato"/>
              </a:rPr>
              <a:t>GOdonate</a:t>
            </a:r>
            <a:r>
              <a:rPr lang="en-US" sz="2400" dirty="0">
                <a:solidFill>
                  <a:schemeClr val="tx2"/>
                </a:solidFill>
                <a:ea typeface="Lato"/>
                <a:cs typeface="Lato"/>
              </a:rPr>
              <a:t> Process Completed Donation </a:t>
            </a:r>
          </a:p>
          <a:p>
            <a:pPr marL="800100" lvl="2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–"/>
            </a:pPr>
            <a:r>
              <a:rPr lang="en-US" sz="2400" dirty="0" err="1">
                <a:solidFill>
                  <a:schemeClr val="tx2"/>
                </a:solidFill>
                <a:ea typeface="Lato"/>
                <a:cs typeface="Lato"/>
              </a:rPr>
              <a:t>GOdonate</a:t>
            </a:r>
            <a:r>
              <a:rPr lang="en-US" sz="2400" dirty="0">
                <a:solidFill>
                  <a:schemeClr val="tx2"/>
                </a:solidFill>
                <a:ea typeface="Lato"/>
                <a:cs typeface="Lato"/>
              </a:rPr>
              <a:t> Transaction New Donor Creation</a:t>
            </a:r>
          </a:p>
        </p:txBody>
      </p:sp>
    </p:spTree>
    <p:extLst>
      <p:ext uri="{BB962C8B-B14F-4D97-AF65-F5344CB8AC3E}">
        <p14:creationId xmlns:p14="http://schemas.microsoft.com/office/powerpoint/2010/main" val="31010082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/>
                <a:cs typeface="Lato"/>
              </a:rPr>
              <a:t>COMING SOON</a:t>
            </a:r>
            <a:endParaRPr lang="en-US" sz="4000" b="1" spc="300" dirty="0">
              <a:solidFill>
                <a:schemeClr val="bg1"/>
              </a:solidFill>
              <a:latin typeface="Lato Black" panose="020F0A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591014" y="2323254"/>
            <a:ext cx="10972801" cy="25442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US" sz="2800" dirty="0">
                <a:solidFill>
                  <a:schemeClr val="tx2"/>
                </a:solidFill>
                <a:latin typeface="Lato"/>
                <a:ea typeface="Lato"/>
                <a:cs typeface="Lato"/>
              </a:rPr>
              <a:t>Donor ability to cover transaction fees | Q3 2024</a:t>
            </a:r>
            <a:endParaRPr lang="en-US" sz="2800" dirty="0">
              <a:solidFill>
                <a:schemeClr val="tx2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US" sz="2800" dirty="0">
                <a:solidFill>
                  <a:schemeClr val="tx2"/>
                </a:solidFill>
                <a:latin typeface="Lato"/>
                <a:ea typeface="Lato"/>
                <a:cs typeface="Lato"/>
              </a:rPr>
              <a:t>Recurring Transactions | Q3 2024</a:t>
            </a:r>
            <a:endParaRPr lang="en-US" sz="2800" dirty="0">
              <a:solidFill>
                <a:schemeClr val="tx2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US" sz="2800" dirty="0">
                <a:solidFill>
                  <a:schemeClr val="tx2"/>
                </a:solidFill>
                <a:latin typeface="Lato"/>
                <a:ea typeface="Lato"/>
                <a:cs typeface="Lato"/>
              </a:rPr>
              <a:t>Shopping Cart Experience</a:t>
            </a:r>
            <a:endParaRPr lang="en-US" sz="2800" dirty="0">
              <a:solidFill>
                <a:schemeClr val="tx2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US" sz="2800" dirty="0">
                <a:solidFill>
                  <a:schemeClr val="tx2"/>
                </a:solidFill>
                <a:latin typeface="Lato"/>
                <a:ea typeface="Lato"/>
                <a:cs typeface="Lato"/>
              </a:rPr>
              <a:t>Events </a:t>
            </a:r>
            <a:endParaRPr lang="en-US" sz="2800" dirty="0">
              <a:solidFill>
                <a:schemeClr val="tx2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US" sz="2800" dirty="0">
                <a:solidFill>
                  <a:schemeClr val="tx2"/>
                </a:solidFill>
                <a:latin typeface="Lato"/>
                <a:ea typeface="Lato"/>
                <a:cs typeface="Lato"/>
              </a:rPr>
              <a:t>Letters Entity </a:t>
            </a:r>
            <a:r>
              <a:rPr lang="en-US" sz="2800" dirty="0">
                <a:solidFill>
                  <a:schemeClr val="tx2"/>
                </a:solidFill>
                <a:ea typeface="+mn-lt"/>
                <a:cs typeface="+mn-lt"/>
              </a:rPr>
              <a:t>| Q3 2024</a:t>
            </a:r>
          </a:p>
        </p:txBody>
      </p:sp>
    </p:spTree>
    <p:extLst>
      <p:ext uri="{BB962C8B-B14F-4D97-AF65-F5344CB8AC3E}">
        <p14:creationId xmlns:p14="http://schemas.microsoft.com/office/powerpoint/2010/main" val="419778661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CCA9EBC-3D5B-DECC-D1A4-F08BC8F90482}"/>
              </a:ext>
            </a:extLst>
          </p:cNvPr>
          <p:cNvSpPr/>
          <p:nvPr/>
        </p:nvSpPr>
        <p:spPr>
          <a:xfrm>
            <a:off x="0" y="0"/>
            <a:ext cx="123063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3164295" y="2844224"/>
            <a:ext cx="6162585" cy="116955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7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/>
                <a:cs typeface="Lato"/>
              </a:rPr>
              <a:t>QUESTIONS?</a:t>
            </a:r>
            <a:endParaRPr lang="en-US" sz="7000" b="1" spc="300" dirty="0">
              <a:solidFill>
                <a:schemeClr val="bg1"/>
              </a:solidFill>
              <a:latin typeface="Lato Black" panose="020F0A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5" name="Picture 4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DD01FCD0-290F-1D40-B6FC-73D667D70D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6017" y="6293440"/>
            <a:ext cx="1888583" cy="334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10835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/>
                <a:cs typeface="Lato"/>
              </a:rPr>
              <a:t>RESOURCES</a:t>
            </a:r>
            <a:endParaRPr lang="en-US" sz="4000" b="1" spc="300" dirty="0">
              <a:solidFill>
                <a:schemeClr val="bg1"/>
              </a:solidFill>
              <a:latin typeface="Lato Black" panose="020F0A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591014" y="2323254"/>
            <a:ext cx="10972801" cy="25442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US" sz="2800" dirty="0">
                <a:solidFill>
                  <a:schemeClr val="tx2"/>
                </a:solidFill>
                <a:ea typeface="+mn-lt"/>
                <a:cs typeface="+mn-lt"/>
                <a:hlinkClick r:id="rId2"/>
              </a:rPr>
              <a:t>GOdonate Admin Guide</a:t>
            </a:r>
            <a:endParaRPr lang="en-US" sz="2800" dirty="0">
              <a:solidFill>
                <a:schemeClr val="tx2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US" sz="2800" dirty="0">
                <a:solidFill>
                  <a:schemeClr val="tx2"/>
                </a:solidFill>
                <a:ea typeface="+mn-lt"/>
                <a:cs typeface="+mn-lt"/>
                <a:hlinkClick r:id="rId3"/>
              </a:rPr>
              <a:t>Obtaining Stripe API Keys for GOdonate</a:t>
            </a:r>
            <a:endParaRPr lang="en-US" dirty="0"/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US" sz="2800" dirty="0">
                <a:solidFill>
                  <a:schemeClr val="tx2"/>
                </a:solidFill>
                <a:ea typeface="+mn-lt"/>
                <a:cs typeface="+mn-lt"/>
                <a:hlinkClick r:id="rId4"/>
              </a:rPr>
              <a:t>GOdonate Implementation Testing Checklist</a:t>
            </a:r>
            <a:endParaRPr lang="en-US" dirty="0"/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endParaRPr lang="en-US" sz="2800" dirty="0">
              <a:solidFill>
                <a:schemeClr val="tx2"/>
              </a:solidFill>
              <a:latin typeface="Lato"/>
              <a:ea typeface="Lato"/>
              <a:cs typeface="Lato"/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endParaRPr lang="en-US" sz="2800" dirty="0">
              <a:solidFill>
                <a:schemeClr val="tx2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942879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CCA9EBC-3D5B-DECC-D1A4-F08BC8F90482}"/>
              </a:ext>
            </a:extLst>
          </p:cNvPr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50127" y="3075057"/>
            <a:ext cx="499574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THANK YOU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6461171" y="632850"/>
            <a:ext cx="4984595" cy="559230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28600"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schemeClr val="tx2"/>
                </a:solidFill>
                <a:latin typeface="Lato"/>
                <a:ea typeface="Lato"/>
                <a:cs typeface="Lato"/>
              </a:rPr>
              <a:t>PRESENTED BY</a:t>
            </a:r>
          </a:p>
          <a:p>
            <a:pPr marL="228600">
              <a:lnSpc>
                <a:spcPct val="90000"/>
              </a:lnSpc>
              <a:spcBef>
                <a:spcPts val="1000"/>
              </a:spcBef>
            </a:pPr>
            <a:endParaRPr lang="en-US" sz="2200" dirty="0">
              <a:solidFill>
                <a:schemeClr val="tx2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228600">
              <a:lnSpc>
                <a:spcPct val="90000"/>
              </a:lnSpc>
              <a:spcBef>
                <a:spcPts val="1000"/>
              </a:spcBef>
            </a:pPr>
            <a:r>
              <a:rPr lang="en-US" sz="2200" b="1" dirty="0">
                <a:solidFill>
                  <a:schemeClr val="accent1"/>
                </a:solidFill>
                <a:latin typeface="Segoe UI"/>
                <a:ea typeface="Lato"/>
                <a:cs typeface="Segoe UI"/>
              </a:rPr>
              <a:t>Zach Mars</a:t>
            </a:r>
          </a:p>
          <a:p>
            <a:pPr marL="228600"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schemeClr val="tx2"/>
                </a:solidFill>
                <a:latin typeface="Segoe UI"/>
                <a:ea typeface="Lato"/>
                <a:cs typeface="Segoe UI"/>
              </a:rPr>
              <a:t>IT Manager</a:t>
            </a:r>
          </a:p>
          <a:p>
            <a:pPr marL="228600"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schemeClr val="tx2"/>
                </a:solidFill>
                <a:latin typeface="Segoe UI"/>
                <a:ea typeface="Lato"/>
                <a:cs typeface="Segoe UI"/>
              </a:rPr>
              <a:t>Idaho Community Foundation</a:t>
            </a:r>
          </a:p>
          <a:p>
            <a:pPr marL="228600">
              <a:lnSpc>
                <a:spcPct val="90000"/>
              </a:lnSpc>
              <a:spcBef>
                <a:spcPts val="1000"/>
              </a:spcBef>
            </a:pPr>
            <a:endParaRPr lang="en-US" sz="2200" dirty="0">
              <a:solidFill>
                <a:schemeClr val="tx2"/>
              </a:solidFill>
              <a:latin typeface="Segoe UI"/>
              <a:ea typeface="Lato"/>
              <a:cs typeface="Segoe UI"/>
            </a:endParaRPr>
          </a:p>
          <a:p>
            <a:pPr marL="228600">
              <a:lnSpc>
                <a:spcPct val="90000"/>
              </a:lnSpc>
              <a:spcBef>
                <a:spcPts val="1000"/>
              </a:spcBef>
            </a:pPr>
            <a:r>
              <a:rPr lang="en-US" sz="2200" b="1" dirty="0">
                <a:solidFill>
                  <a:schemeClr val="tx2"/>
                </a:solidFill>
                <a:latin typeface="Segoe UI"/>
                <a:ea typeface="Lato"/>
                <a:cs typeface="Segoe UI"/>
              </a:rPr>
              <a:t>Chelsey Wagoner </a:t>
            </a:r>
          </a:p>
          <a:p>
            <a:pPr marL="228600"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schemeClr val="tx2"/>
                </a:solidFill>
                <a:latin typeface="Segoe UI"/>
                <a:ea typeface="Lato"/>
                <a:cs typeface="Segoe UI"/>
              </a:rPr>
              <a:t>Manager of Client Experience</a:t>
            </a:r>
          </a:p>
          <a:p>
            <a:pPr marL="228600">
              <a:lnSpc>
                <a:spcPct val="90000"/>
              </a:lnSpc>
              <a:spcBef>
                <a:spcPts val="1000"/>
              </a:spcBef>
            </a:pPr>
            <a:endParaRPr lang="en-US" sz="2200" dirty="0">
              <a:solidFill>
                <a:schemeClr val="tx2"/>
              </a:solidFill>
            </a:endParaRPr>
          </a:p>
          <a:p>
            <a:pPr marL="228600"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schemeClr val="tx2"/>
                </a:solidFill>
              </a:rPr>
              <a:t>SUPPORTING PRESENTERS</a:t>
            </a:r>
          </a:p>
          <a:p>
            <a:pPr marL="228600">
              <a:lnSpc>
                <a:spcPct val="90000"/>
              </a:lnSpc>
              <a:spcBef>
                <a:spcPts val="1000"/>
              </a:spcBef>
            </a:pPr>
            <a:r>
              <a:rPr lang="en-US" sz="2200" b="1" dirty="0">
                <a:solidFill>
                  <a:schemeClr val="accent1"/>
                </a:solidFill>
                <a:latin typeface="Segoe UI"/>
                <a:ea typeface="Lato"/>
                <a:cs typeface="Segoe UI"/>
              </a:rPr>
              <a:t>Alyson Belvin </a:t>
            </a:r>
          </a:p>
          <a:p>
            <a:pPr marL="228600">
              <a:lnSpc>
                <a:spcPct val="90000"/>
              </a:lnSpc>
              <a:spcBef>
                <a:spcPts val="1000"/>
              </a:spcBef>
            </a:pPr>
            <a:r>
              <a:rPr lang="en-US" sz="2200" b="1" dirty="0">
                <a:solidFill>
                  <a:schemeClr val="accent1"/>
                </a:solidFill>
                <a:latin typeface="Segoe UI"/>
                <a:ea typeface="Lato"/>
                <a:cs typeface="Segoe UI"/>
              </a:rPr>
              <a:t>Marni DuVal</a:t>
            </a:r>
          </a:p>
          <a:p>
            <a:pPr marL="228600">
              <a:lnSpc>
                <a:spcPct val="90000"/>
              </a:lnSpc>
              <a:spcBef>
                <a:spcPts val="1000"/>
              </a:spcBef>
            </a:pPr>
            <a:r>
              <a:rPr lang="en-US" sz="2200" b="1" dirty="0">
                <a:solidFill>
                  <a:schemeClr val="accent1"/>
                </a:solidFill>
                <a:latin typeface="Segoe UI"/>
                <a:ea typeface="Lato"/>
                <a:cs typeface="Segoe UI"/>
              </a:rPr>
              <a:t>Addie Kelzer </a:t>
            </a:r>
          </a:p>
        </p:txBody>
      </p:sp>
      <p:pic>
        <p:nvPicPr>
          <p:cNvPr id="5" name="Picture 4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DD01FCD0-290F-1D40-B6FC-73D667D70D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6017" y="6293440"/>
            <a:ext cx="1888583" cy="334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3143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akoyaGO">
      <a:dk1>
        <a:srgbClr val="006765"/>
      </a:dk1>
      <a:lt1>
        <a:sysClr val="window" lastClr="FFFFFF"/>
      </a:lt1>
      <a:dk2>
        <a:srgbClr val="5D5C5B"/>
      </a:dk2>
      <a:lt2>
        <a:srgbClr val="FFFFFF"/>
      </a:lt2>
      <a:accent1>
        <a:srgbClr val="006765"/>
      </a:accent1>
      <a:accent2>
        <a:srgbClr val="EEE809"/>
      </a:accent2>
      <a:accent3>
        <a:srgbClr val="FFA60B"/>
      </a:accent3>
      <a:accent4>
        <a:srgbClr val="F05323"/>
      </a:accent4>
      <a:accent5>
        <a:srgbClr val="00A6A3"/>
      </a:accent5>
      <a:accent6>
        <a:srgbClr val="FFFFFF"/>
      </a:accent6>
      <a:hlink>
        <a:srgbClr val="006765"/>
      </a:hlink>
      <a:folHlink>
        <a:srgbClr val="00A6A3"/>
      </a:folHlink>
    </a:clrScheme>
    <a:fontScheme name="akoyaGO">
      <a:majorFont>
        <a:latin typeface="Lato"/>
        <a:ea typeface=""/>
        <a:cs typeface=""/>
      </a:majorFont>
      <a:minorFont>
        <a:latin typeface="Lat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83008C781033A428F72BF4DC3AE5C58" ma:contentTypeVersion="21" ma:contentTypeDescription="Create a new document." ma:contentTypeScope="" ma:versionID="140429921ef9822dd5355260cfa8522d">
  <xsd:schema xmlns:xsd="http://www.w3.org/2001/XMLSchema" xmlns:xs="http://www.w3.org/2001/XMLSchema" xmlns:p="http://schemas.microsoft.com/office/2006/metadata/properties" xmlns:ns2="2ea194d2-f4d9-4c98-8732-9a151d87f2dc" xmlns:ns3="bf83b915-ac01-4929-a343-df091c756047" targetNamespace="http://schemas.microsoft.com/office/2006/metadata/properties" ma:root="true" ma:fieldsID="ac3ccf25af2348a2ce38111656bd317b" ns2:_="" ns3:_="">
    <xsd:import namespace="2ea194d2-f4d9-4c98-8732-9a151d87f2dc"/>
    <xsd:import namespace="bf83b915-ac01-4929-a343-df091c756047"/>
    <xsd:element name="properties">
      <xsd:complexType>
        <xsd:sequence>
          <xsd:element name="documentManagement">
            <xsd:complexType>
              <xsd:all>
                <xsd:element ref="ns2:MigrationSourceURL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Image" minOccurs="0"/>
                <xsd:element ref="ns2:MediaServiceSearchProperties" minOccurs="0"/>
                <xsd:element ref="ns2:DirectorInformation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ea194d2-f4d9-4c98-8732-9a151d87f2dc" elementFormDefault="qualified">
    <xsd:import namespace="http://schemas.microsoft.com/office/2006/documentManagement/types"/>
    <xsd:import namespace="http://schemas.microsoft.com/office/infopath/2007/PartnerControls"/>
    <xsd:element name="MigrationSourceURL" ma:index="8" nillable="true" ma:displayName="MigrationSourceURL" ma:internalName="MigrationSourceURL">
      <xsd:simpleType>
        <xsd:restriction base="dms:Note">
          <xsd:maxLength value="255"/>
        </xsd:restriction>
      </xsd:simpleType>
    </xsd:element>
    <xsd:element name="MediaServiceMetadata" ma:index="9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2" nillable="true" ma:displayName="MediaServiceAutoTags" ma:internalName="MediaServiceAutoTags" ma:readOnly="true">
      <xsd:simpleType>
        <xsd:restriction base="dms:Text"/>
      </xsd:simpleType>
    </xsd:element>
    <xsd:element name="MediaServiceOCR" ma:index="13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71b67e76-6484-48c9-8542-0dee9df869a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4" nillable="true" ma:displayName="Location" ma:internalName="MediaServiceLocation" ma:readOnly="true">
      <xsd:simpleType>
        <xsd:restriction base="dms:Text"/>
      </xsd:simpleType>
    </xsd:element>
    <xsd:element name="Image" ma:index="25" nillable="true" ma:displayName="Image" ma:format="Thumbnail" ma:internalName="Image">
      <xsd:simpleType>
        <xsd:restriction base="dms:Unknown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DirectorInformation" ma:index="27" nillable="true" ma:displayName="Director Information" ma:format="Dropdown" ma:internalName="DirectorInformation">
      <xsd:simpleType>
        <xsd:restriction base="dms:Text">
          <xsd:maxLength value="255"/>
        </xsd:restriction>
      </xsd:simpleType>
    </xsd:element>
    <xsd:element name="MediaServiceObjectDetectorVersions" ma:index="28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f83b915-ac01-4929-a343-df091c756047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dd441cfd-9cda-417a-b3ba-047bac5f6568}" ma:internalName="TaxCatchAll" ma:showField="CatchAllData" ma:web="bf83b915-ac01-4929-a343-df091c75604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Image xmlns="2ea194d2-f4d9-4c98-8732-9a151d87f2dc" xsi:nil="true"/>
    <MigrationSourceURL xmlns="2ea194d2-f4d9-4c98-8732-9a151d87f2dc" xsi:nil="true"/>
    <DirectorInformation xmlns="2ea194d2-f4d9-4c98-8732-9a151d87f2dc" xsi:nil="true"/>
    <lcf76f155ced4ddcb4097134ff3c332f xmlns="2ea194d2-f4d9-4c98-8732-9a151d87f2dc">
      <Terms xmlns="http://schemas.microsoft.com/office/infopath/2007/PartnerControls"/>
    </lcf76f155ced4ddcb4097134ff3c332f>
    <TaxCatchAll xmlns="bf83b915-ac01-4929-a343-df091c756047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FFBA712-A444-41BF-A64A-EAE81C980C8F}">
  <ds:schemaRefs>
    <ds:schemaRef ds:uri="2ea194d2-f4d9-4c98-8732-9a151d87f2dc"/>
    <ds:schemaRef ds:uri="bf83b915-ac01-4929-a343-df091c756047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527DE09B-E210-45D6-86FA-275DA680F476}">
  <ds:schemaRefs>
    <ds:schemaRef ds:uri="2ea194d2-f4d9-4c98-8732-9a151d87f2dc"/>
    <ds:schemaRef ds:uri="34c7a17d-7991-4266-a9e5-0ffa355cb532"/>
    <ds:schemaRef ds:uri="bf83b915-ac01-4929-a343-df091c756047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4C3A5470-5273-4CCD-BDD1-185E1D40267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207</TotalTime>
  <Words>618</Words>
  <Application>Microsoft Office PowerPoint</Application>
  <PresentationFormat>Widescreen</PresentationFormat>
  <Paragraphs>130</Paragraphs>
  <Slides>20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8" baseType="lpstr">
      <vt:lpstr>Aptos</vt:lpstr>
      <vt:lpstr>Arial</vt:lpstr>
      <vt:lpstr>Arial,Sans-Serif</vt:lpstr>
      <vt:lpstr>Calibri</vt:lpstr>
      <vt:lpstr>Lato</vt:lpstr>
      <vt:lpstr>Lato Black</vt:lpstr>
      <vt:lpstr>Segoe UI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Jake Parrott</dc:creator>
  <cp:lastModifiedBy>Addie Kelzer</cp:lastModifiedBy>
  <cp:revision>236</cp:revision>
  <dcterms:created xsi:type="dcterms:W3CDTF">2022-05-04T13:01:26Z</dcterms:created>
  <dcterms:modified xsi:type="dcterms:W3CDTF">2024-07-18T18:08:16Z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0x010100B83008C781033A428F72BF4DC3AE5C58</vt:lpwstr>
  </property>
  <property fmtid="{D5CDD505-2E9C-101B-9397-08002B2CF9AE}" pid="3" name="MediaServiceImageTags">
    <vt:lpwstr/>
  </property>
</Properties>
</file>