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4"/>
  </p:sldMasterIdLst>
  <p:notesMasterIdLst>
    <p:notesMasterId r:id="rId21"/>
  </p:notesMasterIdLst>
  <p:sldIdLst>
    <p:sldId id="282" r:id="rId5"/>
    <p:sldId id="256" r:id="rId6"/>
    <p:sldId id="257" r:id="rId7"/>
    <p:sldId id="258" r:id="rId8"/>
    <p:sldId id="261" r:id="rId9"/>
    <p:sldId id="259" r:id="rId10"/>
    <p:sldId id="265" r:id="rId11"/>
    <p:sldId id="266" r:id="rId12"/>
    <p:sldId id="268" r:id="rId13"/>
    <p:sldId id="270" r:id="rId14"/>
    <p:sldId id="269" r:id="rId15"/>
    <p:sldId id="272" r:id="rId16"/>
    <p:sldId id="264" r:id="rId17"/>
    <p:sldId id="262" r:id="rId18"/>
    <p:sldId id="273" r:id="rId19"/>
    <p:sldId id="260" r:id="rId2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36563"/>
    <a:srgbClr val="DED93A"/>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4350253C-8AD9-E22E-E008-1D57BDB21B7D}" v="142" dt="2024-07-17T21:23:30.373"/>
    <p1510:client id="{6E1C2DD2-FCC4-952A-FA80-8FDC6902DA7B}" v="42" dt="2024-07-18T13:38:33.316"/>
    <p1510:client id="{8FF542B4-F19E-2CB2-0F54-CE9A2407801D}" v="2" dt="2024-07-18T01:57:06.091"/>
    <p1510:client id="{94F39994-F488-6824-6096-5CC069E76E7B}" v="3" dt="2024-07-18T01:27:29.290"/>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slideViewPr>
    <p:cSldViewPr snapToGrid="0">
      <p:cViewPr>
        <p:scale>
          <a:sx n="1" d="2"/>
          <a:sy n="1" d="2"/>
        </p:scale>
        <p:origin x="0" y="0"/>
      </p:cViewPr>
      <p:guideLst/>
    </p:cSldViewPr>
  </p:slideViewPr>
  <p:notesViewPr>
    <p:cSldViewPr snapToGrid="0">
      <p:cViewPr>
        <p:scale>
          <a:sx n="1" d="2"/>
          <a:sy n="1" d="2"/>
        </p:scale>
        <p:origin x="0" y="0"/>
      </p:cViewPr>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microsoft.com/office/2016/11/relationships/changesInfo" Target="changesInfos/changesInfo1.xml"/><Relationship Id="rId3" Type="http://schemas.openxmlformats.org/officeDocument/2006/relationships/customXml" Target="../customXml/item3.xml"/><Relationship Id="rId21" Type="http://schemas.openxmlformats.org/officeDocument/2006/relationships/notesMaster" Target="notesMasters/notesMaster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tableStyles" Target="tableStyle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theme" Target="theme/theme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viewProps" Target="viewProps.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presProps" Target="presProps.xml"/><Relationship Id="rId27" Type="http://schemas.microsoft.com/office/2015/10/relationships/revisionInfo" Target="revisionInfo.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kmatti@pipertrust.org" userId="S::urn:spo:guest#kmatti@pipertrust.org::" providerId="AD" clId="Web-{6E1C2DD2-FCC4-952A-FA80-8FDC6902DA7B}"/>
    <pc:docChg chg="modSld">
      <pc:chgData name="kmatti@pipertrust.org" userId="S::urn:spo:guest#kmatti@pipertrust.org::" providerId="AD" clId="Web-{6E1C2DD2-FCC4-952A-FA80-8FDC6902DA7B}" dt="2024-07-18T13:38:31.956" v="24" actId="20577"/>
      <pc:docMkLst>
        <pc:docMk/>
      </pc:docMkLst>
      <pc:sldChg chg="addSp delSp modSp">
        <pc:chgData name="kmatti@pipertrust.org" userId="S::urn:spo:guest#kmatti@pipertrust.org::" providerId="AD" clId="Web-{6E1C2DD2-FCC4-952A-FA80-8FDC6902DA7B}" dt="2024-07-18T13:38:31.956" v="24" actId="20577"/>
        <pc:sldMkLst>
          <pc:docMk/>
          <pc:sldMk cId="2310814079" sldId="268"/>
        </pc:sldMkLst>
        <pc:spChg chg="mod">
          <ac:chgData name="kmatti@pipertrust.org" userId="S::urn:spo:guest#kmatti@pipertrust.org::" providerId="AD" clId="Web-{6E1C2DD2-FCC4-952A-FA80-8FDC6902DA7B}" dt="2024-07-18T13:38:31.956" v="24" actId="20577"/>
          <ac:spMkLst>
            <pc:docMk/>
            <pc:sldMk cId="2310814079" sldId="268"/>
            <ac:spMk id="3" creationId="{B90ECAA4-237F-0391-C9E4-B8851DFF3F16}"/>
          </ac:spMkLst>
        </pc:spChg>
        <pc:spChg chg="add del">
          <ac:chgData name="kmatti@pipertrust.org" userId="S::urn:spo:guest#kmatti@pipertrust.org::" providerId="AD" clId="Web-{6E1C2DD2-FCC4-952A-FA80-8FDC6902DA7B}" dt="2024-07-18T13:38:08.627" v="2"/>
          <ac:spMkLst>
            <pc:docMk/>
            <pc:sldMk cId="2310814079" sldId="268"/>
            <ac:spMk id="5" creationId="{E0815664-5B9C-B9A6-6206-C36D95FBAA5C}"/>
          </ac:spMkLst>
        </pc:spChg>
      </pc:sldChg>
    </pc:docChg>
  </pc:docChgLst>
  <pc:docChgLst>
    <pc:chgData name="Sophia Wojahn" userId="S::sophia.wojahn@akoyago.com::5977cf0b-2d35-472f-9fc1-27e7243bd7cb" providerId="AD" clId="Web-{94F39994-F488-6824-6096-5CC069E76E7B}"/>
    <pc:docChg chg="addSld delSld sldOrd">
      <pc:chgData name="Sophia Wojahn" userId="S::sophia.wojahn@akoyago.com::5977cf0b-2d35-472f-9fc1-27e7243bd7cb" providerId="AD" clId="Web-{94F39994-F488-6824-6096-5CC069E76E7B}" dt="2024-07-18T01:27:29.290" v="2"/>
      <pc:docMkLst>
        <pc:docMk/>
      </pc:docMkLst>
      <pc:sldChg chg="del">
        <pc:chgData name="Sophia Wojahn" userId="S::sophia.wojahn@akoyago.com::5977cf0b-2d35-472f-9fc1-27e7243bd7cb" providerId="AD" clId="Web-{94F39994-F488-6824-6096-5CC069E76E7B}" dt="2024-07-18T01:27:14.853" v="0"/>
        <pc:sldMkLst>
          <pc:docMk/>
          <pc:sldMk cId="4171152783" sldId="282"/>
        </pc:sldMkLst>
      </pc:sldChg>
      <pc:sldChg chg="add ord">
        <pc:chgData name="Sophia Wojahn" userId="S::sophia.wojahn@akoyago.com::5977cf0b-2d35-472f-9fc1-27e7243bd7cb" providerId="AD" clId="Web-{94F39994-F488-6824-6096-5CC069E76E7B}" dt="2024-07-18T01:27:29.290" v="2"/>
        <pc:sldMkLst>
          <pc:docMk/>
          <pc:sldMk cId="4171152783" sldId="305"/>
        </pc:sldMkLst>
      </pc:sldChg>
    </pc:docChg>
  </pc:docChgLst>
  <pc:docChgLst>
    <pc:chgData name="Sophia Wojahn" userId="5977cf0b-2d35-472f-9fc1-27e7243bd7cb" providerId="ADAL" clId="{2A74A9AC-3C53-40F8-9C68-16448A9E71C7}"/>
    <pc:docChg chg="undo custSel modSld">
      <pc:chgData name="Sophia Wojahn" userId="5977cf0b-2d35-472f-9fc1-27e7243bd7cb" providerId="ADAL" clId="{2A74A9AC-3C53-40F8-9C68-16448A9E71C7}" dt="2024-07-15T21:31:47.396" v="406" actId="1076"/>
      <pc:docMkLst>
        <pc:docMk/>
      </pc:docMkLst>
      <pc:sldChg chg="modSp mod">
        <pc:chgData name="Sophia Wojahn" userId="5977cf0b-2d35-472f-9fc1-27e7243bd7cb" providerId="ADAL" clId="{2A74A9AC-3C53-40F8-9C68-16448A9E71C7}" dt="2024-07-15T21:19:59.038" v="140"/>
        <pc:sldMkLst>
          <pc:docMk/>
          <pc:sldMk cId="1199068948" sldId="257"/>
        </pc:sldMkLst>
        <pc:spChg chg="mod">
          <ac:chgData name="Sophia Wojahn" userId="5977cf0b-2d35-472f-9fc1-27e7243bd7cb" providerId="ADAL" clId="{2A74A9AC-3C53-40F8-9C68-16448A9E71C7}" dt="2024-07-15T21:19:59.038" v="140"/>
          <ac:spMkLst>
            <pc:docMk/>
            <pc:sldMk cId="1199068948" sldId="257"/>
            <ac:spMk id="4" creationId="{D70C4DC1-F64A-1743-B34D-E6065145F165}"/>
          </ac:spMkLst>
        </pc:spChg>
        <pc:spChg chg="mod">
          <ac:chgData name="Sophia Wojahn" userId="5977cf0b-2d35-472f-9fc1-27e7243bd7cb" providerId="ADAL" clId="{2A74A9AC-3C53-40F8-9C68-16448A9E71C7}" dt="2024-07-15T21:18:57.963" v="119" actId="1076"/>
          <ac:spMkLst>
            <pc:docMk/>
            <pc:sldMk cId="1199068948" sldId="257"/>
            <ac:spMk id="8" creationId="{2934FC33-1599-F242-B7BD-2088616822C2}"/>
          </ac:spMkLst>
        </pc:spChg>
        <pc:spChg chg="mod">
          <ac:chgData name="Sophia Wojahn" userId="5977cf0b-2d35-472f-9fc1-27e7243bd7cb" providerId="ADAL" clId="{2A74A9AC-3C53-40F8-9C68-16448A9E71C7}" dt="2024-07-15T21:18:54.242" v="118" actId="1076"/>
          <ac:spMkLst>
            <pc:docMk/>
            <pc:sldMk cId="1199068948" sldId="257"/>
            <ac:spMk id="11" creationId="{B48939E5-F6C9-FF9C-1FE1-3ACB438F9B2F}"/>
          </ac:spMkLst>
        </pc:spChg>
      </pc:sldChg>
      <pc:sldChg chg="modSp mod">
        <pc:chgData name="Sophia Wojahn" userId="5977cf0b-2d35-472f-9fc1-27e7243bd7cb" providerId="ADAL" clId="{2A74A9AC-3C53-40F8-9C68-16448A9E71C7}" dt="2024-07-15T21:19:47.703" v="139" actId="12"/>
        <pc:sldMkLst>
          <pc:docMk/>
          <pc:sldMk cId="327137941" sldId="258"/>
        </pc:sldMkLst>
        <pc:spChg chg="mod">
          <ac:chgData name="Sophia Wojahn" userId="5977cf0b-2d35-472f-9fc1-27e7243bd7cb" providerId="ADAL" clId="{2A74A9AC-3C53-40F8-9C68-16448A9E71C7}" dt="2024-07-15T21:19:09.846" v="123" actId="1076"/>
          <ac:spMkLst>
            <pc:docMk/>
            <pc:sldMk cId="327137941" sldId="258"/>
            <ac:spMk id="4" creationId="{D70C4DC1-F64A-1743-B34D-E6065145F165}"/>
          </ac:spMkLst>
        </pc:spChg>
        <pc:spChg chg="mod">
          <ac:chgData name="Sophia Wojahn" userId="5977cf0b-2d35-472f-9fc1-27e7243bd7cb" providerId="ADAL" clId="{2A74A9AC-3C53-40F8-9C68-16448A9E71C7}" dt="2024-07-15T21:19:47.703" v="139" actId="12"/>
          <ac:spMkLst>
            <pc:docMk/>
            <pc:sldMk cId="327137941" sldId="258"/>
            <ac:spMk id="8" creationId="{2934FC33-1599-F242-B7BD-2088616822C2}"/>
          </ac:spMkLst>
        </pc:spChg>
      </pc:sldChg>
      <pc:sldChg chg="modSp mod">
        <pc:chgData name="Sophia Wojahn" userId="5977cf0b-2d35-472f-9fc1-27e7243bd7cb" providerId="ADAL" clId="{2A74A9AC-3C53-40F8-9C68-16448A9E71C7}" dt="2024-07-15T21:22:38.989" v="198" actId="20577"/>
        <pc:sldMkLst>
          <pc:docMk/>
          <pc:sldMk cId="2075923487" sldId="259"/>
        </pc:sldMkLst>
        <pc:spChg chg="mod">
          <ac:chgData name="Sophia Wojahn" userId="5977cf0b-2d35-472f-9fc1-27e7243bd7cb" providerId="ADAL" clId="{2A74A9AC-3C53-40F8-9C68-16448A9E71C7}" dt="2024-07-15T21:21:16.787" v="164" actId="1076"/>
          <ac:spMkLst>
            <pc:docMk/>
            <pc:sldMk cId="2075923487" sldId="259"/>
            <ac:spMk id="4" creationId="{D70C4DC1-F64A-1743-B34D-E6065145F165}"/>
          </ac:spMkLst>
        </pc:spChg>
        <pc:spChg chg="mod">
          <ac:chgData name="Sophia Wojahn" userId="5977cf0b-2d35-472f-9fc1-27e7243bd7cb" providerId="ADAL" clId="{2A74A9AC-3C53-40F8-9C68-16448A9E71C7}" dt="2024-07-15T21:22:38.989" v="198" actId="20577"/>
          <ac:spMkLst>
            <pc:docMk/>
            <pc:sldMk cId="2075923487" sldId="259"/>
            <ac:spMk id="8" creationId="{2934FC33-1599-F242-B7BD-2088616822C2}"/>
          </ac:spMkLst>
        </pc:spChg>
      </pc:sldChg>
      <pc:sldChg chg="modSp mod">
        <pc:chgData name="Sophia Wojahn" userId="5977cf0b-2d35-472f-9fc1-27e7243bd7cb" providerId="ADAL" clId="{2A74A9AC-3C53-40F8-9C68-16448A9E71C7}" dt="2024-07-15T21:31:47.396" v="406" actId="1076"/>
        <pc:sldMkLst>
          <pc:docMk/>
          <pc:sldMk cId="2431108354" sldId="260"/>
        </pc:sldMkLst>
        <pc:spChg chg="mod">
          <ac:chgData name="Sophia Wojahn" userId="5977cf0b-2d35-472f-9fc1-27e7243bd7cb" providerId="ADAL" clId="{2A74A9AC-3C53-40F8-9C68-16448A9E71C7}" dt="2024-07-15T21:30:27.897" v="315" actId="2711"/>
          <ac:spMkLst>
            <pc:docMk/>
            <pc:sldMk cId="2431108354" sldId="260"/>
            <ac:spMk id="4" creationId="{D70C4DC1-F64A-1743-B34D-E6065145F165}"/>
          </ac:spMkLst>
        </pc:spChg>
        <pc:spChg chg="mod">
          <ac:chgData name="Sophia Wojahn" userId="5977cf0b-2d35-472f-9fc1-27e7243bd7cb" providerId="ADAL" clId="{2A74A9AC-3C53-40F8-9C68-16448A9E71C7}" dt="2024-07-15T21:31:47.396" v="406" actId="1076"/>
          <ac:spMkLst>
            <pc:docMk/>
            <pc:sldMk cId="2431108354" sldId="260"/>
            <ac:spMk id="8" creationId="{2934FC33-1599-F242-B7BD-2088616822C2}"/>
          </ac:spMkLst>
        </pc:spChg>
      </pc:sldChg>
      <pc:sldChg chg="modSp mod">
        <pc:chgData name="Sophia Wojahn" userId="5977cf0b-2d35-472f-9fc1-27e7243bd7cb" providerId="ADAL" clId="{2A74A9AC-3C53-40F8-9C68-16448A9E71C7}" dt="2024-07-15T21:21:07.128" v="161" actId="20577"/>
        <pc:sldMkLst>
          <pc:docMk/>
          <pc:sldMk cId="2353757127" sldId="261"/>
        </pc:sldMkLst>
        <pc:spChg chg="mod">
          <ac:chgData name="Sophia Wojahn" userId="5977cf0b-2d35-472f-9fc1-27e7243bd7cb" providerId="ADAL" clId="{2A74A9AC-3C53-40F8-9C68-16448A9E71C7}" dt="2024-07-15T21:20:05.670" v="141"/>
          <ac:spMkLst>
            <pc:docMk/>
            <pc:sldMk cId="2353757127" sldId="261"/>
            <ac:spMk id="4" creationId="{D70C4DC1-F64A-1743-B34D-E6065145F165}"/>
          </ac:spMkLst>
        </pc:spChg>
        <pc:spChg chg="mod">
          <ac:chgData name="Sophia Wojahn" userId="5977cf0b-2d35-472f-9fc1-27e7243bd7cb" providerId="ADAL" clId="{2A74A9AC-3C53-40F8-9C68-16448A9E71C7}" dt="2024-07-15T21:21:07.128" v="161" actId="20577"/>
          <ac:spMkLst>
            <pc:docMk/>
            <pc:sldMk cId="2353757127" sldId="261"/>
            <ac:spMk id="8" creationId="{2934FC33-1599-F242-B7BD-2088616822C2}"/>
          </ac:spMkLst>
        </pc:spChg>
      </pc:sldChg>
      <pc:sldChg chg="modSp mod">
        <pc:chgData name="Sophia Wojahn" userId="5977cf0b-2d35-472f-9fc1-27e7243bd7cb" providerId="ADAL" clId="{2A74A9AC-3C53-40F8-9C68-16448A9E71C7}" dt="2024-07-15T21:27:59.526" v="300" actId="20577"/>
        <pc:sldMkLst>
          <pc:docMk/>
          <pc:sldMk cId="1815308598" sldId="262"/>
        </pc:sldMkLst>
        <pc:spChg chg="mod">
          <ac:chgData name="Sophia Wojahn" userId="5977cf0b-2d35-472f-9fc1-27e7243bd7cb" providerId="ADAL" clId="{2A74A9AC-3C53-40F8-9C68-16448A9E71C7}" dt="2024-07-15T21:27:28.511" v="284" actId="2711"/>
          <ac:spMkLst>
            <pc:docMk/>
            <pc:sldMk cId="1815308598" sldId="262"/>
            <ac:spMk id="4" creationId="{D70C4DC1-F64A-1743-B34D-E6065145F165}"/>
          </ac:spMkLst>
        </pc:spChg>
        <pc:spChg chg="mod">
          <ac:chgData name="Sophia Wojahn" userId="5977cf0b-2d35-472f-9fc1-27e7243bd7cb" providerId="ADAL" clId="{2A74A9AC-3C53-40F8-9C68-16448A9E71C7}" dt="2024-07-15T21:27:59.526" v="300" actId="20577"/>
          <ac:spMkLst>
            <pc:docMk/>
            <pc:sldMk cId="1815308598" sldId="262"/>
            <ac:spMk id="8" creationId="{2934FC33-1599-F242-B7BD-2088616822C2}"/>
          </ac:spMkLst>
        </pc:spChg>
      </pc:sldChg>
      <pc:sldChg chg="modSp mod">
        <pc:chgData name="Sophia Wojahn" userId="5977cf0b-2d35-472f-9fc1-27e7243bd7cb" providerId="ADAL" clId="{2A74A9AC-3C53-40F8-9C68-16448A9E71C7}" dt="2024-07-15T21:27:18.390" v="282" actId="255"/>
        <pc:sldMkLst>
          <pc:docMk/>
          <pc:sldMk cId="173668287" sldId="264"/>
        </pc:sldMkLst>
        <pc:spChg chg="mod">
          <ac:chgData name="Sophia Wojahn" userId="5977cf0b-2d35-472f-9fc1-27e7243bd7cb" providerId="ADAL" clId="{2A74A9AC-3C53-40F8-9C68-16448A9E71C7}" dt="2024-07-15T21:25:59.372" v="250" actId="2711"/>
          <ac:spMkLst>
            <pc:docMk/>
            <pc:sldMk cId="173668287" sldId="264"/>
            <ac:spMk id="4" creationId="{D70C4DC1-F64A-1743-B34D-E6065145F165}"/>
          </ac:spMkLst>
        </pc:spChg>
        <pc:spChg chg="mod">
          <ac:chgData name="Sophia Wojahn" userId="5977cf0b-2d35-472f-9fc1-27e7243bd7cb" providerId="ADAL" clId="{2A74A9AC-3C53-40F8-9C68-16448A9E71C7}" dt="2024-07-15T21:27:18.390" v="282" actId="255"/>
          <ac:spMkLst>
            <pc:docMk/>
            <pc:sldMk cId="173668287" sldId="264"/>
            <ac:spMk id="8" creationId="{2934FC33-1599-F242-B7BD-2088616822C2}"/>
          </ac:spMkLst>
        </pc:spChg>
      </pc:sldChg>
      <pc:sldChg chg="modSp mod">
        <pc:chgData name="Sophia Wojahn" userId="5977cf0b-2d35-472f-9fc1-27e7243bd7cb" providerId="ADAL" clId="{2A74A9AC-3C53-40F8-9C68-16448A9E71C7}" dt="2024-07-15T21:22:36.962" v="196" actId="20577"/>
        <pc:sldMkLst>
          <pc:docMk/>
          <pc:sldMk cId="289969216" sldId="265"/>
        </pc:sldMkLst>
        <pc:spChg chg="mod">
          <ac:chgData name="Sophia Wojahn" userId="5977cf0b-2d35-472f-9fc1-27e7243bd7cb" providerId="ADAL" clId="{2A74A9AC-3C53-40F8-9C68-16448A9E71C7}" dt="2024-07-15T21:22:10.148" v="186" actId="1076"/>
          <ac:spMkLst>
            <pc:docMk/>
            <pc:sldMk cId="289969216" sldId="265"/>
            <ac:spMk id="4" creationId="{D70C4DC1-F64A-1743-B34D-E6065145F165}"/>
          </ac:spMkLst>
        </pc:spChg>
        <pc:spChg chg="mod">
          <ac:chgData name="Sophia Wojahn" userId="5977cf0b-2d35-472f-9fc1-27e7243bd7cb" providerId="ADAL" clId="{2A74A9AC-3C53-40F8-9C68-16448A9E71C7}" dt="2024-07-15T21:22:36.962" v="196" actId="20577"/>
          <ac:spMkLst>
            <pc:docMk/>
            <pc:sldMk cId="289969216" sldId="265"/>
            <ac:spMk id="8" creationId="{2934FC33-1599-F242-B7BD-2088616822C2}"/>
          </ac:spMkLst>
        </pc:spChg>
      </pc:sldChg>
      <pc:sldChg chg="modSp mod">
        <pc:chgData name="Sophia Wojahn" userId="5977cf0b-2d35-472f-9fc1-27e7243bd7cb" providerId="ADAL" clId="{2A74A9AC-3C53-40F8-9C68-16448A9E71C7}" dt="2024-07-15T21:23:25.409" v="207" actId="12"/>
        <pc:sldMkLst>
          <pc:docMk/>
          <pc:sldMk cId="778207455" sldId="266"/>
        </pc:sldMkLst>
        <pc:spChg chg="mod">
          <ac:chgData name="Sophia Wojahn" userId="5977cf0b-2d35-472f-9fc1-27e7243bd7cb" providerId="ADAL" clId="{2A74A9AC-3C53-40F8-9C68-16448A9E71C7}" dt="2024-07-15T21:22:50.100" v="201" actId="1076"/>
          <ac:spMkLst>
            <pc:docMk/>
            <pc:sldMk cId="778207455" sldId="266"/>
            <ac:spMk id="4" creationId="{D70C4DC1-F64A-1743-B34D-E6065145F165}"/>
          </ac:spMkLst>
        </pc:spChg>
        <pc:spChg chg="mod">
          <ac:chgData name="Sophia Wojahn" userId="5977cf0b-2d35-472f-9fc1-27e7243bd7cb" providerId="ADAL" clId="{2A74A9AC-3C53-40F8-9C68-16448A9E71C7}" dt="2024-07-15T21:23:25.409" v="207" actId="12"/>
          <ac:spMkLst>
            <pc:docMk/>
            <pc:sldMk cId="778207455" sldId="266"/>
            <ac:spMk id="8" creationId="{2934FC33-1599-F242-B7BD-2088616822C2}"/>
          </ac:spMkLst>
        </pc:spChg>
      </pc:sldChg>
      <pc:sldChg chg="modSp mod">
        <pc:chgData name="Sophia Wojahn" userId="5977cf0b-2d35-472f-9fc1-27e7243bd7cb" providerId="ADAL" clId="{2A74A9AC-3C53-40F8-9C68-16448A9E71C7}" dt="2024-07-15T21:24:35.613" v="224" actId="20577"/>
        <pc:sldMkLst>
          <pc:docMk/>
          <pc:sldMk cId="2310814079" sldId="268"/>
        </pc:sldMkLst>
        <pc:spChg chg="mod">
          <ac:chgData name="Sophia Wojahn" userId="5977cf0b-2d35-472f-9fc1-27e7243bd7cb" providerId="ADAL" clId="{2A74A9AC-3C53-40F8-9C68-16448A9E71C7}" dt="2024-07-15T21:24:35.613" v="224" actId="20577"/>
          <ac:spMkLst>
            <pc:docMk/>
            <pc:sldMk cId="2310814079" sldId="268"/>
            <ac:spMk id="3" creationId="{B90ECAA4-237F-0391-C9E4-B8851DFF3F16}"/>
          </ac:spMkLst>
        </pc:spChg>
        <pc:spChg chg="mod">
          <ac:chgData name="Sophia Wojahn" userId="5977cf0b-2d35-472f-9fc1-27e7243bd7cb" providerId="ADAL" clId="{2A74A9AC-3C53-40F8-9C68-16448A9E71C7}" dt="2024-07-15T21:23:40.643" v="211" actId="1076"/>
          <ac:spMkLst>
            <pc:docMk/>
            <pc:sldMk cId="2310814079" sldId="268"/>
            <ac:spMk id="4" creationId="{D70C4DC1-F64A-1743-B34D-E6065145F165}"/>
          </ac:spMkLst>
        </pc:spChg>
        <pc:spChg chg="mod">
          <ac:chgData name="Sophia Wojahn" userId="5977cf0b-2d35-472f-9fc1-27e7243bd7cb" providerId="ADAL" clId="{2A74A9AC-3C53-40F8-9C68-16448A9E71C7}" dt="2024-07-15T21:24:27.963" v="220" actId="255"/>
          <ac:spMkLst>
            <pc:docMk/>
            <pc:sldMk cId="2310814079" sldId="268"/>
            <ac:spMk id="8" creationId="{2934FC33-1599-F242-B7BD-2088616822C2}"/>
          </ac:spMkLst>
        </pc:spChg>
      </pc:sldChg>
      <pc:sldChg chg="modSp mod">
        <pc:chgData name="Sophia Wojahn" userId="5977cf0b-2d35-472f-9fc1-27e7243bd7cb" providerId="ADAL" clId="{2A74A9AC-3C53-40F8-9C68-16448A9E71C7}" dt="2024-07-15T21:25:38.174" v="244" actId="15"/>
        <pc:sldMkLst>
          <pc:docMk/>
          <pc:sldMk cId="3833257193" sldId="269"/>
        </pc:sldMkLst>
        <pc:spChg chg="mod">
          <ac:chgData name="Sophia Wojahn" userId="5977cf0b-2d35-472f-9fc1-27e7243bd7cb" providerId="ADAL" clId="{2A74A9AC-3C53-40F8-9C68-16448A9E71C7}" dt="2024-07-15T21:25:00.373" v="232" actId="1076"/>
          <ac:spMkLst>
            <pc:docMk/>
            <pc:sldMk cId="3833257193" sldId="269"/>
            <ac:spMk id="4" creationId="{D70C4DC1-F64A-1743-B34D-E6065145F165}"/>
          </ac:spMkLst>
        </pc:spChg>
        <pc:spChg chg="mod">
          <ac:chgData name="Sophia Wojahn" userId="5977cf0b-2d35-472f-9fc1-27e7243bd7cb" providerId="ADAL" clId="{2A74A9AC-3C53-40F8-9C68-16448A9E71C7}" dt="2024-07-15T21:25:38.174" v="244" actId="15"/>
          <ac:spMkLst>
            <pc:docMk/>
            <pc:sldMk cId="3833257193" sldId="269"/>
            <ac:spMk id="8" creationId="{2934FC33-1599-F242-B7BD-2088616822C2}"/>
          </ac:spMkLst>
        </pc:spChg>
      </pc:sldChg>
      <pc:sldChg chg="modSp mod">
        <pc:chgData name="Sophia Wojahn" userId="5977cf0b-2d35-472f-9fc1-27e7243bd7cb" providerId="ADAL" clId="{2A74A9AC-3C53-40F8-9C68-16448A9E71C7}" dt="2024-07-15T21:24:48.050" v="227"/>
        <pc:sldMkLst>
          <pc:docMk/>
          <pc:sldMk cId="352413019" sldId="270"/>
        </pc:sldMkLst>
        <pc:spChg chg="mod">
          <ac:chgData name="Sophia Wojahn" userId="5977cf0b-2d35-472f-9fc1-27e7243bd7cb" providerId="ADAL" clId="{2A74A9AC-3C53-40F8-9C68-16448A9E71C7}" dt="2024-07-15T21:24:48.050" v="227"/>
          <ac:spMkLst>
            <pc:docMk/>
            <pc:sldMk cId="352413019" sldId="270"/>
            <ac:spMk id="4" creationId="{D70C4DC1-F64A-1743-B34D-E6065145F165}"/>
          </ac:spMkLst>
        </pc:spChg>
      </pc:sldChg>
      <pc:sldChg chg="delSp modSp mod">
        <pc:chgData name="Sophia Wojahn" userId="5977cf0b-2d35-472f-9fc1-27e7243bd7cb" providerId="ADAL" clId="{2A74A9AC-3C53-40F8-9C68-16448A9E71C7}" dt="2024-07-15T21:25:51.235" v="248" actId="1076"/>
        <pc:sldMkLst>
          <pc:docMk/>
          <pc:sldMk cId="862680691" sldId="272"/>
        </pc:sldMkLst>
        <pc:spChg chg="del">
          <ac:chgData name="Sophia Wojahn" userId="5977cf0b-2d35-472f-9fc1-27e7243bd7cb" providerId="ADAL" clId="{2A74A9AC-3C53-40F8-9C68-16448A9E71C7}" dt="2024-07-15T21:25:44.716" v="245" actId="478"/>
          <ac:spMkLst>
            <pc:docMk/>
            <pc:sldMk cId="862680691" sldId="272"/>
            <ac:spMk id="2" creationId="{81D6CDB8-D5BA-29E4-20D4-E030F011AD23}"/>
          </ac:spMkLst>
        </pc:spChg>
        <pc:picChg chg="mod">
          <ac:chgData name="Sophia Wojahn" userId="5977cf0b-2d35-472f-9fc1-27e7243bd7cb" providerId="ADAL" clId="{2A74A9AC-3C53-40F8-9C68-16448A9E71C7}" dt="2024-07-15T21:25:51.235" v="248" actId="1076"/>
          <ac:picMkLst>
            <pc:docMk/>
            <pc:sldMk cId="862680691" sldId="272"/>
            <ac:picMk id="3" creationId="{93C4E293-9613-94C5-5F5E-F55351E51727}"/>
          </ac:picMkLst>
        </pc:picChg>
      </pc:sldChg>
      <pc:sldChg chg="modSp mod">
        <pc:chgData name="Sophia Wojahn" userId="5977cf0b-2d35-472f-9fc1-27e7243bd7cb" providerId="ADAL" clId="{2A74A9AC-3C53-40F8-9C68-16448A9E71C7}" dt="2024-07-15T21:30:21.907" v="314" actId="948"/>
        <pc:sldMkLst>
          <pc:docMk/>
          <pc:sldMk cId="1788510893" sldId="273"/>
        </pc:sldMkLst>
        <pc:spChg chg="mod">
          <ac:chgData name="Sophia Wojahn" userId="5977cf0b-2d35-472f-9fc1-27e7243bd7cb" providerId="ADAL" clId="{2A74A9AC-3C53-40F8-9C68-16448A9E71C7}" dt="2024-07-15T21:28:15.014" v="302" actId="2711"/>
          <ac:spMkLst>
            <pc:docMk/>
            <pc:sldMk cId="1788510893" sldId="273"/>
            <ac:spMk id="4" creationId="{D70C4DC1-F64A-1743-B34D-E6065145F165}"/>
          </ac:spMkLst>
        </pc:spChg>
        <pc:spChg chg="mod">
          <ac:chgData name="Sophia Wojahn" userId="5977cf0b-2d35-472f-9fc1-27e7243bd7cb" providerId="ADAL" clId="{2A74A9AC-3C53-40F8-9C68-16448A9E71C7}" dt="2024-07-15T21:30:21.907" v="314" actId="948"/>
          <ac:spMkLst>
            <pc:docMk/>
            <pc:sldMk cId="1788510893" sldId="273"/>
            <ac:spMk id="5" creationId="{958DAFE2-3BA2-7BB4-E5CC-DB4AD291A0B9}"/>
          </ac:spMkLst>
        </pc:spChg>
      </pc:sldChg>
    </pc:docChg>
  </pc:docChgLst>
  <pc:docChgLst>
    <pc:chgData name="kmatti@pipertrust.org" userId="S::urn:spo:guest#kmatti@pipertrust.org::" providerId="AD" clId="Web-{D83F93F5-14B1-F4C8-3BC3-FA4A4C8C5EE0}"/>
    <pc:docChg chg="addSld delSld modSld sldOrd">
      <pc:chgData name="kmatti@pipertrust.org" userId="S::urn:spo:guest#kmatti@pipertrust.org::" providerId="AD" clId="Web-{D83F93F5-14B1-F4C8-3BC3-FA4A4C8C5EE0}" dt="2024-06-26T11:04:21" v="1862" actId="20577"/>
      <pc:docMkLst>
        <pc:docMk/>
      </pc:docMkLst>
      <pc:sldChg chg="modSp">
        <pc:chgData name="kmatti@pipertrust.org" userId="S::urn:spo:guest#kmatti@pipertrust.org::" providerId="AD" clId="Web-{D83F93F5-14B1-F4C8-3BC3-FA4A4C8C5EE0}" dt="2024-06-26T10:31:51.760" v="849" actId="20577"/>
        <pc:sldMkLst>
          <pc:docMk/>
          <pc:sldMk cId="327137941" sldId="258"/>
        </pc:sldMkLst>
        <pc:spChg chg="mod">
          <ac:chgData name="kmatti@pipertrust.org" userId="S::urn:spo:guest#kmatti@pipertrust.org::" providerId="AD" clId="Web-{D83F93F5-14B1-F4C8-3BC3-FA4A4C8C5EE0}" dt="2024-06-26T10:31:51.760" v="849" actId="20577"/>
          <ac:spMkLst>
            <pc:docMk/>
            <pc:sldMk cId="327137941" sldId="258"/>
            <ac:spMk id="8" creationId="{2934FC33-1599-F242-B7BD-2088616822C2}"/>
          </ac:spMkLst>
        </pc:spChg>
      </pc:sldChg>
      <pc:sldChg chg="modSp">
        <pc:chgData name="kmatti@pipertrust.org" userId="S::urn:spo:guest#kmatti@pipertrust.org::" providerId="AD" clId="Web-{D83F93F5-14B1-F4C8-3BC3-FA4A4C8C5EE0}" dt="2024-06-26T11:02:44.634" v="1832" actId="20577"/>
        <pc:sldMkLst>
          <pc:docMk/>
          <pc:sldMk cId="2075923487" sldId="259"/>
        </pc:sldMkLst>
        <pc:spChg chg="mod">
          <ac:chgData name="kmatti@pipertrust.org" userId="S::urn:spo:guest#kmatti@pipertrust.org::" providerId="AD" clId="Web-{D83F93F5-14B1-F4C8-3BC3-FA4A4C8C5EE0}" dt="2024-06-26T10:13:41.114" v="220" actId="20577"/>
          <ac:spMkLst>
            <pc:docMk/>
            <pc:sldMk cId="2075923487" sldId="259"/>
            <ac:spMk id="4" creationId="{D70C4DC1-F64A-1743-B34D-E6065145F165}"/>
          </ac:spMkLst>
        </pc:spChg>
        <pc:spChg chg="mod">
          <ac:chgData name="kmatti@pipertrust.org" userId="S::urn:spo:guest#kmatti@pipertrust.org::" providerId="AD" clId="Web-{D83F93F5-14B1-F4C8-3BC3-FA4A4C8C5EE0}" dt="2024-06-26T11:02:44.634" v="1832" actId="20577"/>
          <ac:spMkLst>
            <pc:docMk/>
            <pc:sldMk cId="2075923487" sldId="259"/>
            <ac:spMk id="8" creationId="{2934FC33-1599-F242-B7BD-2088616822C2}"/>
          </ac:spMkLst>
        </pc:spChg>
      </pc:sldChg>
      <pc:sldChg chg="modSp">
        <pc:chgData name="kmatti@pipertrust.org" userId="S::urn:spo:guest#kmatti@pipertrust.org::" providerId="AD" clId="Web-{D83F93F5-14B1-F4C8-3BC3-FA4A4C8C5EE0}" dt="2024-06-26T10:59:56.324" v="1707" actId="20577"/>
        <pc:sldMkLst>
          <pc:docMk/>
          <pc:sldMk cId="2431108354" sldId="260"/>
        </pc:sldMkLst>
        <pc:spChg chg="mod">
          <ac:chgData name="kmatti@pipertrust.org" userId="S::urn:spo:guest#kmatti@pipertrust.org::" providerId="AD" clId="Web-{D83F93F5-14B1-F4C8-3BC3-FA4A4C8C5EE0}" dt="2024-06-26T10:59:56.324" v="1707" actId="20577"/>
          <ac:spMkLst>
            <pc:docMk/>
            <pc:sldMk cId="2431108354" sldId="260"/>
            <ac:spMk id="8" creationId="{2934FC33-1599-F242-B7BD-2088616822C2}"/>
          </ac:spMkLst>
        </pc:spChg>
      </pc:sldChg>
      <pc:sldChg chg="modSp">
        <pc:chgData name="kmatti@pipertrust.org" userId="S::urn:spo:guest#kmatti@pipertrust.org::" providerId="AD" clId="Web-{D83F93F5-14B1-F4C8-3BC3-FA4A4C8C5EE0}" dt="2024-06-26T10:57:07.782" v="1614" actId="20577"/>
        <pc:sldMkLst>
          <pc:docMk/>
          <pc:sldMk cId="2353757127" sldId="261"/>
        </pc:sldMkLst>
        <pc:spChg chg="mod">
          <ac:chgData name="kmatti@pipertrust.org" userId="S::urn:spo:guest#kmatti@pipertrust.org::" providerId="AD" clId="Web-{D83F93F5-14B1-F4C8-3BC3-FA4A4C8C5EE0}" dt="2024-06-26T10:57:07.782" v="1614" actId="20577"/>
          <ac:spMkLst>
            <pc:docMk/>
            <pc:sldMk cId="2353757127" sldId="261"/>
            <ac:spMk id="4" creationId="{D70C4DC1-F64A-1743-B34D-E6065145F165}"/>
          </ac:spMkLst>
        </pc:spChg>
        <pc:spChg chg="mod">
          <ac:chgData name="kmatti@pipertrust.org" userId="S::urn:spo:guest#kmatti@pipertrust.org::" providerId="AD" clId="Web-{D83F93F5-14B1-F4C8-3BC3-FA4A4C8C5EE0}" dt="2024-06-26T10:56:59.360" v="1613" actId="20577"/>
          <ac:spMkLst>
            <pc:docMk/>
            <pc:sldMk cId="2353757127" sldId="261"/>
            <ac:spMk id="8" creationId="{2934FC33-1599-F242-B7BD-2088616822C2}"/>
          </ac:spMkLst>
        </pc:spChg>
      </pc:sldChg>
      <pc:sldChg chg="modSp">
        <pc:chgData name="kmatti@pipertrust.org" userId="S::urn:spo:guest#kmatti@pipertrust.org::" providerId="AD" clId="Web-{D83F93F5-14B1-F4C8-3BC3-FA4A4C8C5EE0}" dt="2024-06-26T11:02:03.882" v="1830" actId="20577"/>
        <pc:sldMkLst>
          <pc:docMk/>
          <pc:sldMk cId="1815308598" sldId="262"/>
        </pc:sldMkLst>
        <pc:spChg chg="mod">
          <ac:chgData name="kmatti@pipertrust.org" userId="S::urn:spo:guest#kmatti@pipertrust.org::" providerId="AD" clId="Web-{D83F93F5-14B1-F4C8-3BC3-FA4A4C8C5EE0}" dt="2024-06-26T11:02:03.882" v="1830" actId="20577"/>
          <ac:spMkLst>
            <pc:docMk/>
            <pc:sldMk cId="1815308598" sldId="262"/>
            <ac:spMk id="8" creationId="{2934FC33-1599-F242-B7BD-2088616822C2}"/>
          </ac:spMkLst>
        </pc:spChg>
      </pc:sldChg>
      <pc:sldChg chg="modSp del">
        <pc:chgData name="kmatti@pipertrust.org" userId="S::urn:spo:guest#kmatti@pipertrust.org::" providerId="AD" clId="Web-{D83F93F5-14B1-F4C8-3BC3-FA4A4C8C5EE0}" dt="2024-06-26T10:22:13.543" v="513"/>
        <pc:sldMkLst>
          <pc:docMk/>
          <pc:sldMk cId="4252728746" sldId="263"/>
        </pc:sldMkLst>
        <pc:spChg chg="mod">
          <ac:chgData name="kmatti@pipertrust.org" userId="S::urn:spo:guest#kmatti@pipertrust.org::" providerId="AD" clId="Web-{D83F93F5-14B1-F4C8-3BC3-FA4A4C8C5EE0}" dt="2024-06-26T10:21:05.789" v="506" actId="20577"/>
          <ac:spMkLst>
            <pc:docMk/>
            <pc:sldMk cId="4252728746" sldId="263"/>
            <ac:spMk id="4" creationId="{D70C4DC1-F64A-1743-B34D-E6065145F165}"/>
          </ac:spMkLst>
        </pc:spChg>
      </pc:sldChg>
      <pc:sldChg chg="ord">
        <pc:chgData name="kmatti@pipertrust.org" userId="S::urn:spo:guest#kmatti@pipertrust.org::" providerId="AD" clId="Web-{D83F93F5-14B1-F4C8-3BC3-FA4A4C8C5EE0}" dt="2024-06-26T10:22:24.653" v="514"/>
        <pc:sldMkLst>
          <pc:docMk/>
          <pc:sldMk cId="173668287" sldId="264"/>
        </pc:sldMkLst>
      </pc:sldChg>
      <pc:sldChg chg="modSp add replId">
        <pc:chgData name="kmatti@pipertrust.org" userId="S::urn:spo:guest#kmatti@pipertrust.org::" providerId="AD" clId="Web-{D83F93F5-14B1-F4C8-3BC3-FA4A4C8C5EE0}" dt="2024-06-26T10:59:10.899" v="1690" actId="20577"/>
        <pc:sldMkLst>
          <pc:docMk/>
          <pc:sldMk cId="289969216" sldId="265"/>
        </pc:sldMkLst>
        <pc:spChg chg="mod">
          <ac:chgData name="kmatti@pipertrust.org" userId="S::urn:spo:guest#kmatti@pipertrust.org::" providerId="AD" clId="Web-{D83F93F5-14B1-F4C8-3BC3-FA4A4C8C5EE0}" dt="2024-06-26T10:20:40.084" v="481" actId="20577"/>
          <ac:spMkLst>
            <pc:docMk/>
            <pc:sldMk cId="289969216" sldId="265"/>
            <ac:spMk id="4" creationId="{D70C4DC1-F64A-1743-B34D-E6065145F165}"/>
          </ac:spMkLst>
        </pc:spChg>
        <pc:spChg chg="mod">
          <ac:chgData name="kmatti@pipertrust.org" userId="S::urn:spo:guest#kmatti@pipertrust.org::" providerId="AD" clId="Web-{D83F93F5-14B1-F4C8-3BC3-FA4A4C8C5EE0}" dt="2024-06-26T10:59:10.899" v="1690" actId="20577"/>
          <ac:spMkLst>
            <pc:docMk/>
            <pc:sldMk cId="289969216" sldId="265"/>
            <ac:spMk id="8" creationId="{2934FC33-1599-F242-B7BD-2088616822C2}"/>
          </ac:spMkLst>
        </pc:spChg>
      </pc:sldChg>
      <pc:sldChg chg="modSp add ord replId modNotes">
        <pc:chgData name="kmatti@pipertrust.org" userId="S::urn:spo:guest#kmatti@pipertrust.org::" providerId="AD" clId="Web-{D83F93F5-14B1-F4C8-3BC3-FA4A4C8C5EE0}" dt="2024-06-26T11:03:17.964" v="1838" actId="20577"/>
        <pc:sldMkLst>
          <pc:docMk/>
          <pc:sldMk cId="778207455" sldId="266"/>
        </pc:sldMkLst>
        <pc:spChg chg="mod">
          <ac:chgData name="kmatti@pipertrust.org" userId="S::urn:spo:guest#kmatti@pipertrust.org::" providerId="AD" clId="Web-{D83F93F5-14B1-F4C8-3BC3-FA4A4C8C5EE0}" dt="2024-06-26T11:03:17.964" v="1838" actId="20577"/>
          <ac:spMkLst>
            <pc:docMk/>
            <pc:sldMk cId="778207455" sldId="266"/>
            <ac:spMk id="8" creationId="{2934FC33-1599-F242-B7BD-2088616822C2}"/>
          </ac:spMkLst>
        </pc:spChg>
      </pc:sldChg>
      <pc:sldChg chg="delSp modSp add replId">
        <pc:chgData name="kmatti@pipertrust.org" userId="S::urn:spo:guest#kmatti@pipertrust.org::" providerId="AD" clId="Web-{D83F93F5-14B1-F4C8-3BC3-FA4A4C8C5EE0}" dt="2024-06-26T10:23:23.204" v="532" actId="20577"/>
        <pc:sldMkLst>
          <pc:docMk/>
          <pc:sldMk cId="4258884395" sldId="267"/>
        </pc:sldMkLst>
        <pc:spChg chg="mod">
          <ac:chgData name="kmatti@pipertrust.org" userId="S::urn:spo:guest#kmatti@pipertrust.org::" providerId="AD" clId="Web-{D83F93F5-14B1-F4C8-3BC3-FA4A4C8C5EE0}" dt="2024-06-26T10:23:23.204" v="532" actId="20577"/>
          <ac:spMkLst>
            <pc:docMk/>
            <pc:sldMk cId="4258884395" sldId="267"/>
            <ac:spMk id="4" creationId="{D70C4DC1-F64A-1743-B34D-E6065145F165}"/>
          </ac:spMkLst>
        </pc:spChg>
        <pc:spChg chg="del">
          <ac:chgData name="kmatti@pipertrust.org" userId="S::urn:spo:guest#kmatti@pipertrust.org::" providerId="AD" clId="Web-{D83F93F5-14B1-F4C8-3BC3-FA4A4C8C5EE0}" dt="2024-06-26T10:22:55.124" v="516"/>
          <ac:spMkLst>
            <pc:docMk/>
            <pc:sldMk cId="4258884395" sldId="267"/>
            <ac:spMk id="8" creationId="{2934FC33-1599-F242-B7BD-2088616822C2}"/>
          </ac:spMkLst>
        </pc:spChg>
      </pc:sldChg>
      <pc:sldChg chg="addSp modSp add ord replId">
        <pc:chgData name="kmatti@pipertrust.org" userId="S::urn:spo:guest#kmatti@pipertrust.org::" providerId="AD" clId="Web-{D83F93F5-14B1-F4C8-3BC3-FA4A4C8C5EE0}" dt="2024-06-26T11:03:42.935" v="1842" actId="20577"/>
        <pc:sldMkLst>
          <pc:docMk/>
          <pc:sldMk cId="2310814079" sldId="268"/>
        </pc:sldMkLst>
        <pc:spChg chg="add mod">
          <ac:chgData name="kmatti@pipertrust.org" userId="S::urn:spo:guest#kmatti@pipertrust.org::" providerId="AD" clId="Web-{D83F93F5-14B1-F4C8-3BC3-FA4A4C8C5EE0}" dt="2024-06-26T10:57:49.222" v="1627" actId="20577"/>
          <ac:spMkLst>
            <pc:docMk/>
            <pc:sldMk cId="2310814079" sldId="268"/>
            <ac:spMk id="3" creationId="{B90ECAA4-237F-0391-C9E4-B8851DFF3F16}"/>
          </ac:spMkLst>
        </pc:spChg>
        <pc:spChg chg="mod">
          <ac:chgData name="kmatti@pipertrust.org" userId="S::urn:spo:guest#kmatti@pipertrust.org::" providerId="AD" clId="Web-{D83F93F5-14B1-F4C8-3BC3-FA4A4C8C5EE0}" dt="2024-06-26T11:03:42.935" v="1842" actId="20577"/>
          <ac:spMkLst>
            <pc:docMk/>
            <pc:sldMk cId="2310814079" sldId="268"/>
            <ac:spMk id="8" creationId="{2934FC33-1599-F242-B7BD-2088616822C2}"/>
          </ac:spMkLst>
        </pc:spChg>
      </pc:sldChg>
      <pc:sldChg chg="add del replId">
        <pc:chgData name="kmatti@pipertrust.org" userId="S::urn:spo:guest#kmatti@pipertrust.org::" providerId="AD" clId="Web-{D83F93F5-14B1-F4C8-3BC3-FA4A4C8C5EE0}" dt="2024-06-26T10:31:12.179" v="813"/>
        <pc:sldMkLst>
          <pc:docMk/>
          <pc:sldMk cId="1122835862" sldId="269"/>
        </pc:sldMkLst>
      </pc:sldChg>
      <pc:sldChg chg="delSp modSp add replId modNotes">
        <pc:chgData name="kmatti@pipertrust.org" userId="S::urn:spo:guest#kmatti@pipertrust.org::" providerId="AD" clId="Web-{D83F93F5-14B1-F4C8-3BC3-FA4A4C8C5EE0}" dt="2024-06-26T11:04:21" v="1862" actId="20577"/>
        <pc:sldMkLst>
          <pc:docMk/>
          <pc:sldMk cId="3833257193" sldId="269"/>
        </pc:sldMkLst>
        <pc:spChg chg="del">
          <ac:chgData name="kmatti@pipertrust.org" userId="S::urn:spo:guest#kmatti@pipertrust.org::" providerId="AD" clId="Web-{D83F93F5-14B1-F4C8-3BC3-FA4A4C8C5EE0}" dt="2024-06-26T10:36:06.651" v="943"/>
          <ac:spMkLst>
            <pc:docMk/>
            <pc:sldMk cId="3833257193" sldId="269"/>
            <ac:spMk id="3" creationId="{B90ECAA4-237F-0391-C9E4-B8851DFF3F16}"/>
          </ac:spMkLst>
        </pc:spChg>
        <pc:spChg chg="mod">
          <ac:chgData name="kmatti@pipertrust.org" userId="S::urn:spo:guest#kmatti@pipertrust.org::" providerId="AD" clId="Web-{D83F93F5-14B1-F4C8-3BC3-FA4A4C8C5EE0}" dt="2024-06-26T11:04:21" v="1862" actId="20577"/>
          <ac:spMkLst>
            <pc:docMk/>
            <pc:sldMk cId="3833257193" sldId="269"/>
            <ac:spMk id="8" creationId="{2934FC33-1599-F242-B7BD-2088616822C2}"/>
          </ac:spMkLst>
        </pc:spChg>
      </pc:sldChg>
      <pc:sldChg chg="add del replId">
        <pc:chgData name="kmatti@pipertrust.org" userId="S::urn:spo:guest#kmatti@pipertrust.org::" providerId="AD" clId="Web-{D83F93F5-14B1-F4C8-3BC3-FA4A4C8C5EE0}" dt="2024-06-26T10:33:30.485" v="869"/>
        <pc:sldMkLst>
          <pc:docMk/>
          <pc:sldMk cId="4000678359" sldId="269"/>
        </pc:sldMkLst>
      </pc:sldChg>
      <pc:sldChg chg="addSp delSp modSp add replId modNotes">
        <pc:chgData name="kmatti@pipertrust.org" userId="S::urn:spo:guest#kmatti@pipertrust.org::" providerId="AD" clId="Web-{D83F93F5-14B1-F4C8-3BC3-FA4A4C8C5EE0}" dt="2024-06-26T10:58:30.318" v="1685"/>
        <pc:sldMkLst>
          <pc:docMk/>
          <pc:sldMk cId="352413019" sldId="270"/>
        </pc:sldMkLst>
        <pc:spChg chg="del">
          <ac:chgData name="kmatti@pipertrust.org" userId="S::urn:spo:guest#kmatti@pipertrust.org::" providerId="AD" clId="Web-{D83F93F5-14B1-F4C8-3BC3-FA4A4C8C5EE0}" dt="2024-06-26T10:42:33.726" v="1223"/>
          <ac:spMkLst>
            <pc:docMk/>
            <pc:sldMk cId="352413019" sldId="270"/>
            <ac:spMk id="3" creationId="{B90ECAA4-237F-0391-C9E4-B8851DFF3F16}"/>
          </ac:spMkLst>
        </pc:spChg>
        <pc:spChg chg="mod">
          <ac:chgData name="kmatti@pipertrust.org" userId="S::urn:spo:guest#kmatti@pipertrust.org::" providerId="AD" clId="Web-{D83F93F5-14B1-F4C8-3BC3-FA4A4C8C5EE0}" dt="2024-06-26T10:45:04.925" v="1230" actId="14100"/>
          <ac:spMkLst>
            <pc:docMk/>
            <pc:sldMk cId="352413019" sldId="270"/>
            <ac:spMk id="4" creationId="{D70C4DC1-F64A-1743-B34D-E6065145F165}"/>
          </ac:spMkLst>
        </pc:spChg>
        <pc:spChg chg="add del mod">
          <ac:chgData name="kmatti@pipertrust.org" userId="S::urn:spo:guest#kmatti@pipertrust.org::" providerId="AD" clId="Web-{D83F93F5-14B1-F4C8-3BC3-FA4A4C8C5EE0}" dt="2024-06-26T10:48:43.126" v="1336"/>
          <ac:spMkLst>
            <pc:docMk/>
            <pc:sldMk cId="352413019" sldId="270"/>
            <ac:spMk id="6" creationId="{C68A449E-E859-C7C6-93C5-DAB088C3D0D2}"/>
          </ac:spMkLst>
        </pc:spChg>
        <pc:spChg chg="del mod">
          <ac:chgData name="kmatti@pipertrust.org" userId="S::urn:spo:guest#kmatti@pipertrust.org::" providerId="AD" clId="Web-{D83F93F5-14B1-F4C8-3BC3-FA4A4C8C5EE0}" dt="2024-06-26T10:43:58.607" v="1229"/>
          <ac:spMkLst>
            <pc:docMk/>
            <pc:sldMk cId="352413019" sldId="270"/>
            <ac:spMk id="8" creationId="{2934FC33-1599-F242-B7BD-2088616822C2}"/>
          </ac:spMkLst>
        </pc:spChg>
        <pc:spChg chg="add del mod">
          <ac:chgData name="kmatti@pipertrust.org" userId="S::urn:spo:guest#kmatti@pipertrust.org::" providerId="AD" clId="Web-{D83F93F5-14B1-F4C8-3BC3-FA4A4C8C5EE0}" dt="2024-06-26T10:51:05.545" v="1467"/>
          <ac:spMkLst>
            <pc:docMk/>
            <pc:sldMk cId="352413019" sldId="270"/>
            <ac:spMk id="9" creationId="{22CD94AD-3730-F590-5555-D165C5AC226D}"/>
          </ac:spMkLst>
        </pc:spChg>
        <pc:spChg chg="add del mod">
          <ac:chgData name="kmatti@pipertrust.org" userId="S::urn:spo:guest#kmatti@pipertrust.org::" providerId="AD" clId="Web-{D83F93F5-14B1-F4C8-3BC3-FA4A4C8C5EE0}" dt="2024-06-26T10:53:11.577" v="1494"/>
          <ac:spMkLst>
            <pc:docMk/>
            <pc:sldMk cId="352413019" sldId="270"/>
            <ac:spMk id="11" creationId="{0FAF6C77-4027-FBD5-7DDF-62434FB0C832}"/>
          </ac:spMkLst>
        </pc:spChg>
        <pc:picChg chg="add mod ord modCrop">
          <ac:chgData name="kmatti@pipertrust.org" userId="S::urn:spo:guest#kmatti@pipertrust.org::" providerId="AD" clId="Web-{D83F93F5-14B1-F4C8-3BC3-FA4A4C8C5EE0}" dt="2024-06-26T10:53:42.626" v="1498" actId="1076"/>
          <ac:picMkLst>
            <pc:docMk/>
            <pc:sldMk cId="352413019" sldId="270"/>
            <ac:picMk id="12" creationId="{36B28DF6-D39D-AD3D-1E0D-237ADDF115B7}"/>
          </ac:picMkLst>
        </pc:picChg>
      </pc:sldChg>
      <pc:sldChg chg="addSp delSp modSp add replId">
        <pc:chgData name="kmatti@pipertrust.org" userId="S::urn:spo:guest#kmatti@pipertrust.org::" providerId="AD" clId="Web-{D83F93F5-14B1-F4C8-3BC3-FA4A4C8C5EE0}" dt="2024-06-26T10:51:48.868" v="1484" actId="20577"/>
        <pc:sldMkLst>
          <pc:docMk/>
          <pc:sldMk cId="954209378" sldId="271"/>
        </pc:sldMkLst>
        <pc:spChg chg="mod">
          <ac:chgData name="kmatti@pipertrust.org" userId="S::urn:spo:guest#kmatti@pipertrust.org::" providerId="AD" clId="Web-{D83F93F5-14B1-F4C8-3BC3-FA4A4C8C5EE0}" dt="2024-06-26T10:50:35.808" v="1462" actId="20577"/>
          <ac:spMkLst>
            <pc:docMk/>
            <pc:sldMk cId="954209378" sldId="271"/>
            <ac:spMk id="4" creationId="{D70C4DC1-F64A-1743-B34D-E6065145F165}"/>
          </ac:spMkLst>
        </pc:spChg>
        <pc:spChg chg="add mod">
          <ac:chgData name="kmatti@pipertrust.org" userId="S::urn:spo:guest#kmatti@pipertrust.org::" providerId="AD" clId="Web-{D83F93F5-14B1-F4C8-3BC3-FA4A4C8C5EE0}" dt="2024-06-26T10:51:48.868" v="1484" actId="20577"/>
          <ac:spMkLst>
            <pc:docMk/>
            <pc:sldMk cId="954209378" sldId="271"/>
            <ac:spMk id="5" creationId="{958DAFE2-3BA2-7BB4-E5CC-DB4AD291A0B9}"/>
          </ac:spMkLst>
        </pc:spChg>
        <pc:spChg chg="del mod">
          <ac:chgData name="kmatti@pipertrust.org" userId="S::urn:spo:guest#kmatti@pipertrust.org::" providerId="AD" clId="Web-{D83F93F5-14B1-F4C8-3BC3-FA4A4C8C5EE0}" dt="2024-06-26T10:50:18.557" v="1454"/>
          <ac:spMkLst>
            <pc:docMk/>
            <pc:sldMk cId="954209378" sldId="271"/>
            <ac:spMk id="8" creationId="{2934FC33-1599-F242-B7BD-2088616822C2}"/>
          </ac:spMkLst>
        </pc:spChg>
      </pc:sldChg>
    </pc:docChg>
  </pc:docChgLst>
  <pc:docChgLst>
    <pc:chgData name="kmatti@pipertrust.org" userId="S::urn:spo:guest#kmatti@pipertrust.org::" providerId="AD" clId="Web-{C5FDEEB6-161F-3951-BB25-2F7922180083}"/>
    <pc:docChg chg="delSld">
      <pc:chgData name="kmatti@pipertrust.org" userId="S::urn:spo:guest#kmatti@pipertrust.org::" providerId="AD" clId="Web-{C5FDEEB6-161F-3951-BB25-2F7922180083}" dt="2024-07-12T15:55:05.319" v="0"/>
      <pc:docMkLst>
        <pc:docMk/>
      </pc:docMkLst>
      <pc:sldChg chg="del">
        <pc:chgData name="kmatti@pipertrust.org" userId="S::urn:spo:guest#kmatti@pipertrust.org::" providerId="AD" clId="Web-{C5FDEEB6-161F-3951-BB25-2F7922180083}" dt="2024-07-12T15:55:05.319" v="0"/>
        <pc:sldMkLst>
          <pc:docMk/>
          <pc:sldMk cId="4258884395" sldId="267"/>
        </pc:sldMkLst>
      </pc:sldChg>
    </pc:docChg>
  </pc:docChgLst>
  <pc:docChgLst>
    <pc:chgData name="kmatti@pipertrust.org" userId="S::urn:spo:guest#kmatti@pipertrust.org::" providerId="AD" clId="Web-{718D3A5A-C510-3DFA-9206-AC941F35EAF2}"/>
    <pc:docChg chg="addSld modSld sldOrd">
      <pc:chgData name="kmatti@pipertrust.org" userId="S::urn:spo:guest#kmatti@pipertrust.org::" providerId="AD" clId="Web-{718D3A5A-C510-3DFA-9206-AC941F35EAF2}" dt="2024-06-26T11:33:01.748" v="345" actId="20577"/>
      <pc:docMkLst>
        <pc:docMk/>
      </pc:docMkLst>
      <pc:sldChg chg="modSp modNotes">
        <pc:chgData name="kmatti@pipertrust.org" userId="S::urn:spo:guest#kmatti@pipertrust.org::" providerId="AD" clId="Web-{718D3A5A-C510-3DFA-9206-AC941F35EAF2}" dt="2024-06-26T11:14:07.875" v="185" actId="20577"/>
        <pc:sldMkLst>
          <pc:docMk/>
          <pc:sldMk cId="2353757127" sldId="261"/>
        </pc:sldMkLst>
        <pc:spChg chg="mod">
          <ac:chgData name="kmatti@pipertrust.org" userId="S::urn:spo:guest#kmatti@pipertrust.org::" providerId="AD" clId="Web-{718D3A5A-C510-3DFA-9206-AC941F35EAF2}" dt="2024-06-26T11:06:46.686" v="34" actId="20577"/>
          <ac:spMkLst>
            <pc:docMk/>
            <pc:sldMk cId="2353757127" sldId="261"/>
            <ac:spMk id="4" creationId="{D70C4DC1-F64A-1743-B34D-E6065145F165}"/>
          </ac:spMkLst>
        </pc:spChg>
        <pc:spChg chg="mod">
          <ac:chgData name="kmatti@pipertrust.org" userId="S::urn:spo:guest#kmatti@pipertrust.org::" providerId="AD" clId="Web-{718D3A5A-C510-3DFA-9206-AC941F35EAF2}" dt="2024-06-26T11:14:07.875" v="185" actId="20577"/>
          <ac:spMkLst>
            <pc:docMk/>
            <pc:sldMk cId="2353757127" sldId="261"/>
            <ac:spMk id="8" creationId="{2934FC33-1599-F242-B7BD-2088616822C2}"/>
          </ac:spMkLst>
        </pc:spChg>
      </pc:sldChg>
      <pc:sldChg chg="modSp ord modNotes">
        <pc:chgData name="kmatti@pipertrust.org" userId="S::urn:spo:guest#kmatti@pipertrust.org::" providerId="AD" clId="Web-{718D3A5A-C510-3DFA-9206-AC941F35EAF2}" dt="2024-06-26T11:11:13.414" v="132" actId="20577"/>
        <pc:sldMkLst>
          <pc:docMk/>
          <pc:sldMk cId="954209378" sldId="271"/>
        </pc:sldMkLst>
        <pc:spChg chg="mod">
          <ac:chgData name="kmatti@pipertrust.org" userId="S::urn:spo:guest#kmatti@pipertrust.org::" providerId="AD" clId="Web-{718D3A5A-C510-3DFA-9206-AC941F35EAF2}" dt="2024-06-26T11:11:13.414" v="132" actId="20577"/>
          <ac:spMkLst>
            <pc:docMk/>
            <pc:sldMk cId="954209378" sldId="271"/>
            <ac:spMk id="5" creationId="{958DAFE2-3BA2-7BB4-E5CC-DB4AD291A0B9}"/>
          </ac:spMkLst>
        </pc:spChg>
      </pc:sldChg>
      <pc:sldChg chg="modSp add ord replId">
        <pc:chgData name="kmatti@pipertrust.org" userId="S::urn:spo:guest#kmatti@pipertrust.org::" providerId="AD" clId="Web-{718D3A5A-C510-3DFA-9206-AC941F35EAF2}" dt="2024-06-26T11:10:25.210" v="97" actId="20577"/>
        <pc:sldMkLst>
          <pc:docMk/>
          <pc:sldMk cId="862680691" sldId="272"/>
        </pc:sldMkLst>
        <pc:spChg chg="mod">
          <ac:chgData name="kmatti@pipertrust.org" userId="S::urn:spo:guest#kmatti@pipertrust.org::" providerId="AD" clId="Web-{718D3A5A-C510-3DFA-9206-AC941F35EAF2}" dt="2024-06-26T11:10:25.210" v="97" actId="20577"/>
          <ac:spMkLst>
            <pc:docMk/>
            <pc:sldMk cId="862680691" sldId="272"/>
            <ac:spMk id="5" creationId="{958DAFE2-3BA2-7BB4-E5CC-DB4AD291A0B9}"/>
          </ac:spMkLst>
        </pc:spChg>
      </pc:sldChg>
      <pc:sldChg chg="modSp add replId">
        <pc:chgData name="kmatti@pipertrust.org" userId="S::urn:spo:guest#kmatti@pipertrust.org::" providerId="AD" clId="Web-{718D3A5A-C510-3DFA-9206-AC941F35EAF2}" dt="2024-06-26T11:33:01.748" v="345" actId="20577"/>
        <pc:sldMkLst>
          <pc:docMk/>
          <pc:sldMk cId="1788510893" sldId="273"/>
        </pc:sldMkLst>
        <pc:spChg chg="mod">
          <ac:chgData name="kmatti@pipertrust.org" userId="S::urn:spo:guest#kmatti@pipertrust.org::" providerId="AD" clId="Web-{718D3A5A-C510-3DFA-9206-AC941F35EAF2}" dt="2024-06-26T11:14:25.766" v="187" actId="20577"/>
          <ac:spMkLst>
            <pc:docMk/>
            <pc:sldMk cId="1788510893" sldId="273"/>
            <ac:spMk id="4" creationId="{D70C4DC1-F64A-1743-B34D-E6065145F165}"/>
          </ac:spMkLst>
        </pc:spChg>
        <pc:spChg chg="mod">
          <ac:chgData name="kmatti@pipertrust.org" userId="S::urn:spo:guest#kmatti@pipertrust.org::" providerId="AD" clId="Web-{718D3A5A-C510-3DFA-9206-AC941F35EAF2}" dt="2024-06-26T11:33:01.748" v="345" actId="20577"/>
          <ac:spMkLst>
            <pc:docMk/>
            <pc:sldMk cId="1788510893" sldId="273"/>
            <ac:spMk id="5" creationId="{958DAFE2-3BA2-7BB4-E5CC-DB4AD291A0B9}"/>
          </ac:spMkLst>
        </pc:spChg>
      </pc:sldChg>
    </pc:docChg>
  </pc:docChgLst>
  <pc:docChgLst>
    <pc:chgData name="Sophia Wojahn" userId="S::sophia.wojahn@akoyago.com::5977cf0b-2d35-472f-9fc1-27e7243bd7cb" providerId="AD" clId="Web-{8FF542B4-F19E-2CB2-0F54-CE9A2407801D}"/>
    <pc:docChg chg="addSld delSld">
      <pc:chgData name="Sophia Wojahn" userId="S::sophia.wojahn@akoyago.com::5977cf0b-2d35-472f-9fc1-27e7243bd7cb" providerId="AD" clId="Web-{8FF542B4-F19E-2CB2-0F54-CE9A2407801D}" dt="2024-07-18T01:57:06.091" v="1"/>
      <pc:docMkLst>
        <pc:docMk/>
      </pc:docMkLst>
      <pc:sldChg chg="add">
        <pc:chgData name="Sophia Wojahn" userId="S::sophia.wojahn@akoyago.com::5977cf0b-2d35-472f-9fc1-27e7243bd7cb" providerId="AD" clId="Web-{8FF542B4-F19E-2CB2-0F54-CE9A2407801D}" dt="2024-07-18T01:57:04.325" v="0"/>
        <pc:sldMkLst>
          <pc:docMk/>
          <pc:sldMk cId="4171152783" sldId="282"/>
        </pc:sldMkLst>
      </pc:sldChg>
      <pc:sldChg chg="del">
        <pc:chgData name="Sophia Wojahn" userId="S::sophia.wojahn@akoyago.com::5977cf0b-2d35-472f-9fc1-27e7243bd7cb" providerId="AD" clId="Web-{8FF542B4-F19E-2CB2-0F54-CE9A2407801D}" dt="2024-07-18T01:57:06.091" v="1"/>
        <pc:sldMkLst>
          <pc:docMk/>
          <pc:sldMk cId="4171152783" sldId="305"/>
        </pc:sldMkLst>
      </pc:sldChg>
    </pc:docChg>
  </pc:docChgLst>
  <pc:docChgLst>
    <pc:chgData name="kmatti@pipertrust.org" userId="S::urn:spo:guest#kmatti@pipertrust.org::" providerId="AD" clId="Web-{4350253C-8AD9-E22E-E008-1D57BDB21B7D}"/>
    <pc:docChg chg="modSld">
      <pc:chgData name="kmatti@pipertrust.org" userId="S::urn:spo:guest#kmatti@pipertrust.org::" providerId="AD" clId="Web-{4350253C-8AD9-E22E-E008-1D57BDB21B7D}" dt="2024-07-17T21:23:28.122" v="83" actId="20577"/>
      <pc:docMkLst>
        <pc:docMk/>
      </pc:docMkLst>
      <pc:sldChg chg="modSp">
        <pc:chgData name="kmatti@pipertrust.org" userId="S::urn:spo:guest#kmatti@pipertrust.org::" providerId="AD" clId="Web-{4350253C-8AD9-E22E-E008-1D57BDB21B7D}" dt="2024-07-17T21:23:28.122" v="83" actId="20577"/>
        <pc:sldMkLst>
          <pc:docMk/>
          <pc:sldMk cId="2310814079" sldId="268"/>
        </pc:sldMkLst>
        <pc:spChg chg="mod">
          <ac:chgData name="kmatti@pipertrust.org" userId="S::urn:spo:guest#kmatti@pipertrust.org::" providerId="AD" clId="Web-{4350253C-8AD9-E22E-E008-1D57BDB21B7D}" dt="2024-07-17T21:22:25.699" v="47" actId="20577"/>
          <ac:spMkLst>
            <pc:docMk/>
            <pc:sldMk cId="2310814079" sldId="268"/>
            <ac:spMk id="3" creationId="{B90ECAA4-237F-0391-C9E4-B8851DFF3F16}"/>
          </ac:spMkLst>
        </pc:spChg>
        <pc:spChg chg="mod">
          <ac:chgData name="kmatti@pipertrust.org" userId="S::urn:spo:guest#kmatti@pipertrust.org::" providerId="AD" clId="Web-{4350253C-8AD9-E22E-E008-1D57BDB21B7D}" dt="2024-07-17T21:23:28.122" v="83" actId="20577"/>
          <ac:spMkLst>
            <pc:docMk/>
            <pc:sldMk cId="2310814079" sldId="268"/>
            <ac:spMk id="8" creationId="{2934FC33-1599-F242-B7BD-2088616822C2}"/>
          </ac:spMkLst>
        </pc:spChg>
      </pc:sldChg>
      <pc:sldChg chg="addSp modSp">
        <pc:chgData name="kmatti@pipertrust.org" userId="S::urn:spo:guest#kmatti@pipertrust.org::" providerId="AD" clId="Web-{4350253C-8AD9-E22E-E008-1D57BDB21B7D}" dt="2024-07-17T21:19:52.273" v="6" actId="1076"/>
        <pc:sldMkLst>
          <pc:docMk/>
          <pc:sldMk cId="862680691" sldId="272"/>
        </pc:sldMkLst>
        <pc:spChg chg="add mod">
          <ac:chgData name="kmatti@pipertrust.org" userId="S::urn:spo:guest#kmatti@pipertrust.org::" providerId="AD" clId="Web-{4350253C-8AD9-E22E-E008-1D57BDB21B7D}" dt="2024-07-17T21:19:52.273" v="6" actId="1076"/>
          <ac:spMkLst>
            <pc:docMk/>
            <pc:sldMk cId="862680691" sldId="272"/>
            <ac:spMk id="2" creationId="{83D45F75-6D41-7643-8773-6C3559B6BAE6}"/>
          </ac:spMkLst>
        </pc:spChg>
      </pc:sldChg>
    </pc:docChg>
  </pc:docChgLst>
  <pc:docChgLst>
    <pc:chgData clId="Web-{D26AEF7A-0B42-2569-675C-1AD08E234EDD}"/>
    <pc:docChg chg="addSld">
      <pc:chgData name="" userId="" providerId="" clId="Web-{D26AEF7A-0B42-2569-675C-1AD08E234EDD}" dt="2024-07-16T00:07:16.607" v="0"/>
      <pc:docMkLst>
        <pc:docMk/>
      </pc:docMkLst>
      <pc:sldChg chg="add">
        <pc:chgData name="" userId="" providerId="" clId="Web-{D26AEF7A-0B42-2569-675C-1AD08E234EDD}" dt="2024-07-16T00:07:16.607" v="0"/>
        <pc:sldMkLst>
          <pc:docMk/>
          <pc:sldMk cId="4171152783" sldId="282"/>
        </pc:sldMkLst>
      </pc:sldChg>
    </pc:docChg>
  </pc:docChgLst>
  <pc:docChgLst>
    <pc:chgData name="Tyler Long" userId="S::tyler@akoyago.com::0641c984-5ce4-4176-848f-1b810144e147" providerId="AD" clId="Web-{EF236D28-D6D7-4859-D33E-FDAF34541E05}"/>
    <pc:docChg chg="delSld modSld sldOrd">
      <pc:chgData name="Tyler Long" userId="S::tyler@akoyago.com::0641c984-5ce4-4176-848f-1b810144e147" providerId="AD" clId="Web-{EF236D28-D6D7-4859-D33E-FDAF34541E05}" dt="2024-07-12T10:39:23.815" v="9" actId="20577"/>
      <pc:docMkLst>
        <pc:docMk/>
      </pc:docMkLst>
      <pc:sldChg chg="modSp ord">
        <pc:chgData name="Tyler Long" userId="S::tyler@akoyago.com::0641c984-5ce4-4176-848f-1b810144e147" providerId="AD" clId="Web-{EF236D28-D6D7-4859-D33E-FDAF34541E05}" dt="2024-07-12T10:39:23.815" v="9" actId="20577"/>
        <pc:sldMkLst>
          <pc:docMk/>
          <pc:sldMk cId="173668287" sldId="264"/>
        </pc:sldMkLst>
        <pc:spChg chg="mod">
          <ac:chgData name="Tyler Long" userId="S::tyler@akoyago.com::0641c984-5ce4-4176-848f-1b810144e147" providerId="AD" clId="Web-{EF236D28-D6D7-4859-D33E-FDAF34541E05}" dt="2024-07-12T10:39:23.815" v="9" actId="20577"/>
          <ac:spMkLst>
            <pc:docMk/>
            <pc:sldMk cId="173668287" sldId="264"/>
            <ac:spMk id="4" creationId="{D70C4DC1-F64A-1743-B34D-E6065145F165}"/>
          </ac:spMkLst>
        </pc:spChg>
        <pc:spChg chg="mod">
          <ac:chgData name="Tyler Long" userId="S::tyler@akoyago.com::0641c984-5ce4-4176-848f-1b810144e147" providerId="AD" clId="Web-{EF236D28-D6D7-4859-D33E-FDAF34541E05}" dt="2024-07-12T10:38:56.938" v="6" actId="20577"/>
          <ac:spMkLst>
            <pc:docMk/>
            <pc:sldMk cId="173668287" sldId="264"/>
            <ac:spMk id="8" creationId="{2934FC33-1599-F242-B7BD-2088616822C2}"/>
          </ac:spMkLst>
        </pc:spChg>
      </pc:sldChg>
      <pc:sldChg chg="delSp modSp del">
        <pc:chgData name="Tyler Long" userId="S::tyler@akoyago.com::0641c984-5ce4-4176-848f-1b810144e147" providerId="AD" clId="Web-{EF236D28-D6D7-4859-D33E-FDAF34541E05}" dt="2024-07-12T10:38:30.890" v="3"/>
        <pc:sldMkLst>
          <pc:docMk/>
          <pc:sldMk cId="954209378" sldId="271"/>
        </pc:sldMkLst>
        <pc:spChg chg="del mod">
          <ac:chgData name="Tyler Long" userId="S::tyler@akoyago.com::0641c984-5ce4-4176-848f-1b810144e147" providerId="AD" clId="Web-{EF236D28-D6D7-4859-D33E-FDAF34541E05}" dt="2024-07-12T10:38:10.826" v="2"/>
          <ac:spMkLst>
            <pc:docMk/>
            <pc:sldMk cId="954209378" sldId="271"/>
            <ac:spMk id="5" creationId="{958DAFE2-3BA2-7BB4-E5CC-DB4AD291A0B9}"/>
          </ac:spMkLst>
        </pc:spChg>
      </pc:sldChg>
    </pc:docChg>
  </pc:docChgLst>
  <pc:docChgLst>
    <pc:chgData name="Sophia Wojahn" userId="S::sophia.wojahn@akoyago.com::5977cf0b-2d35-472f-9fc1-27e7243bd7cb" providerId="AD" clId="Web-{D26AEF7A-0B42-2569-675C-1AD08E234EDD}"/>
    <pc:docChg chg="sldOrd">
      <pc:chgData name="Sophia Wojahn" userId="S::sophia.wojahn@akoyago.com::5977cf0b-2d35-472f-9fc1-27e7243bd7cb" providerId="AD" clId="Web-{D26AEF7A-0B42-2569-675C-1AD08E234EDD}" dt="2024-07-16T00:07:18.216" v="0"/>
      <pc:docMkLst>
        <pc:docMk/>
      </pc:docMkLst>
      <pc:sldChg chg="ord">
        <pc:chgData name="Sophia Wojahn" userId="S::sophia.wojahn@akoyago.com::5977cf0b-2d35-472f-9fc1-27e7243bd7cb" providerId="AD" clId="Web-{D26AEF7A-0B42-2569-675C-1AD08E234EDD}" dt="2024-07-16T00:07:18.216" v="0"/>
        <pc:sldMkLst>
          <pc:docMk/>
          <pc:sldMk cId="4171152783" sldId="282"/>
        </pc:sldMkLst>
      </pc:sldChg>
    </pc:docChg>
  </pc:docChgLst>
  <pc:docChgLst>
    <pc:chgData name="kmatti@pipertrust.org" userId="S::urn:spo:guest#kmatti@pipertrust.org::" providerId="AD" clId="Web-{E9265CE1-2823-2126-7857-9A5E8EC19173}"/>
    <pc:docChg chg="modSld">
      <pc:chgData name="kmatti@pipertrust.org" userId="S::urn:spo:guest#kmatti@pipertrust.org::" providerId="AD" clId="Web-{E9265CE1-2823-2126-7857-9A5E8EC19173}" dt="2024-07-13T22:10:24.103" v="83" actId="20577"/>
      <pc:docMkLst>
        <pc:docMk/>
      </pc:docMkLst>
      <pc:sldChg chg="modSp">
        <pc:chgData name="kmatti@pipertrust.org" userId="S::urn:spo:guest#kmatti@pipertrust.org::" providerId="AD" clId="Web-{E9265CE1-2823-2126-7857-9A5E8EC19173}" dt="2024-07-13T22:09:38.540" v="24" actId="20577"/>
        <pc:sldMkLst>
          <pc:docMk/>
          <pc:sldMk cId="2310814079" sldId="268"/>
        </pc:sldMkLst>
        <pc:spChg chg="mod">
          <ac:chgData name="kmatti@pipertrust.org" userId="S::urn:spo:guest#kmatti@pipertrust.org::" providerId="AD" clId="Web-{E9265CE1-2823-2126-7857-9A5E8EC19173}" dt="2024-07-13T22:09:38.540" v="24" actId="20577"/>
          <ac:spMkLst>
            <pc:docMk/>
            <pc:sldMk cId="2310814079" sldId="268"/>
            <ac:spMk id="3" creationId="{B90ECAA4-237F-0391-C9E4-B8851DFF3F16}"/>
          </ac:spMkLst>
        </pc:spChg>
      </pc:sldChg>
      <pc:sldChg chg="modSp">
        <pc:chgData name="kmatti@pipertrust.org" userId="S::urn:spo:guest#kmatti@pipertrust.org::" providerId="AD" clId="Web-{E9265CE1-2823-2126-7857-9A5E8EC19173}" dt="2024-07-13T22:10:24.103" v="83" actId="20577"/>
        <pc:sldMkLst>
          <pc:docMk/>
          <pc:sldMk cId="3833257193" sldId="269"/>
        </pc:sldMkLst>
        <pc:spChg chg="mod">
          <ac:chgData name="kmatti@pipertrust.org" userId="S::urn:spo:guest#kmatti@pipertrust.org::" providerId="AD" clId="Web-{E9265CE1-2823-2126-7857-9A5E8EC19173}" dt="2024-07-13T22:10:24.103" v="83" actId="20577"/>
          <ac:spMkLst>
            <pc:docMk/>
            <pc:sldMk cId="3833257193" sldId="269"/>
            <ac:spMk id="8" creationId="{2934FC33-1599-F242-B7BD-2088616822C2}"/>
          </ac:spMkLst>
        </pc:spChg>
      </pc:sldChg>
      <pc:sldChg chg="addSp delSp modSp">
        <pc:chgData name="kmatti@pipertrust.org" userId="S::urn:spo:guest#kmatti@pipertrust.org::" providerId="AD" clId="Web-{E9265CE1-2823-2126-7857-9A5E8EC19173}" dt="2024-07-13T21:49:57.209" v="21" actId="1076"/>
        <pc:sldMkLst>
          <pc:docMk/>
          <pc:sldMk cId="862680691" sldId="272"/>
        </pc:sldMkLst>
        <pc:spChg chg="del mod">
          <ac:chgData name="kmatti@pipertrust.org" userId="S::urn:spo:guest#kmatti@pipertrust.org::" providerId="AD" clId="Web-{E9265CE1-2823-2126-7857-9A5E8EC19173}" dt="2024-07-13T21:47:35.268" v="1"/>
          <ac:spMkLst>
            <pc:docMk/>
            <pc:sldMk cId="862680691" sldId="272"/>
            <ac:spMk id="5" creationId="{958DAFE2-3BA2-7BB4-E5CC-DB4AD291A0B9}"/>
          </ac:spMkLst>
        </pc:spChg>
        <pc:spChg chg="add mod">
          <ac:chgData name="kmatti@pipertrust.org" userId="S::urn:spo:guest#kmatti@pipertrust.org::" providerId="AD" clId="Web-{E9265CE1-2823-2126-7857-9A5E8EC19173}" dt="2024-07-13T21:49:57.209" v="21" actId="1076"/>
          <ac:spMkLst>
            <pc:docMk/>
            <pc:sldMk cId="862680691" sldId="272"/>
            <ac:spMk id="6" creationId="{1FF306A2-7CFF-018D-7656-4F415FACF3E4}"/>
          </ac:spMkLst>
        </pc:spChg>
        <pc:picChg chg="add mod modCrop">
          <ac:chgData name="kmatti@pipertrust.org" userId="S::urn:spo:guest#kmatti@pipertrust.org::" providerId="AD" clId="Web-{E9265CE1-2823-2126-7857-9A5E8EC19173}" dt="2024-07-13T21:49:06.364" v="17" actId="14100"/>
          <ac:picMkLst>
            <pc:docMk/>
            <pc:sldMk cId="862680691" sldId="272"/>
            <ac:picMk id="3" creationId="{93C4E293-9613-94C5-5F5E-F55351E51727}"/>
          </ac:picMkLst>
        </pc:picChg>
      </pc:sldChg>
    </pc:docChg>
  </pc:docChgLst>
  <pc:docChgLst>
    <pc:chgData name="Sophia Wojahn" userId="S::sophia.wojahn@akoyago.com::5977cf0b-2d35-472f-9fc1-27e7243bd7cb" providerId="AD" clId="Web-{BB246D41-C58C-7876-F92C-44EA4FC23926}"/>
    <pc:docChg chg="modSld">
      <pc:chgData name="Sophia Wojahn" userId="S::sophia.wojahn@akoyago.com::5977cf0b-2d35-472f-9fc1-27e7243bd7cb" providerId="AD" clId="Web-{BB246D41-C58C-7876-F92C-44EA4FC23926}" dt="2024-07-15T23:32:23.524" v="1" actId="20577"/>
      <pc:docMkLst>
        <pc:docMk/>
      </pc:docMkLst>
      <pc:sldChg chg="modSp">
        <pc:chgData name="Sophia Wojahn" userId="S::sophia.wojahn@akoyago.com::5977cf0b-2d35-472f-9fc1-27e7243bd7cb" providerId="AD" clId="Web-{BB246D41-C58C-7876-F92C-44EA4FC23926}" dt="2024-07-15T23:32:23.524" v="1" actId="20577"/>
        <pc:sldMkLst>
          <pc:docMk/>
          <pc:sldMk cId="2431108354" sldId="260"/>
        </pc:sldMkLst>
        <pc:spChg chg="mod">
          <ac:chgData name="Sophia Wojahn" userId="S::sophia.wojahn@akoyago.com::5977cf0b-2d35-472f-9fc1-27e7243bd7cb" providerId="AD" clId="Web-{BB246D41-C58C-7876-F92C-44EA4FC23926}" dt="2024-07-15T23:32:23.524" v="1" actId="20577"/>
          <ac:spMkLst>
            <pc:docMk/>
            <pc:sldMk cId="2431108354" sldId="260"/>
            <ac:spMk id="8" creationId="{2934FC33-1599-F242-B7BD-2088616822C2}"/>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8A05FD5-F6BE-44C8-BB2C-5F53A6AF14BD}" type="datetimeFigureOut">
              <a:rPr lang="en-US" smtClean="0"/>
              <a:t>7/18/2024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909843A4-B7E4-41D2-9C29-63C4042A41B9}" type="slidenum">
              <a:rPr lang="en-US" smtClean="0"/>
              <a:t>‹#›</a:t>
            </a:fld>
            <a:endParaRPr lang="en-US"/>
          </a:p>
        </p:txBody>
      </p:sp>
    </p:spTree>
    <p:extLst>
      <p:ext uri="{BB962C8B-B14F-4D97-AF65-F5344CB8AC3E}">
        <p14:creationId xmlns:p14="http://schemas.microsoft.com/office/powerpoint/2010/main" val="281323553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latin typeface="Calibri"/>
                <a:cs typeface="Calibri"/>
              </a:rPr>
              <a:t>DAX Language - Tip Use ChatGPT to put your values into DAX and copy and paste them into </a:t>
            </a:r>
            <a:r>
              <a:rPr lang="en-US" err="1">
                <a:latin typeface="Calibri"/>
                <a:cs typeface="Calibri"/>
              </a:rPr>
              <a:t>PowerBI</a:t>
            </a:r>
            <a:r>
              <a:rPr lang="en-US">
                <a:latin typeface="Calibri"/>
                <a:cs typeface="Calibri"/>
              </a:rPr>
              <a:t>.</a:t>
            </a:r>
          </a:p>
        </p:txBody>
      </p:sp>
      <p:sp>
        <p:nvSpPr>
          <p:cNvPr id="4" name="Slide Number Placeholder 3"/>
          <p:cNvSpPr>
            <a:spLocks noGrp="1"/>
          </p:cNvSpPr>
          <p:nvPr>
            <p:ph type="sldNum" sz="quarter" idx="5"/>
          </p:nvPr>
        </p:nvSpPr>
        <p:spPr/>
        <p:txBody>
          <a:bodyPr/>
          <a:lstStyle/>
          <a:p>
            <a:fld id="{909843A4-B7E4-41D2-9C29-63C4042A41B9}" type="slidenum">
              <a:rPr lang="en-US" smtClean="0"/>
              <a:t>5</a:t>
            </a:fld>
            <a:endParaRPr lang="en-US"/>
          </a:p>
        </p:txBody>
      </p:sp>
    </p:spTree>
    <p:extLst>
      <p:ext uri="{BB962C8B-B14F-4D97-AF65-F5344CB8AC3E}">
        <p14:creationId xmlns:p14="http://schemas.microsoft.com/office/powerpoint/2010/main" val="218522940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latin typeface="Calibri"/>
                <a:cs typeface="Calibri"/>
              </a:rPr>
              <a:t>Originally I was thinking of this dashboard as being redone each year, but then I wondered if I could have it automatically flip over to the new fiscal year by using filters that were This FY, instead of FY25.  Thus the dashboard would repopulate with the new budget on April 1. </a:t>
            </a:r>
          </a:p>
        </p:txBody>
      </p:sp>
      <p:sp>
        <p:nvSpPr>
          <p:cNvPr id="4" name="Slide Number Placeholder 3"/>
          <p:cNvSpPr>
            <a:spLocks noGrp="1"/>
          </p:cNvSpPr>
          <p:nvPr>
            <p:ph type="sldNum" sz="quarter" idx="5"/>
          </p:nvPr>
        </p:nvSpPr>
        <p:spPr/>
        <p:txBody>
          <a:bodyPr/>
          <a:lstStyle/>
          <a:p>
            <a:fld id="{909843A4-B7E4-41D2-9C29-63C4042A41B9}" type="slidenum">
              <a:rPr lang="en-US" smtClean="0"/>
              <a:t>8</a:t>
            </a:fld>
            <a:endParaRPr lang="en-US"/>
          </a:p>
        </p:txBody>
      </p:sp>
    </p:spTree>
    <p:extLst>
      <p:ext uri="{BB962C8B-B14F-4D97-AF65-F5344CB8AC3E}">
        <p14:creationId xmlns:p14="http://schemas.microsoft.com/office/powerpoint/2010/main" val="193435129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Not Program Related - Tracks the Entire Grants Budget by Budget Line for Each Fiscal Year.  Each Year, after approved budget, we create new budget lines so staff can track various line items without access to accounting software.  If you export every entry in the program budget, it would add up to our $28.7m budget.</a:t>
            </a:r>
          </a:p>
          <a:p>
            <a:endParaRPr lang="en-US"/>
          </a:p>
          <a:p>
            <a:r>
              <a:rPr lang="en-US"/>
              <a:t>Concepts - We then use Concepts to track Big Ideas – Future Grants – there is a payment stream attached to each active concept - possible pipeline.</a:t>
            </a:r>
          </a:p>
        </p:txBody>
      </p:sp>
      <p:sp>
        <p:nvSpPr>
          <p:cNvPr id="4" name="Slide Number Placeholder 3"/>
          <p:cNvSpPr>
            <a:spLocks noGrp="1"/>
          </p:cNvSpPr>
          <p:nvPr>
            <p:ph type="sldNum" sz="quarter" idx="5"/>
          </p:nvPr>
        </p:nvSpPr>
        <p:spPr/>
        <p:txBody>
          <a:bodyPr/>
          <a:lstStyle/>
          <a:p>
            <a:fld id="{909843A4-B7E4-41D2-9C29-63C4042A41B9}" type="slidenum">
              <a:rPr lang="en-US" smtClean="0"/>
              <a:t>10</a:t>
            </a:fld>
            <a:endParaRPr lang="en-US"/>
          </a:p>
        </p:txBody>
      </p:sp>
    </p:spTree>
    <p:extLst>
      <p:ext uri="{BB962C8B-B14F-4D97-AF65-F5344CB8AC3E}">
        <p14:creationId xmlns:p14="http://schemas.microsoft.com/office/powerpoint/2010/main" val="257401157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latin typeface="Calibri"/>
                <a:cs typeface="Calibri"/>
              </a:rPr>
              <a:t>Other considerations?</a:t>
            </a:r>
          </a:p>
          <a:p>
            <a:r>
              <a:rPr lang="en-US">
                <a:latin typeface="Calibri"/>
                <a:cs typeface="Calibri"/>
              </a:rPr>
              <a:t>Will it ever be used externally (branded or unbranded).  Example – Trustee use.</a:t>
            </a:r>
          </a:p>
          <a:p>
            <a:r>
              <a:rPr lang="en-US">
                <a:latin typeface="Calibri"/>
                <a:cs typeface="Calibri"/>
              </a:rPr>
              <a:t>Do I need to consider individuals with visual impairment?  Color blindness etc.</a:t>
            </a:r>
          </a:p>
          <a:p>
            <a:endParaRPr lang="en-US">
              <a:latin typeface="Calibri"/>
              <a:cs typeface="Calibri"/>
            </a:endParaRPr>
          </a:p>
        </p:txBody>
      </p:sp>
      <p:sp>
        <p:nvSpPr>
          <p:cNvPr id="4" name="Slide Number Placeholder 3"/>
          <p:cNvSpPr>
            <a:spLocks noGrp="1"/>
          </p:cNvSpPr>
          <p:nvPr>
            <p:ph type="sldNum" sz="quarter" idx="5"/>
          </p:nvPr>
        </p:nvSpPr>
        <p:spPr/>
        <p:txBody>
          <a:bodyPr/>
          <a:lstStyle/>
          <a:p>
            <a:fld id="{909843A4-B7E4-41D2-9C29-63C4042A41B9}" type="slidenum">
              <a:rPr lang="en-US" smtClean="0"/>
              <a:t>11</a:t>
            </a:fld>
            <a:endParaRPr lang="en-US"/>
          </a:p>
        </p:txBody>
      </p:sp>
    </p:spTree>
    <p:extLst>
      <p:ext uri="{BB962C8B-B14F-4D97-AF65-F5344CB8AC3E}">
        <p14:creationId xmlns:p14="http://schemas.microsoft.com/office/powerpoint/2010/main" val="334205868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latin typeface="Calibri"/>
                <a:cs typeface="Calibri"/>
              </a:rPr>
              <a:t>Other considerations?</a:t>
            </a:r>
          </a:p>
          <a:p>
            <a:r>
              <a:rPr lang="en-US">
                <a:latin typeface="Calibri"/>
                <a:cs typeface="Calibri"/>
              </a:rPr>
              <a:t>Will it ever be used externally (branded or unbranded).  Example – Trustee use.</a:t>
            </a:r>
          </a:p>
          <a:p>
            <a:r>
              <a:rPr lang="en-US">
                <a:latin typeface="Calibri"/>
                <a:cs typeface="Calibri"/>
              </a:rPr>
              <a:t>Do I need to consider individuals with visual impairment?  Color blindness etc.</a:t>
            </a:r>
          </a:p>
          <a:p>
            <a:endParaRPr lang="en-US">
              <a:latin typeface="Calibri"/>
              <a:cs typeface="Calibri"/>
            </a:endParaRPr>
          </a:p>
        </p:txBody>
      </p:sp>
      <p:sp>
        <p:nvSpPr>
          <p:cNvPr id="4" name="Slide Number Placeholder 3"/>
          <p:cNvSpPr>
            <a:spLocks noGrp="1"/>
          </p:cNvSpPr>
          <p:nvPr>
            <p:ph type="sldNum" sz="quarter" idx="5"/>
          </p:nvPr>
        </p:nvSpPr>
        <p:spPr/>
        <p:txBody>
          <a:bodyPr/>
          <a:lstStyle/>
          <a:p>
            <a:fld id="{909843A4-B7E4-41D2-9C29-63C4042A41B9}" type="slidenum">
              <a:rPr lang="en-US" smtClean="0"/>
              <a:t>12</a:t>
            </a:fld>
            <a:endParaRPr lang="en-US"/>
          </a:p>
        </p:txBody>
      </p:sp>
    </p:spTree>
    <p:extLst>
      <p:ext uri="{BB962C8B-B14F-4D97-AF65-F5344CB8AC3E}">
        <p14:creationId xmlns:p14="http://schemas.microsoft.com/office/powerpoint/2010/main" val="334605777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latin typeface="Calibri"/>
                <a:cs typeface="Calibri"/>
              </a:rPr>
              <a:t>.</a:t>
            </a:r>
            <a:endParaRPr lang="en-US"/>
          </a:p>
          <a:p>
            <a:endParaRPr lang="en-US">
              <a:latin typeface="Calibri"/>
              <a:cs typeface="Calibri"/>
            </a:endParaRPr>
          </a:p>
        </p:txBody>
      </p:sp>
      <p:sp>
        <p:nvSpPr>
          <p:cNvPr id="4" name="Slide Number Placeholder 3"/>
          <p:cNvSpPr>
            <a:spLocks noGrp="1"/>
          </p:cNvSpPr>
          <p:nvPr>
            <p:ph type="sldNum" sz="quarter" idx="5"/>
          </p:nvPr>
        </p:nvSpPr>
        <p:spPr/>
        <p:txBody>
          <a:bodyPr/>
          <a:lstStyle/>
          <a:p>
            <a:fld id="{909843A4-B7E4-41D2-9C29-63C4042A41B9}" type="slidenum">
              <a:rPr lang="en-US" smtClean="0"/>
              <a:t>15</a:t>
            </a:fld>
            <a:endParaRPr lang="en-US"/>
          </a:p>
        </p:txBody>
      </p:sp>
    </p:spTree>
    <p:extLst>
      <p:ext uri="{BB962C8B-B14F-4D97-AF65-F5344CB8AC3E}">
        <p14:creationId xmlns:p14="http://schemas.microsoft.com/office/powerpoint/2010/main" val="410482770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A3474D3-3EA0-5844-9622-064E0585F588}"/>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4975BE69-1DD5-AD43-AAE3-2CF1B292FA6A}"/>
              </a:ext>
            </a:extLst>
          </p:cNvPr>
          <p:cNvSpPr>
            <a:spLocks noGrp="1"/>
          </p:cNvSpPr>
          <p:nvPr>
            <p:ph type="subTitle" idx="1"/>
          </p:nvPr>
        </p:nvSpPr>
        <p:spPr>
          <a:xfrm>
            <a:off x="1524000" y="3602038"/>
            <a:ext cx="9144000" cy="1655762"/>
          </a:xfrm>
        </p:spPr>
        <p:txBody>
          <a:bodyPr>
            <a:normAutofit/>
          </a:bodyPr>
          <a:lstStyle>
            <a:lvl1pPr marL="0" indent="0" algn="ctr">
              <a:buNone/>
              <a:defRPr sz="28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Tree>
    <p:extLst>
      <p:ext uri="{BB962C8B-B14F-4D97-AF65-F5344CB8AC3E}">
        <p14:creationId xmlns:p14="http://schemas.microsoft.com/office/powerpoint/2010/main" val="387497650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EF2487F-9840-7646-BE40-92DAAD3D9E0C}"/>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1A773E0D-3BEE-704B-926A-74833BCB26E5}"/>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55410190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6866D4A-EB37-E44F-B861-27E002BBBF0A}"/>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0D128426-54B1-254D-9C82-15560A713546}"/>
              </a:ext>
            </a:extLst>
          </p:cNvPr>
          <p:cNvSpPr>
            <a:spLocks noGrp="1"/>
          </p:cNvSpPr>
          <p:nvPr>
            <p:ph type="body" idx="1"/>
          </p:nvPr>
        </p:nvSpPr>
        <p:spPr>
          <a:xfrm>
            <a:off x="831850" y="4589463"/>
            <a:ext cx="10515600" cy="1500187"/>
          </a:xfrm>
        </p:spPr>
        <p:txBody>
          <a:bodyPr>
            <a:normAutofit/>
          </a:bodyPr>
          <a:lstStyle>
            <a:lvl1pPr marL="0" indent="0">
              <a:buNone/>
              <a:defRPr sz="28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Tree>
    <p:extLst>
      <p:ext uri="{BB962C8B-B14F-4D97-AF65-F5344CB8AC3E}">
        <p14:creationId xmlns:p14="http://schemas.microsoft.com/office/powerpoint/2010/main" val="380395892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C404622-F824-E547-880E-7ACD5D314A3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23775438-5A8A-7044-A6D9-EEFF924DBE77}"/>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E06591F4-C326-244B-9200-A2CA58001DE6}"/>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74886155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7C60A7-58AE-F249-9D85-6A4EDBB62E76}"/>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6EEC2B4A-C50E-E74B-9DB2-CC69E329B607}"/>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32351AC6-F82E-2B43-B5AD-C065072F48A7}"/>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B5810DC-041C-AF4A-804E-FE7544DCA845}"/>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D2CB28F7-9EB1-8D48-91C1-DAD6233C31E9}"/>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43242180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FC381B4-FED7-2949-AC95-38BB70F0DADC}"/>
              </a:ext>
            </a:extLst>
          </p:cNvPr>
          <p:cNvSpPr>
            <a:spLocks noGrp="1"/>
          </p:cNvSpPr>
          <p:nvPr>
            <p:ph type="title"/>
          </p:nvPr>
        </p:nvSpPr>
        <p:spPr/>
        <p:txBody>
          <a:bodyPr/>
          <a:lstStyle/>
          <a:p>
            <a:r>
              <a:rPr lang="en-US"/>
              <a:t>Click to edit Master title style</a:t>
            </a:r>
          </a:p>
        </p:txBody>
      </p:sp>
    </p:spTree>
    <p:extLst>
      <p:ext uri="{BB962C8B-B14F-4D97-AF65-F5344CB8AC3E}">
        <p14:creationId xmlns:p14="http://schemas.microsoft.com/office/powerpoint/2010/main" val="35592828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216255852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E6B7017-5F5C-444E-90FB-2D957F4C351B}"/>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7DCA0B9E-B074-4F45-89BE-95B29794B93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E7556D98-4F66-EF47-98C0-7741357066C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Tree>
    <p:extLst>
      <p:ext uri="{BB962C8B-B14F-4D97-AF65-F5344CB8AC3E}">
        <p14:creationId xmlns:p14="http://schemas.microsoft.com/office/powerpoint/2010/main" val="137169540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6795859-4DBA-BA4D-B6AC-77188871632E}"/>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DE77A01C-E4AC-3F47-A691-BBA55E58ADE5}"/>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8D32A6F9-1795-CE4F-A2BA-012E2598E31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Tree>
    <p:extLst>
      <p:ext uri="{BB962C8B-B14F-4D97-AF65-F5344CB8AC3E}">
        <p14:creationId xmlns:p14="http://schemas.microsoft.com/office/powerpoint/2010/main" val="44705928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6E69FE4-BDCC-8B42-8F4E-DC1710439D1D}"/>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A56AE8DC-7BC5-C248-8397-E0C2932A8262}"/>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44814227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CE7CF110-6477-D444-A76E-066FF947C968}"/>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FC68A8DB-A1AD-DA48-BB79-D95C8BD44D29}"/>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16217000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2.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C3D89EC1-9372-3443-B7AF-9D9896667E32}"/>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924CB427-EE57-4E40-B57C-9CDCFA159CFC}"/>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Rectangle 6">
            <a:extLst>
              <a:ext uri="{FF2B5EF4-FFF2-40B4-BE49-F238E27FC236}">
                <a16:creationId xmlns:a16="http://schemas.microsoft.com/office/drawing/2014/main" id="{B24F0CF9-7786-B147-B112-ACA8B2AAC389}"/>
              </a:ext>
            </a:extLst>
          </p:cNvPr>
          <p:cNvSpPr/>
          <p:nvPr userDrawn="1"/>
        </p:nvSpPr>
        <p:spPr>
          <a:xfrm>
            <a:off x="267629" y="245328"/>
            <a:ext cx="11664175" cy="6300946"/>
          </a:xfrm>
          <a:prstGeom prst="rect">
            <a:avLst/>
          </a:prstGeom>
          <a:noFill/>
          <a:ln w="38100">
            <a:solidFill>
              <a:srgbClr val="DED93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E29A7A4C-B48D-344D-8184-E4B96E5B8A1F}"/>
              </a:ext>
            </a:extLst>
          </p:cNvPr>
          <p:cNvSpPr/>
          <p:nvPr userDrawn="1"/>
        </p:nvSpPr>
        <p:spPr>
          <a:xfrm>
            <a:off x="549198" y="6248160"/>
            <a:ext cx="2333702" cy="52473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7C242BA7-7092-D24E-9E73-3542DD9FACEC}"/>
              </a:ext>
            </a:extLst>
          </p:cNvPr>
          <p:cNvSpPr/>
          <p:nvPr userDrawn="1"/>
        </p:nvSpPr>
        <p:spPr>
          <a:xfrm>
            <a:off x="10245437" y="6259558"/>
            <a:ext cx="1478178" cy="54451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1" name="Picture 10" descr="A picture containing text, clipart&#10;&#10;Description automatically generated">
            <a:extLst>
              <a:ext uri="{FF2B5EF4-FFF2-40B4-BE49-F238E27FC236}">
                <a16:creationId xmlns:a16="http://schemas.microsoft.com/office/drawing/2014/main" id="{5C7AAAEA-A77D-DD4F-8975-4C883B9D1F4E}"/>
              </a:ext>
            </a:extLst>
          </p:cNvPr>
          <p:cNvPicPr>
            <a:picLocks noChangeAspect="1"/>
          </p:cNvPicPr>
          <p:nvPr userDrawn="1"/>
        </p:nvPicPr>
        <p:blipFill>
          <a:blip r:embed="rId13"/>
          <a:stretch>
            <a:fillRect/>
          </a:stretch>
        </p:blipFill>
        <p:spPr>
          <a:xfrm>
            <a:off x="10291242" y="6330668"/>
            <a:ext cx="1351560" cy="431212"/>
          </a:xfrm>
          <a:prstGeom prst="rect">
            <a:avLst/>
          </a:prstGeom>
        </p:spPr>
      </p:pic>
      <p:pic>
        <p:nvPicPr>
          <p:cNvPr id="12" name="Picture 11" descr="A close up of a logo&#10;&#10;Description automatically generated">
            <a:extLst>
              <a:ext uri="{FF2B5EF4-FFF2-40B4-BE49-F238E27FC236}">
                <a16:creationId xmlns:a16="http://schemas.microsoft.com/office/drawing/2014/main" id="{859E1973-C854-1F17-A173-FC435DD154B1}"/>
              </a:ext>
            </a:extLst>
          </p:cNvPr>
          <p:cNvPicPr>
            <a:picLocks noChangeAspect="1"/>
          </p:cNvPicPr>
          <p:nvPr userDrawn="1"/>
        </p:nvPicPr>
        <p:blipFill>
          <a:blip r:embed="rId14"/>
          <a:stretch>
            <a:fillRect/>
          </a:stretch>
        </p:blipFill>
        <p:spPr>
          <a:xfrm>
            <a:off x="662619" y="6355990"/>
            <a:ext cx="2105296" cy="380567"/>
          </a:xfrm>
          <a:prstGeom prst="rect">
            <a:avLst/>
          </a:prstGeom>
        </p:spPr>
      </p:pic>
    </p:spTree>
    <p:extLst>
      <p:ext uri="{BB962C8B-B14F-4D97-AF65-F5344CB8AC3E}">
        <p14:creationId xmlns:p14="http://schemas.microsoft.com/office/powerpoint/2010/main" val="216214081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b="1" kern="1200">
          <a:solidFill>
            <a:schemeClr val="tx2"/>
          </a:solidFill>
          <a:latin typeface="Lato" panose="020F0502020204030203" pitchFamily="34"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2"/>
          </a:solidFill>
          <a:latin typeface="+mn-lt"/>
          <a:ea typeface="+mn-ea"/>
          <a:cs typeface="+mn-cs"/>
        </a:defRPr>
      </a:lvl1pPr>
      <a:lvl2pPr marL="685800" indent="-228600" algn="l" defTabSz="914400" rtl="0" eaLnBrk="1" latinLnBrk="0" hangingPunct="1">
        <a:lnSpc>
          <a:spcPct val="90000"/>
        </a:lnSpc>
        <a:spcBef>
          <a:spcPts val="500"/>
        </a:spcBef>
        <a:buFont typeface="Lato" panose="020F0502020204030203" pitchFamily="34" charset="0"/>
        <a:buChar char="—"/>
        <a:defRPr sz="2400" kern="1200">
          <a:solidFill>
            <a:schemeClr val="tx2"/>
          </a:solidFill>
          <a:latin typeface="+mn-lt"/>
          <a:ea typeface="+mn-ea"/>
          <a:cs typeface="+mn-cs"/>
        </a:defRPr>
      </a:lvl2pPr>
      <a:lvl3pPr marL="1143000" indent="-228600" algn="l" defTabSz="914400" rtl="0" eaLnBrk="1" latinLnBrk="0" hangingPunct="1">
        <a:lnSpc>
          <a:spcPct val="90000"/>
        </a:lnSpc>
        <a:spcBef>
          <a:spcPts val="500"/>
        </a:spcBef>
        <a:buFont typeface="Lato" panose="020F0502020204030203" pitchFamily="34" charset="0"/>
        <a:buChar char="—"/>
        <a:defRPr sz="2000" kern="1200">
          <a:solidFill>
            <a:schemeClr val="tx2"/>
          </a:solidFill>
          <a:latin typeface="+mn-lt"/>
          <a:ea typeface="+mn-ea"/>
          <a:cs typeface="+mn-cs"/>
        </a:defRPr>
      </a:lvl3pPr>
      <a:lvl4pPr marL="1600200" indent="-228600" algn="l" defTabSz="914400" rtl="0" eaLnBrk="1" latinLnBrk="0" hangingPunct="1">
        <a:lnSpc>
          <a:spcPct val="90000"/>
        </a:lnSpc>
        <a:spcBef>
          <a:spcPts val="500"/>
        </a:spcBef>
        <a:buFont typeface="Lato" panose="020F0502020204030203" pitchFamily="34" charset="0"/>
        <a:buChar char="—"/>
        <a:defRPr sz="1800" kern="1200">
          <a:solidFill>
            <a:schemeClr val="tx2"/>
          </a:solidFill>
          <a:latin typeface="+mn-lt"/>
          <a:ea typeface="+mn-ea"/>
          <a:cs typeface="+mn-cs"/>
        </a:defRPr>
      </a:lvl4pPr>
      <a:lvl5pPr marL="2057400" indent="-228600" algn="l" defTabSz="914400" rtl="0" eaLnBrk="1" latinLnBrk="0" hangingPunct="1">
        <a:lnSpc>
          <a:spcPct val="90000"/>
        </a:lnSpc>
        <a:spcBef>
          <a:spcPts val="500"/>
        </a:spcBef>
        <a:buFont typeface="Lato" panose="020F0502020204030203" pitchFamily="34" charset="0"/>
        <a:buChar char="—"/>
        <a:defRPr sz="1800" kern="1200">
          <a:solidFill>
            <a:schemeClr val="tx2"/>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1.xml"/><Relationship Id="rId4" Type="http://schemas.openxmlformats.org/officeDocument/2006/relationships/image" Target="../media/image5.png"/></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6.jpe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hyperlink" Target="https://learn.microsoft.com/en-us/training/browse/?expanded=power-platform&amp;products=power-bi" TargetMode="External"/><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hyperlink" Target="mailto:Kmatti14@gmail.com" TargetMode="External"/><Relationship Id="rId2" Type="http://schemas.openxmlformats.org/officeDocument/2006/relationships/hyperlink" Target="mailto:tyler@akoyaGO.com" TargetMode="External"/><Relationship Id="rId1" Type="http://schemas.openxmlformats.org/officeDocument/2006/relationships/slideLayout" Target="../slideLayouts/slideLayout1.xml"/><Relationship Id="rId4" Type="http://schemas.openxmlformats.org/officeDocument/2006/relationships/image" Target="../media/image5.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7D69E1F1-917F-EB8E-816D-570B7EBD6D2C}"/>
              </a:ext>
            </a:extLst>
          </p:cNvPr>
          <p:cNvSpPr/>
          <p:nvPr/>
        </p:nvSpPr>
        <p:spPr>
          <a:xfrm>
            <a:off x="0" y="0"/>
            <a:ext cx="12192000" cy="6858000"/>
          </a:xfrm>
          <a:prstGeom prst="rect">
            <a:avLst/>
          </a:prstGeom>
          <a:solidFill>
            <a:srgbClr val="03656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1" name="Picture 10">
            <a:extLst>
              <a:ext uri="{FF2B5EF4-FFF2-40B4-BE49-F238E27FC236}">
                <a16:creationId xmlns:a16="http://schemas.microsoft.com/office/drawing/2014/main" id="{9390DA2E-CC00-EB48-8344-BB2F57DC5CCC}"/>
              </a:ext>
            </a:extLst>
          </p:cNvPr>
          <p:cNvPicPr>
            <a:picLocks noChangeAspect="1"/>
          </p:cNvPicPr>
          <p:nvPr/>
        </p:nvPicPr>
        <p:blipFill>
          <a:blip r:embed="rId2"/>
          <a:srcRect/>
          <a:stretch/>
        </p:blipFill>
        <p:spPr>
          <a:xfrm>
            <a:off x="10284687" y="6310546"/>
            <a:ext cx="1351560" cy="431211"/>
          </a:xfrm>
          <a:prstGeom prst="rect">
            <a:avLst/>
          </a:prstGeom>
        </p:spPr>
      </p:pic>
      <p:sp>
        <p:nvSpPr>
          <p:cNvPr id="5" name="TextBox 4">
            <a:extLst>
              <a:ext uri="{FF2B5EF4-FFF2-40B4-BE49-F238E27FC236}">
                <a16:creationId xmlns:a16="http://schemas.microsoft.com/office/drawing/2014/main" id="{5208E30D-5114-4512-D5BB-97EF9B73C3A3}"/>
              </a:ext>
            </a:extLst>
          </p:cNvPr>
          <p:cNvSpPr txBox="1"/>
          <p:nvPr/>
        </p:nvSpPr>
        <p:spPr>
          <a:xfrm>
            <a:off x="2226207" y="2429353"/>
            <a:ext cx="8624964" cy="1938992"/>
          </a:xfrm>
          <a:prstGeom prst="rect">
            <a:avLst/>
          </a:prstGeom>
          <a:noFill/>
        </p:spPr>
        <p:txBody>
          <a:bodyPr wrap="square" lIns="91440" tIns="45720" rIns="91440" bIns="45720" rtlCol="0" anchor="t">
            <a:spAutoFit/>
          </a:bodyPr>
          <a:lstStyle/>
          <a:p>
            <a:r>
              <a:rPr lang="en-US" sz="4000" spc="300">
                <a:solidFill>
                  <a:schemeClr val="bg1"/>
                </a:solidFill>
                <a:latin typeface="Lato"/>
                <a:ea typeface="Lato"/>
                <a:cs typeface="Lato"/>
              </a:rPr>
              <a:t>Share your photos to</a:t>
            </a:r>
            <a:endParaRPr lang="en-US">
              <a:solidFill>
                <a:schemeClr val="bg1"/>
              </a:solidFill>
            </a:endParaRPr>
          </a:p>
          <a:p>
            <a:r>
              <a:rPr lang="en-US" sz="4000" spc="300">
                <a:solidFill>
                  <a:schemeClr val="bg1"/>
                </a:solidFill>
                <a:latin typeface="Lato"/>
                <a:ea typeface="Lato"/>
                <a:cs typeface="Lato"/>
              </a:rPr>
              <a:t>the conference album!</a:t>
            </a:r>
            <a:endParaRPr lang="en-US">
              <a:solidFill>
                <a:schemeClr val="bg1"/>
              </a:solidFill>
              <a:latin typeface="Lato"/>
              <a:ea typeface="Lato"/>
              <a:cs typeface="Calibri" panose="020F0502020204030204"/>
            </a:endParaRPr>
          </a:p>
          <a:p>
            <a:r>
              <a:rPr lang="en-US" sz="4000" spc="300">
                <a:solidFill>
                  <a:schemeClr val="bg1"/>
                </a:solidFill>
                <a:ea typeface="Lato"/>
                <a:cs typeface="Lato"/>
              </a:rPr>
              <a:t>#EMPOWERED2024</a:t>
            </a:r>
          </a:p>
        </p:txBody>
      </p:sp>
      <p:pic>
        <p:nvPicPr>
          <p:cNvPr id="1026" name="Picture 2">
            <a:extLst>
              <a:ext uri="{FF2B5EF4-FFF2-40B4-BE49-F238E27FC236}">
                <a16:creationId xmlns:a16="http://schemas.microsoft.com/office/drawing/2014/main" id="{7165D5FE-BE68-387E-CC07-E880A57382A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740870" y="1931423"/>
            <a:ext cx="2729479" cy="2729479"/>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8" descr="A white text on a black background&#10;&#10;Description automatically generated">
            <a:extLst>
              <a:ext uri="{FF2B5EF4-FFF2-40B4-BE49-F238E27FC236}">
                <a16:creationId xmlns:a16="http://schemas.microsoft.com/office/drawing/2014/main" id="{784F170F-C17A-78D8-8C68-9B783F812409}"/>
              </a:ext>
            </a:extLst>
          </p:cNvPr>
          <p:cNvPicPr>
            <a:picLocks noChangeAspect="1"/>
          </p:cNvPicPr>
          <p:nvPr/>
        </p:nvPicPr>
        <p:blipFill>
          <a:blip r:embed="rId4"/>
          <a:stretch>
            <a:fillRect/>
          </a:stretch>
        </p:blipFill>
        <p:spPr>
          <a:xfrm>
            <a:off x="626017" y="6293440"/>
            <a:ext cx="1888583" cy="334564"/>
          </a:xfrm>
          <a:prstGeom prst="rect">
            <a:avLst/>
          </a:prstGeom>
        </p:spPr>
      </p:pic>
      <p:sp>
        <p:nvSpPr>
          <p:cNvPr id="12" name="Rectangle 11">
            <a:extLst>
              <a:ext uri="{FF2B5EF4-FFF2-40B4-BE49-F238E27FC236}">
                <a16:creationId xmlns:a16="http://schemas.microsoft.com/office/drawing/2014/main" id="{803D1015-AE2D-8B20-1570-E4F7CA06C576}"/>
              </a:ext>
            </a:extLst>
          </p:cNvPr>
          <p:cNvSpPr/>
          <p:nvPr/>
        </p:nvSpPr>
        <p:spPr>
          <a:xfrm flipV="1">
            <a:off x="22561" y="2777164"/>
            <a:ext cx="2004901" cy="56157"/>
          </a:xfrm>
          <a:prstGeom prst="rect">
            <a:avLst/>
          </a:prstGeom>
          <a:solidFill>
            <a:schemeClr val="accent2"/>
          </a:solidFill>
          <a:ln>
            <a:solidFill>
              <a:schemeClr val="accent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417115278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7D69E1F1-917F-EB8E-816D-570B7EBD6D2C}"/>
              </a:ext>
            </a:extLst>
          </p:cNvPr>
          <p:cNvSpPr/>
          <p:nvPr/>
        </p:nvSpPr>
        <p:spPr>
          <a:xfrm>
            <a:off x="0" y="0"/>
            <a:ext cx="12192000" cy="6858000"/>
          </a:xfrm>
          <a:prstGeom prst="rect">
            <a:avLst/>
          </a:prstGeom>
          <a:solidFill>
            <a:srgbClr val="03656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1" name="Picture 10">
            <a:extLst>
              <a:ext uri="{FF2B5EF4-FFF2-40B4-BE49-F238E27FC236}">
                <a16:creationId xmlns:a16="http://schemas.microsoft.com/office/drawing/2014/main" id="{9390DA2E-CC00-EB48-8344-BB2F57DC5CCC}"/>
              </a:ext>
            </a:extLst>
          </p:cNvPr>
          <p:cNvPicPr>
            <a:picLocks noChangeAspect="1"/>
          </p:cNvPicPr>
          <p:nvPr/>
        </p:nvPicPr>
        <p:blipFill>
          <a:blip r:embed="rId2"/>
          <a:srcRect/>
          <a:stretch/>
        </p:blipFill>
        <p:spPr>
          <a:xfrm>
            <a:off x="10284687" y="6310546"/>
            <a:ext cx="1351560" cy="431211"/>
          </a:xfrm>
          <a:prstGeom prst="rect">
            <a:avLst/>
          </a:prstGeom>
        </p:spPr>
      </p:pic>
      <p:pic>
        <p:nvPicPr>
          <p:cNvPr id="3" name="Picture 2" descr="A white text on a black background&#10;&#10;Description automatically generated">
            <a:extLst>
              <a:ext uri="{FF2B5EF4-FFF2-40B4-BE49-F238E27FC236}">
                <a16:creationId xmlns:a16="http://schemas.microsoft.com/office/drawing/2014/main" id="{F0E9E8D4-679B-9177-12E0-DE14908D55AB}"/>
              </a:ext>
            </a:extLst>
          </p:cNvPr>
          <p:cNvPicPr>
            <a:picLocks noChangeAspect="1"/>
          </p:cNvPicPr>
          <p:nvPr/>
        </p:nvPicPr>
        <p:blipFill>
          <a:blip r:embed="rId3"/>
          <a:stretch>
            <a:fillRect/>
          </a:stretch>
        </p:blipFill>
        <p:spPr>
          <a:xfrm>
            <a:off x="1354537" y="2408512"/>
            <a:ext cx="9482926" cy="1679911"/>
          </a:xfrm>
          <a:prstGeom prst="rect">
            <a:avLst/>
          </a:prstGeom>
        </p:spPr>
      </p:pic>
    </p:spTree>
    <p:extLst>
      <p:ext uri="{BB962C8B-B14F-4D97-AF65-F5344CB8AC3E}">
        <p14:creationId xmlns:p14="http://schemas.microsoft.com/office/powerpoint/2010/main" val="374121793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B48939E5-F6C9-FF9C-1FE1-3ACB438F9B2F}"/>
              </a:ext>
            </a:extLst>
          </p:cNvPr>
          <p:cNvSpPr/>
          <p:nvPr/>
        </p:nvSpPr>
        <p:spPr>
          <a:xfrm>
            <a:off x="0" y="0"/>
            <a:ext cx="12192000" cy="6858000"/>
          </a:xfrm>
          <a:prstGeom prst="rect">
            <a:avLst/>
          </a:prstGeom>
          <a:solidFill>
            <a:srgbClr val="03656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D70C4DC1-F64A-1743-B34D-E6065145F165}"/>
              </a:ext>
            </a:extLst>
          </p:cNvPr>
          <p:cNvSpPr txBox="1"/>
          <p:nvPr/>
        </p:nvSpPr>
        <p:spPr>
          <a:xfrm>
            <a:off x="-5" y="3328869"/>
            <a:ext cx="12192000" cy="707886"/>
          </a:xfrm>
          <a:prstGeom prst="rect">
            <a:avLst/>
          </a:prstGeom>
          <a:noFill/>
        </p:spPr>
        <p:txBody>
          <a:bodyPr wrap="square" rtlCol="0">
            <a:spAutoFit/>
          </a:bodyPr>
          <a:lstStyle/>
          <a:p>
            <a:pPr algn="ctr"/>
            <a:r>
              <a:rPr lang="en-US" sz="4000" b="1" spc="300">
                <a:solidFill>
                  <a:schemeClr val="bg1"/>
                </a:solidFill>
                <a:latin typeface="Lato" panose="020F0502020204030203" pitchFamily="34" charset="0"/>
                <a:ea typeface="Lato" panose="020F0502020204030203" pitchFamily="34" charset="0"/>
                <a:cs typeface="Lato" panose="020F0502020204030203" pitchFamily="34" charset="0"/>
              </a:rPr>
              <a:t>VISUALIZE GRANTMAKING WITH </a:t>
            </a:r>
            <a:r>
              <a:rPr lang="en-US" sz="4000" b="1" spc="300" err="1">
                <a:solidFill>
                  <a:schemeClr val="bg1"/>
                </a:solidFill>
                <a:latin typeface="Lato" panose="020F0502020204030203" pitchFamily="34" charset="0"/>
                <a:ea typeface="Lato" panose="020F0502020204030203" pitchFamily="34" charset="0"/>
                <a:cs typeface="Lato" panose="020F0502020204030203" pitchFamily="34" charset="0"/>
              </a:rPr>
              <a:t>PowerBI</a:t>
            </a:r>
            <a:endParaRPr lang="en-US" sz="4000" b="1" spc="300">
              <a:solidFill>
                <a:schemeClr val="bg1"/>
              </a:solidFill>
              <a:latin typeface="Lato" panose="020F0502020204030203" pitchFamily="34" charset="0"/>
              <a:ea typeface="Lato" panose="020F0502020204030203" pitchFamily="34" charset="0"/>
              <a:cs typeface="Lato" panose="020F0502020204030203" pitchFamily="34" charset="0"/>
            </a:endParaRPr>
          </a:p>
        </p:txBody>
      </p:sp>
      <p:sp>
        <p:nvSpPr>
          <p:cNvPr id="8" name="TextBox 7">
            <a:extLst>
              <a:ext uri="{FF2B5EF4-FFF2-40B4-BE49-F238E27FC236}">
                <a16:creationId xmlns:a16="http://schemas.microsoft.com/office/drawing/2014/main" id="{2934FC33-1599-F242-B7BD-2088616822C2}"/>
              </a:ext>
            </a:extLst>
          </p:cNvPr>
          <p:cNvSpPr txBox="1"/>
          <p:nvPr/>
        </p:nvSpPr>
        <p:spPr>
          <a:xfrm>
            <a:off x="120392" y="4754035"/>
            <a:ext cx="11951207" cy="1631216"/>
          </a:xfrm>
          <a:prstGeom prst="rect">
            <a:avLst/>
          </a:prstGeom>
          <a:noFill/>
        </p:spPr>
        <p:txBody>
          <a:bodyPr wrap="square" rtlCol="0">
            <a:spAutoFit/>
          </a:bodyPr>
          <a:lstStyle/>
          <a:p>
            <a:pPr algn="ctr"/>
            <a:r>
              <a:rPr lang="en-US" sz="2000" spc="300">
                <a:solidFill>
                  <a:schemeClr val="bg1"/>
                </a:solidFill>
                <a:latin typeface="Lato" panose="020F0502020204030203" pitchFamily="34" charset="0"/>
                <a:ea typeface="Lato" panose="020F0502020204030203" pitchFamily="34" charset="0"/>
                <a:cs typeface="Lato" panose="020F0502020204030203" pitchFamily="34" charset="0"/>
              </a:rPr>
              <a:t>PRESENTED BY</a:t>
            </a:r>
            <a:br>
              <a:rPr lang="en-US" sz="2000" spc="300">
                <a:solidFill>
                  <a:schemeClr val="bg1"/>
                </a:solidFill>
                <a:latin typeface="Lato" panose="020F0502020204030203" pitchFamily="34" charset="0"/>
                <a:ea typeface="Lato" panose="020F0502020204030203" pitchFamily="34" charset="0"/>
                <a:cs typeface="Lato" panose="020F0502020204030203" pitchFamily="34" charset="0"/>
              </a:rPr>
            </a:br>
            <a:r>
              <a:rPr lang="en-US" sz="2000" spc="300">
                <a:solidFill>
                  <a:schemeClr val="bg1"/>
                </a:solidFill>
                <a:latin typeface="Lato" panose="020F0502020204030203" pitchFamily="34" charset="0"/>
                <a:ea typeface="Lato" panose="020F0502020204030203" pitchFamily="34" charset="0"/>
                <a:cs typeface="Lato" panose="020F0502020204030203" pitchFamily="34" charset="0"/>
              </a:rPr>
              <a:t>Tyler Long | Manager of Technical Services</a:t>
            </a:r>
            <a:br>
              <a:rPr lang="en-US" sz="2000" spc="300">
                <a:solidFill>
                  <a:schemeClr val="bg1"/>
                </a:solidFill>
                <a:latin typeface="Lato" panose="020F0502020204030203" pitchFamily="34" charset="0"/>
                <a:ea typeface="Lato" panose="020F0502020204030203" pitchFamily="34" charset="0"/>
                <a:cs typeface="Lato" panose="020F0502020204030203" pitchFamily="34" charset="0"/>
              </a:rPr>
            </a:br>
            <a:endParaRPr lang="en-US" sz="2000" spc="300">
              <a:solidFill>
                <a:schemeClr val="bg1"/>
              </a:solidFill>
              <a:latin typeface="Lato" panose="020F0502020204030203" pitchFamily="34" charset="0"/>
              <a:ea typeface="Lato" panose="020F0502020204030203" pitchFamily="34" charset="0"/>
              <a:cs typeface="Lato" panose="020F0502020204030203" pitchFamily="34" charset="0"/>
            </a:endParaRPr>
          </a:p>
          <a:p>
            <a:pPr algn="ctr"/>
            <a:r>
              <a:rPr lang="en-US" sz="2000" spc="300">
                <a:solidFill>
                  <a:schemeClr val="bg1"/>
                </a:solidFill>
                <a:latin typeface="Lato" panose="020F0502020204030203" pitchFamily="34" charset="0"/>
                <a:ea typeface="Lato" panose="020F0502020204030203" pitchFamily="34" charset="0"/>
                <a:cs typeface="Lato" panose="020F0502020204030203" pitchFamily="34" charset="0"/>
              </a:rPr>
              <a:t>Kelly Matti | Director of Grants Management |</a:t>
            </a:r>
          </a:p>
          <a:p>
            <a:pPr algn="ctr"/>
            <a:r>
              <a:rPr lang="en-US" sz="2000" spc="300">
                <a:solidFill>
                  <a:schemeClr val="bg1"/>
                </a:solidFill>
                <a:latin typeface="Lato" panose="020F0502020204030203" pitchFamily="34" charset="0"/>
                <a:ea typeface="Lato" panose="020F0502020204030203" pitchFamily="34" charset="0"/>
                <a:cs typeface="Lato" panose="020F0502020204030203" pitchFamily="34" charset="0"/>
              </a:rPr>
              <a:t>Virginia G. Piper Charitable Trust</a:t>
            </a:r>
          </a:p>
        </p:txBody>
      </p:sp>
      <p:pic>
        <p:nvPicPr>
          <p:cNvPr id="9" name="Picture 8">
            <a:extLst>
              <a:ext uri="{FF2B5EF4-FFF2-40B4-BE49-F238E27FC236}">
                <a16:creationId xmlns:a16="http://schemas.microsoft.com/office/drawing/2014/main" id="{8C6C5F3D-EC05-D166-180F-C843AE69E978}"/>
              </a:ext>
            </a:extLst>
          </p:cNvPr>
          <p:cNvPicPr>
            <a:picLocks noChangeAspect="1"/>
          </p:cNvPicPr>
          <p:nvPr/>
        </p:nvPicPr>
        <p:blipFill>
          <a:blip r:embed="rId2"/>
          <a:srcRect/>
          <a:stretch/>
        </p:blipFill>
        <p:spPr>
          <a:xfrm>
            <a:off x="10284687" y="6310546"/>
            <a:ext cx="1351560" cy="431211"/>
          </a:xfrm>
          <a:prstGeom prst="rect">
            <a:avLst/>
          </a:prstGeom>
        </p:spPr>
      </p:pic>
      <p:pic>
        <p:nvPicPr>
          <p:cNvPr id="3" name="Picture 2" descr="A white text on a black background&#10;&#10;Description automatically generated">
            <a:extLst>
              <a:ext uri="{FF2B5EF4-FFF2-40B4-BE49-F238E27FC236}">
                <a16:creationId xmlns:a16="http://schemas.microsoft.com/office/drawing/2014/main" id="{91964992-B671-DE6D-F309-92ECED6DA6AE}"/>
              </a:ext>
            </a:extLst>
          </p:cNvPr>
          <p:cNvPicPr>
            <a:picLocks noChangeAspect="1"/>
          </p:cNvPicPr>
          <p:nvPr/>
        </p:nvPicPr>
        <p:blipFill>
          <a:blip r:embed="rId3"/>
          <a:stretch>
            <a:fillRect/>
          </a:stretch>
        </p:blipFill>
        <p:spPr>
          <a:xfrm>
            <a:off x="2974090" y="1288357"/>
            <a:ext cx="6243813" cy="1106098"/>
          </a:xfrm>
          <a:prstGeom prst="rect">
            <a:avLst/>
          </a:prstGeom>
        </p:spPr>
      </p:pic>
    </p:spTree>
    <p:extLst>
      <p:ext uri="{BB962C8B-B14F-4D97-AF65-F5344CB8AC3E}">
        <p14:creationId xmlns:p14="http://schemas.microsoft.com/office/powerpoint/2010/main" val="119906894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Background pattern&#10;&#10;Description automatically generated">
            <a:extLst>
              <a:ext uri="{FF2B5EF4-FFF2-40B4-BE49-F238E27FC236}">
                <a16:creationId xmlns:a16="http://schemas.microsoft.com/office/drawing/2014/main" id="{B36D7887-2F32-2D4F-B1AA-8BD9E3C546CF}"/>
              </a:ext>
            </a:extLst>
          </p:cNvPr>
          <p:cNvPicPr>
            <a:picLocks noChangeAspect="1"/>
          </p:cNvPicPr>
          <p:nvPr/>
        </p:nvPicPr>
        <p:blipFill rotWithShape="1">
          <a:blip r:embed="rId2"/>
          <a:srcRect l="24309" t="11" r="31246" b="-13"/>
          <a:stretch/>
        </p:blipFill>
        <p:spPr>
          <a:xfrm>
            <a:off x="1" y="0"/>
            <a:ext cx="6096000" cy="6858001"/>
          </a:xfrm>
          <a:prstGeom prst="rect">
            <a:avLst/>
          </a:prstGeom>
        </p:spPr>
      </p:pic>
      <p:sp>
        <p:nvSpPr>
          <p:cNvPr id="2" name="Rectangle 1">
            <a:extLst>
              <a:ext uri="{FF2B5EF4-FFF2-40B4-BE49-F238E27FC236}">
                <a16:creationId xmlns:a16="http://schemas.microsoft.com/office/drawing/2014/main" id="{7B3E46E0-4CCB-D8D6-CD17-E2EC4E96E727}"/>
              </a:ext>
            </a:extLst>
          </p:cNvPr>
          <p:cNvSpPr/>
          <p:nvPr/>
        </p:nvSpPr>
        <p:spPr>
          <a:xfrm>
            <a:off x="0" y="0"/>
            <a:ext cx="6096000" cy="6858000"/>
          </a:xfrm>
          <a:prstGeom prst="rect">
            <a:avLst/>
          </a:prstGeom>
          <a:solidFill>
            <a:srgbClr val="03656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D70C4DC1-F64A-1743-B34D-E6065145F165}"/>
              </a:ext>
            </a:extLst>
          </p:cNvPr>
          <p:cNvSpPr txBox="1"/>
          <p:nvPr/>
        </p:nvSpPr>
        <p:spPr>
          <a:xfrm>
            <a:off x="550127" y="2767280"/>
            <a:ext cx="4995747" cy="1323439"/>
          </a:xfrm>
          <a:prstGeom prst="rect">
            <a:avLst/>
          </a:prstGeom>
          <a:noFill/>
        </p:spPr>
        <p:txBody>
          <a:bodyPr wrap="square" rtlCol="0">
            <a:spAutoFit/>
          </a:bodyPr>
          <a:lstStyle/>
          <a:p>
            <a:r>
              <a:rPr lang="en-US" sz="4000" b="1" spc="300">
                <a:solidFill>
                  <a:schemeClr val="bg1"/>
                </a:solidFill>
                <a:latin typeface="Lato Black" panose="020F0A02020204030203" pitchFamily="34" charset="0"/>
                <a:ea typeface="Lato" panose="020F0502020204030203" pitchFamily="34" charset="0"/>
                <a:cs typeface="Lato" panose="020F0502020204030203" pitchFamily="34" charset="0"/>
              </a:rPr>
              <a:t>PEER PRESENTER INTRODUCTION</a:t>
            </a:r>
          </a:p>
        </p:txBody>
      </p:sp>
      <p:sp>
        <p:nvSpPr>
          <p:cNvPr id="8" name="TextBox 7">
            <a:extLst>
              <a:ext uri="{FF2B5EF4-FFF2-40B4-BE49-F238E27FC236}">
                <a16:creationId xmlns:a16="http://schemas.microsoft.com/office/drawing/2014/main" id="{2934FC33-1599-F242-B7BD-2088616822C2}"/>
              </a:ext>
            </a:extLst>
          </p:cNvPr>
          <p:cNvSpPr txBox="1"/>
          <p:nvPr/>
        </p:nvSpPr>
        <p:spPr>
          <a:xfrm>
            <a:off x="6646126" y="1536173"/>
            <a:ext cx="4984595" cy="3785652"/>
          </a:xfrm>
          <a:prstGeom prst="rect">
            <a:avLst/>
          </a:prstGeom>
          <a:noFill/>
        </p:spPr>
        <p:txBody>
          <a:bodyPr wrap="square" lIns="91440" tIns="45720" rIns="91440" bIns="45720" rtlCol="0" anchor="t">
            <a:spAutoFit/>
          </a:bodyPr>
          <a:lstStyle/>
          <a:p>
            <a:r>
              <a:rPr lang="en-US" sz="2400">
                <a:solidFill>
                  <a:schemeClr val="accent1"/>
                </a:solidFill>
                <a:latin typeface="Lato Black" panose="020F0A02020204030203" pitchFamily="34" charset="0"/>
                <a:ea typeface="Lato"/>
                <a:cs typeface="Lato"/>
              </a:rPr>
              <a:t>Kelly Matti</a:t>
            </a:r>
          </a:p>
          <a:p>
            <a:r>
              <a:rPr lang="en-US" sz="2400">
                <a:solidFill>
                  <a:schemeClr val="tx2"/>
                </a:solidFill>
                <a:ea typeface="Lato"/>
                <a:cs typeface="Lato"/>
              </a:rPr>
              <a:t>Director of Grants Management</a:t>
            </a:r>
          </a:p>
          <a:p>
            <a:r>
              <a:rPr lang="en-US" sz="2400" b="1">
                <a:solidFill>
                  <a:schemeClr val="tx2"/>
                </a:solidFill>
                <a:ea typeface="Lato"/>
                <a:cs typeface="Lato"/>
              </a:rPr>
              <a:t>Virginia G. Piper Charitable Trust</a:t>
            </a:r>
            <a:endParaRPr lang="en-US" sz="2400">
              <a:solidFill>
                <a:schemeClr val="tx2"/>
              </a:solidFill>
              <a:ea typeface="Lato" panose="020F0502020204030203" pitchFamily="34" charset="0"/>
              <a:cs typeface="Lato" panose="020F0502020204030203" pitchFamily="34" charset="0"/>
            </a:endParaRPr>
          </a:p>
          <a:p>
            <a:endParaRPr lang="en-US" sz="2400">
              <a:solidFill>
                <a:schemeClr val="tx2"/>
              </a:solidFill>
              <a:ea typeface="Lato"/>
              <a:cs typeface="Lato"/>
            </a:endParaRPr>
          </a:p>
          <a:p>
            <a:pPr marL="342900" indent="-342900">
              <a:buFont typeface="Arial" panose="020B0604020202020204" pitchFamily="34" charset="0"/>
              <a:buChar char="•"/>
            </a:pPr>
            <a:r>
              <a:rPr lang="en-US" sz="2400">
                <a:solidFill>
                  <a:schemeClr val="tx2"/>
                </a:solidFill>
                <a:ea typeface="Lato"/>
                <a:cs typeface="Lato"/>
              </a:rPr>
              <a:t>Serving: Maricopa County, AZ</a:t>
            </a:r>
            <a:endParaRPr lang="en-US" sz="2400">
              <a:solidFill>
                <a:schemeClr val="tx2"/>
              </a:solidFill>
              <a:ea typeface="Lato" panose="020F0502020204030203" pitchFamily="34" charset="0"/>
              <a:cs typeface="Lato" panose="020F0502020204030203" pitchFamily="34" charset="0"/>
            </a:endParaRPr>
          </a:p>
          <a:p>
            <a:pPr marL="342900" indent="-342900">
              <a:buFont typeface="Arial" panose="020B0604020202020204" pitchFamily="34" charset="0"/>
              <a:buChar char="•"/>
            </a:pPr>
            <a:r>
              <a:rPr lang="en-US" sz="2400">
                <a:solidFill>
                  <a:schemeClr val="tx2"/>
                </a:solidFill>
                <a:ea typeface="Lato"/>
                <a:cs typeface="Lato"/>
              </a:rPr>
              <a:t>Grantmaking Budget $28.7M</a:t>
            </a:r>
            <a:endParaRPr lang="en-US" sz="2400">
              <a:solidFill>
                <a:schemeClr val="tx2"/>
              </a:solidFill>
              <a:ea typeface="Lato" panose="020F0502020204030203" pitchFamily="34" charset="0"/>
              <a:cs typeface="Lato" panose="020F0502020204030203" pitchFamily="34" charset="0"/>
            </a:endParaRPr>
          </a:p>
          <a:p>
            <a:pPr marL="342900" indent="-342900">
              <a:buFont typeface="Arial" panose="020B0604020202020204" pitchFamily="34" charset="0"/>
              <a:buChar char="•"/>
            </a:pPr>
            <a:r>
              <a:rPr lang="en-US" sz="2400">
                <a:solidFill>
                  <a:schemeClr val="tx2"/>
                </a:solidFill>
                <a:ea typeface="Lato"/>
                <a:cs typeface="Lato"/>
              </a:rPr>
              <a:t>Staff: 22</a:t>
            </a:r>
            <a:endParaRPr lang="en-US" sz="2400">
              <a:solidFill>
                <a:schemeClr val="tx2"/>
              </a:solidFill>
              <a:ea typeface="Lato" panose="020F0502020204030203" pitchFamily="34" charset="0"/>
              <a:cs typeface="Lato" panose="020F0502020204030203" pitchFamily="34" charset="0"/>
            </a:endParaRPr>
          </a:p>
          <a:p>
            <a:pPr marL="342900" indent="-342900">
              <a:buFont typeface="Arial" panose="020B0604020202020204" pitchFamily="34" charset="0"/>
              <a:buChar char="•"/>
            </a:pPr>
            <a:r>
              <a:rPr lang="en-US" sz="2400">
                <a:solidFill>
                  <a:schemeClr val="tx2"/>
                </a:solidFill>
                <a:ea typeface="Lato"/>
                <a:cs typeface="Lato"/>
              </a:rPr>
              <a:t>akoyaGO User: 2019</a:t>
            </a:r>
            <a:endParaRPr lang="en-US" sz="2400">
              <a:solidFill>
                <a:schemeClr val="tx2"/>
              </a:solidFill>
              <a:ea typeface="Lato" panose="020F0502020204030203" pitchFamily="34" charset="0"/>
              <a:cs typeface="Lato" panose="020F0502020204030203" pitchFamily="34" charset="0"/>
            </a:endParaRPr>
          </a:p>
          <a:p>
            <a:pPr marL="342900" indent="-342900">
              <a:buFont typeface="Arial" panose="020B0604020202020204" pitchFamily="34" charset="0"/>
              <a:buChar char="•"/>
            </a:pPr>
            <a:r>
              <a:rPr lang="en-US" sz="2400" err="1">
                <a:solidFill>
                  <a:schemeClr val="tx2"/>
                </a:solidFill>
                <a:ea typeface="Lato"/>
                <a:cs typeface="Lato"/>
              </a:rPr>
              <a:t>GOapply</a:t>
            </a:r>
            <a:endParaRPr lang="en-US" sz="2400">
              <a:solidFill>
                <a:schemeClr val="tx2"/>
              </a:solidFill>
              <a:ea typeface="Lato" panose="020F0502020204030203" pitchFamily="34" charset="0"/>
              <a:cs typeface="Lato" panose="020F0502020204030203" pitchFamily="34" charset="0"/>
            </a:endParaRPr>
          </a:p>
          <a:p>
            <a:pPr marL="342900" indent="-342900">
              <a:buFont typeface="Arial" panose="020B0604020202020204" pitchFamily="34" charset="0"/>
              <a:buChar char="•"/>
            </a:pPr>
            <a:r>
              <a:rPr lang="en-US" sz="2400">
                <a:solidFill>
                  <a:schemeClr val="tx2"/>
                </a:solidFill>
                <a:ea typeface="Lato"/>
                <a:cs typeface="Lato"/>
              </a:rPr>
              <a:t>NetSuite (No Business Central)</a:t>
            </a:r>
            <a:endParaRPr lang="en-US" sz="2400">
              <a:solidFill>
                <a:schemeClr val="tx2"/>
              </a:solidFill>
              <a:ea typeface="Lato" panose="020F0502020204030203" pitchFamily="34" charset="0"/>
              <a:cs typeface="Lato" panose="020F0502020204030203" pitchFamily="34" charset="0"/>
            </a:endParaRPr>
          </a:p>
        </p:txBody>
      </p:sp>
      <p:pic>
        <p:nvPicPr>
          <p:cNvPr id="3" name="Picture 2" descr="A white text on a black background&#10;&#10;Description automatically generated">
            <a:extLst>
              <a:ext uri="{FF2B5EF4-FFF2-40B4-BE49-F238E27FC236}">
                <a16:creationId xmlns:a16="http://schemas.microsoft.com/office/drawing/2014/main" id="{FC94F68D-37BD-4709-2C0C-D3E5C371B36D}"/>
              </a:ext>
            </a:extLst>
          </p:cNvPr>
          <p:cNvPicPr>
            <a:picLocks noChangeAspect="1"/>
          </p:cNvPicPr>
          <p:nvPr/>
        </p:nvPicPr>
        <p:blipFill>
          <a:blip r:embed="rId3"/>
          <a:stretch>
            <a:fillRect/>
          </a:stretch>
        </p:blipFill>
        <p:spPr>
          <a:xfrm>
            <a:off x="626017" y="6293440"/>
            <a:ext cx="1888583" cy="334564"/>
          </a:xfrm>
          <a:prstGeom prst="rect">
            <a:avLst/>
          </a:prstGeom>
        </p:spPr>
      </p:pic>
    </p:spTree>
    <p:extLst>
      <p:ext uri="{BB962C8B-B14F-4D97-AF65-F5344CB8AC3E}">
        <p14:creationId xmlns:p14="http://schemas.microsoft.com/office/powerpoint/2010/main" val="32713794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81D6CDB8-D5BA-29E4-20D4-E030F011AD23}"/>
              </a:ext>
            </a:extLst>
          </p:cNvPr>
          <p:cNvSpPr/>
          <p:nvPr/>
        </p:nvSpPr>
        <p:spPr>
          <a:xfrm>
            <a:off x="0" y="0"/>
            <a:ext cx="12192000" cy="1904878"/>
          </a:xfrm>
          <a:prstGeom prst="rect">
            <a:avLst/>
          </a:prstGeom>
          <a:solidFill>
            <a:srgbClr val="03656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D70C4DC1-F64A-1743-B34D-E6065145F165}"/>
              </a:ext>
            </a:extLst>
          </p:cNvPr>
          <p:cNvSpPr txBox="1"/>
          <p:nvPr/>
        </p:nvSpPr>
        <p:spPr>
          <a:xfrm>
            <a:off x="591014" y="618431"/>
            <a:ext cx="12192000" cy="707886"/>
          </a:xfrm>
          <a:prstGeom prst="rect">
            <a:avLst/>
          </a:prstGeom>
          <a:noFill/>
        </p:spPr>
        <p:txBody>
          <a:bodyPr wrap="square" lIns="91440" tIns="45720" rIns="91440" bIns="45720" rtlCol="0" anchor="t">
            <a:spAutoFit/>
          </a:bodyPr>
          <a:lstStyle/>
          <a:p>
            <a:r>
              <a:rPr lang="en-US" sz="4000" b="1" spc="300" err="1">
                <a:solidFill>
                  <a:schemeClr val="bg1"/>
                </a:solidFill>
                <a:latin typeface="Lato"/>
                <a:ea typeface="Lato"/>
                <a:cs typeface="Lato"/>
              </a:rPr>
              <a:t>PowerBI</a:t>
            </a:r>
            <a:r>
              <a:rPr lang="en-US" sz="4000" b="1" spc="300">
                <a:solidFill>
                  <a:schemeClr val="bg1"/>
                </a:solidFill>
                <a:latin typeface="Lato"/>
                <a:ea typeface="Lato"/>
                <a:cs typeface="Lato"/>
              </a:rPr>
              <a:t> BASIC TERMS </a:t>
            </a:r>
          </a:p>
        </p:txBody>
      </p:sp>
      <p:sp>
        <p:nvSpPr>
          <p:cNvPr id="8" name="TextBox 7">
            <a:extLst>
              <a:ext uri="{FF2B5EF4-FFF2-40B4-BE49-F238E27FC236}">
                <a16:creationId xmlns:a16="http://schemas.microsoft.com/office/drawing/2014/main" id="{2934FC33-1599-F242-B7BD-2088616822C2}"/>
              </a:ext>
            </a:extLst>
          </p:cNvPr>
          <p:cNvSpPr txBox="1"/>
          <p:nvPr/>
        </p:nvSpPr>
        <p:spPr>
          <a:xfrm>
            <a:off x="591014" y="2248653"/>
            <a:ext cx="10972801" cy="3964162"/>
          </a:xfrm>
          <a:prstGeom prst="rect">
            <a:avLst/>
          </a:prstGeom>
          <a:noFill/>
        </p:spPr>
        <p:txBody>
          <a:bodyPr wrap="square" lIns="91440" tIns="45720" rIns="91440" bIns="45720" rtlCol="0" anchor="t">
            <a:spAutoFit/>
          </a:bodyPr>
          <a:lstStyle/>
          <a:p>
            <a:pPr marL="228600" indent="-228600">
              <a:lnSpc>
                <a:spcPct val="90000"/>
              </a:lnSpc>
              <a:spcBef>
                <a:spcPts val="1000"/>
              </a:spcBef>
              <a:buFont typeface="Arial" panose="020B0604020202020204" pitchFamily="34" charset="0"/>
              <a:buChar char="•"/>
            </a:pPr>
            <a:r>
              <a:rPr lang="en-US" sz="2800" b="1">
                <a:solidFill>
                  <a:schemeClr val="tx2"/>
                </a:solidFill>
                <a:latin typeface="Lato"/>
                <a:ea typeface="Lato"/>
                <a:cs typeface="Lato"/>
              </a:rPr>
              <a:t>Table</a:t>
            </a:r>
            <a:r>
              <a:rPr lang="en-US" sz="2800">
                <a:solidFill>
                  <a:schemeClr val="tx2"/>
                </a:solidFill>
                <a:latin typeface="Lato"/>
                <a:ea typeface="Lato"/>
                <a:cs typeface="Lato"/>
              </a:rPr>
              <a:t> − Entity (Org. Requests, etc.)</a:t>
            </a:r>
            <a:endParaRPr lang="en-US" sz="2800">
              <a:solidFill>
                <a:schemeClr val="tx2"/>
              </a:solidFill>
              <a:latin typeface="Lato" panose="020F0502020204030203" pitchFamily="34" charset="0"/>
              <a:ea typeface="Lato" panose="020F0502020204030203" pitchFamily="34" charset="0"/>
              <a:cs typeface="Lato" panose="020F0502020204030203" pitchFamily="34" charset="0"/>
            </a:endParaRPr>
          </a:p>
          <a:p>
            <a:pPr marL="228600" indent="-228600">
              <a:lnSpc>
                <a:spcPct val="90000"/>
              </a:lnSpc>
              <a:spcBef>
                <a:spcPts val="1000"/>
              </a:spcBef>
              <a:buFont typeface="Arial" panose="020B0604020202020204" pitchFamily="34" charset="0"/>
              <a:buChar char="•"/>
            </a:pPr>
            <a:r>
              <a:rPr lang="en-US" sz="2800" b="1">
                <a:solidFill>
                  <a:schemeClr val="tx2"/>
                </a:solidFill>
                <a:latin typeface="Lato"/>
                <a:ea typeface="Lato"/>
                <a:cs typeface="Lato"/>
              </a:rPr>
              <a:t>Column</a:t>
            </a:r>
            <a:r>
              <a:rPr lang="en-US" sz="2800">
                <a:solidFill>
                  <a:schemeClr val="tx2"/>
                </a:solidFill>
                <a:latin typeface="Lato"/>
                <a:ea typeface="Lato"/>
                <a:cs typeface="Lato"/>
              </a:rPr>
              <a:t> − Field within Table/Entity</a:t>
            </a:r>
          </a:p>
          <a:p>
            <a:pPr marL="228600" indent="-228600">
              <a:lnSpc>
                <a:spcPct val="90000"/>
              </a:lnSpc>
              <a:spcBef>
                <a:spcPts val="1000"/>
              </a:spcBef>
              <a:buFont typeface="Arial" panose="020B0604020202020204" pitchFamily="34" charset="0"/>
              <a:buChar char="•"/>
            </a:pPr>
            <a:r>
              <a:rPr lang="en-US" sz="2800" b="1">
                <a:solidFill>
                  <a:schemeClr val="tx2"/>
                </a:solidFill>
                <a:latin typeface="Lato"/>
                <a:ea typeface="Lato"/>
                <a:cs typeface="Lato"/>
              </a:rPr>
              <a:t>Measure</a:t>
            </a:r>
            <a:r>
              <a:rPr lang="en-US" sz="2800">
                <a:solidFill>
                  <a:schemeClr val="tx2"/>
                </a:solidFill>
                <a:latin typeface="Lato"/>
                <a:ea typeface="Lato"/>
                <a:cs typeface="Lato"/>
              </a:rPr>
              <a:t> − </a:t>
            </a:r>
            <a:r>
              <a:rPr lang="en-US" sz="2800" err="1">
                <a:solidFill>
                  <a:schemeClr val="tx2"/>
                </a:solidFill>
                <a:latin typeface="Lato"/>
                <a:ea typeface="Lato"/>
                <a:cs typeface="Lato"/>
              </a:rPr>
              <a:t>PowerBI</a:t>
            </a:r>
            <a:r>
              <a:rPr lang="en-US" sz="2800">
                <a:solidFill>
                  <a:schemeClr val="tx2"/>
                </a:solidFill>
                <a:latin typeface="Lato"/>
                <a:ea typeface="Lato"/>
                <a:cs typeface="Lato"/>
              </a:rPr>
              <a:t> Term for Calculated Value (DAX Language)</a:t>
            </a:r>
          </a:p>
          <a:p>
            <a:pPr marL="228600" indent="-228600">
              <a:lnSpc>
                <a:spcPct val="90000"/>
              </a:lnSpc>
              <a:spcBef>
                <a:spcPts val="1000"/>
              </a:spcBef>
              <a:buFont typeface="Arial" panose="020B0604020202020204" pitchFamily="34" charset="0"/>
              <a:buChar char="•"/>
            </a:pPr>
            <a:r>
              <a:rPr lang="en-US" sz="2800" b="1">
                <a:solidFill>
                  <a:schemeClr val="tx2"/>
                </a:solidFill>
                <a:latin typeface="Lato"/>
                <a:ea typeface="Lato"/>
                <a:cs typeface="Lato"/>
              </a:rPr>
              <a:t>Transforming Data</a:t>
            </a:r>
          </a:p>
          <a:p>
            <a:pPr marL="228600" indent="-228600">
              <a:lnSpc>
                <a:spcPct val="90000"/>
              </a:lnSpc>
              <a:spcBef>
                <a:spcPts val="1000"/>
              </a:spcBef>
              <a:buFont typeface="Arial" panose="020B0604020202020204" pitchFamily="34" charset="0"/>
              <a:buChar char="•"/>
            </a:pPr>
            <a:r>
              <a:rPr lang="en-US" sz="2800" b="1" err="1">
                <a:solidFill>
                  <a:schemeClr val="tx2"/>
                </a:solidFill>
                <a:latin typeface="Lato"/>
                <a:ea typeface="Lato"/>
                <a:cs typeface="Lato"/>
              </a:rPr>
              <a:t>PowerBI</a:t>
            </a:r>
            <a:r>
              <a:rPr lang="en-US" sz="2800" b="1">
                <a:solidFill>
                  <a:schemeClr val="tx2"/>
                </a:solidFill>
                <a:latin typeface="Lato"/>
                <a:ea typeface="Lato"/>
                <a:cs typeface="Lato"/>
              </a:rPr>
              <a:t> Report</a:t>
            </a:r>
          </a:p>
          <a:p>
            <a:pPr marL="228600" indent="-228600">
              <a:lnSpc>
                <a:spcPct val="90000"/>
              </a:lnSpc>
              <a:spcBef>
                <a:spcPts val="1000"/>
              </a:spcBef>
              <a:buFont typeface="Arial" panose="020B0604020202020204" pitchFamily="34" charset="0"/>
              <a:buChar char="•"/>
            </a:pPr>
            <a:r>
              <a:rPr lang="en-US" sz="2800" b="1">
                <a:solidFill>
                  <a:schemeClr val="tx2"/>
                </a:solidFill>
                <a:latin typeface="Lato"/>
                <a:ea typeface="Lato"/>
                <a:cs typeface="Lato"/>
              </a:rPr>
              <a:t>Slicer</a:t>
            </a:r>
            <a:r>
              <a:rPr lang="en-US" sz="2800">
                <a:solidFill>
                  <a:schemeClr val="tx2"/>
                </a:solidFill>
                <a:latin typeface="Lato"/>
                <a:ea typeface="Lato"/>
                <a:cs typeface="Lato"/>
              </a:rPr>
              <a:t>  − Interactive visual filters that allow users to filter data directly in the report</a:t>
            </a:r>
          </a:p>
          <a:p>
            <a:pPr marL="228600" indent="-228600">
              <a:lnSpc>
                <a:spcPct val="90000"/>
              </a:lnSpc>
              <a:spcBef>
                <a:spcPts val="1000"/>
              </a:spcBef>
              <a:buFont typeface="Arial" panose="020B0604020202020204" pitchFamily="34" charset="0"/>
              <a:buChar char="•"/>
            </a:pPr>
            <a:r>
              <a:rPr lang="en-US" sz="2800" b="1">
                <a:solidFill>
                  <a:schemeClr val="tx2"/>
                </a:solidFill>
                <a:latin typeface="Lato"/>
                <a:ea typeface="Lato"/>
                <a:cs typeface="Lato"/>
              </a:rPr>
              <a:t>Drill Down </a:t>
            </a:r>
            <a:r>
              <a:rPr lang="en-US" sz="2800">
                <a:solidFill>
                  <a:schemeClr val="tx2"/>
                </a:solidFill>
                <a:latin typeface="Lato"/>
                <a:ea typeface="Lato"/>
                <a:cs typeface="Lato"/>
              </a:rPr>
              <a:t>− breaks down data/providing a more specific view </a:t>
            </a:r>
          </a:p>
        </p:txBody>
      </p:sp>
    </p:spTree>
    <p:extLst>
      <p:ext uri="{BB962C8B-B14F-4D97-AF65-F5344CB8AC3E}">
        <p14:creationId xmlns:p14="http://schemas.microsoft.com/office/powerpoint/2010/main" val="235375712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81D6CDB8-D5BA-29E4-20D4-E030F011AD23}"/>
              </a:ext>
            </a:extLst>
          </p:cNvPr>
          <p:cNvSpPr/>
          <p:nvPr/>
        </p:nvSpPr>
        <p:spPr>
          <a:xfrm>
            <a:off x="0" y="0"/>
            <a:ext cx="12192000" cy="1904878"/>
          </a:xfrm>
          <a:prstGeom prst="rect">
            <a:avLst/>
          </a:prstGeom>
          <a:solidFill>
            <a:srgbClr val="03656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D70C4DC1-F64A-1743-B34D-E6065145F165}"/>
              </a:ext>
            </a:extLst>
          </p:cNvPr>
          <p:cNvSpPr txBox="1"/>
          <p:nvPr/>
        </p:nvSpPr>
        <p:spPr>
          <a:xfrm>
            <a:off x="591014" y="290719"/>
            <a:ext cx="12192000" cy="1323439"/>
          </a:xfrm>
          <a:prstGeom prst="rect">
            <a:avLst/>
          </a:prstGeom>
          <a:noFill/>
        </p:spPr>
        <p:txBody>
          <a:bodyPr wrap="square" lIns="91440" tIns="45720" rIns="91440" bIns="45720" rtlCol="0" anchor="t">
            <a:spAutoFit/>
          </a:bodyPr>
          <a:lstStyle/>
          <a:p>
            <a:r>
              <a:rPr lang="en-US" sz="4000" b="1" spc="300">
                <a:solidFill>
                  <a:schemeClr val="bg1"/>
                </a:solidFill>
                <a:latin typeface="Lato Black" panose="020F0A02020204030203" pitchFamily="34" charset="0"/>
                <a:ea typeface="Lato"/>
                <a:cs typeface="Lato"/>
              </a:rPr>
              <a:t>PLANNING YOUR VISUALIZATION (HIGH LEVEL)</a:t>
            </a:r>
            <a:endParaRPr lang="en-US" sz="4000" b="1" spc="300">
              <a:solidFill>
                <a:schemeClr val="bg1"/>
              </a:solidFill>
              <a:latin typeface="Lato Black" panose="020F0A02020204030203" pitchFamily="34" charset="0"/>
              <a:ea typeface="Lato" panose="020F0502020204030203" pitchFamily="34" charset="0"/>
              <a:cs typeface="Lato" panose="020F0502020204030203" pitchFamily="34" charset="0"/>
            </a:endParaRPr>
          </a:p>
        </p:txBody>
      </p:sp>
      <p:sp>
        <p:nvSpPr>
          <p:cNvPr id="8" name="TextBox 7">
            <a:extLst>
              <a:ext uri="{FF2B5EF4-FFF2-40B4-BE49-F238E27FC236}">
                <a16:creationId xmlns:a16="http://schemas.microsoft.com/office/drawing/2014/main" id="{2934FC33-1599-F242-B7BD-2088616822C2}"/>
              </a:ext>
            </a:extLst>
          </p:cNvPr>
          <p:cNvSpPr txBox="1"/>
          <p:nvPr/>
        </p:nvSpPr>
        <p:spPr>
          <a:xfrm>
            <a:off x="609599" y="2217230"/>
            <a:ext cx="10972801" cy="2544286"/>
          </a:xfrm>
          <a:prstGeom prst="rect">
            <a:avLst/>
          </a:prstGeom>
          <a:noFill/>
        </p:spPr>
        <p:txBody>
          <a:bodyPr wrap="square" lIns="91440" tIns="45720" rIns="91440" bIns="45720" rtlCol="0" anchor="t">
            <a:spAutoFit/>
          </a:bodyPr>
          <a:lstStyle/>
          <a:p>
            <a:pPr marL="228600" indent="-228600">
              <a:lnSpc>
                <a:spcPct val="90000"/>
              </a:lnSpc>
              <a:spcBef>
                <a:spcPts val="1000"/>
              </a:spcBef>
              <a:buFont typeface="Arial" panose="020B0604020202020204" pitchFamily="34" charset="0"/>
              <a:buChar char="•"/>
            </a:pPr>
            <a:r>
              <a:rPr lang="en-US" sz="2800">
                <a:solidFill>
                  <a:schemeClr val="tx2"/>
                </a:solidFill>
                <a:latin typeface="Lato"/>
                <a:ea typeface="Lato"/>
                <a:cs typeface="Lato"/>
              </a:rPr>
              <a:t>What is the problem to be solved? </a:t>
            </a:r>
          </a:p>
          <a:p>
            <a:pPr marL="228600" indent="-228600">
              <a:lnSpc>
                <a:spcPct val="90000"/>
              </a:lnSpc>
              <a:spcBef>
                <a:spcPts val="1000"/>
              </a:spcBef>
              <a:buFont typeface="Arial" panose="020B0604020202020204" pitchFamily="34" charset="0"/>
              <a:buChar char="•"/>
            </a:pPr>
            <a:endParaRPr lang="en-US" sz="2800">
              <a:solidFill>
                <a:schemeClr val="tx2"/>
              </a:solidFill>
              <a:latin typeface="Lato"/>
              <a:ea typeface="Lato"/>
              <a:cs typeface="Lato"/>
            </a:endParaRPr>
          </a:p>
          <a:p>
            <a:pPr marL="228600" indent="-228600">
              <a:lnSpc>
                <a:spcPct val="90000"/>
              </a:lnSpc>
              <a:spcBef>
                <a:spcPts val="1000"/>
              </a:spcBef>
              <a:buFont typeface="Arial" panose="020B0604020202020204" pitchFamily="34" charset="0"/>
              <a:buChar char="•"/>
            </a:pPr>
            <a:r>
              <a:rPr lang="en-US" sz="2800">
                <a:solidFill>
                  <a:schemeClr val="tx2"/>
                </a:solidFill>
                <a:latin typeface="Lato"/>
                <a:ea typeface="Lato"/>
                <a:cs typeface="Lato"/>
              </a:rPr>
              <a:t>Who is the target audience or primary users?</a:t>
            </a:r>
          </a:p>
          <a:p>
            <a:pPr marL="228600" indent="-228600">
              <a:lnSpc>
                <a:spcPct val="90000"/>
              </a:lnSpc>
              <a:spcBef>
                <a:spcPts val="1000"/>
              </a:spcBef>
              <a:buFont typeface="Arial" panose="020B0604020202020204" pitchFamily="34" charset="0"/>
              <a:buChar char="•"/>
            </a:pPr>
            <a:endParaRPr lang="en-US" sz="2800">
              <a:solidFill>
                <a:schemeClr val="tx2"/>
              </a:solidFill>
              <a:latin typeface="Lato"/>
              <a:ea typeface="Lato"/>
              <a:cs typeface="Lato"/>
            </a:endParaRPr>
          </a:p>
          <a:p>
            <a:pPr marL="228600" indent="-228600">
              <a:lnSpc>
                <a:spcPct val="90000"/>
              </a:lnSpc>
              <a:spcBef>
                <a:spcPts val="1000"/>
              </a:spcBef>
              <a:buFont typeface="Arial" panose="020B0604020202020204" pitchFamily="34" charset="0"/>
              <a:buChar char="•"/>
            </a:pPr>
            <a:r>
              <a:rPr lang="en-US" sz="2800">
                <a:solidFill>
                  <a:schemeClr val="tx2"/>
                </a:solidFill>
                <a:latin typeface="Lato"/>
                <a:ea typeface="Lato"/>
                <a:cs typeface="Lato"/>
              </a:rPr>
              <a:t>How long will this dashboard be used?  (Does it have a shelf life?)</a:t>
            </a:r>
            <a:endParaRPr lang="en-US" sz="2800">
              <a:solidFill>
                <a:schemeClr val="tx2"/>
              </a:solidFill>
              <a:latin typeface="Lato" panose="020F0502020204030203" pitchFamily="34" charset="0"/>
              <a:ea typeface="Lato" panose="020F0502020204030203" pitchFamily="34" charset="0"/>
              <a:cs typeface="Lato" panose="020F0502020204030203" pitchFamily="34" charset="0"/>
            </a:endParaRPr>
          </a:p>
        </p:txBody>
      </p:sp>
    </p:spTree>
    <p:extLst>
      <p:ext uri="{BB962C8B-B14F-4D97-AF65-F5344CB8AC3E}">
        <p14:creationId xmlns:p14="http://schemas.microsoft.com/office/powerpoint/2010/main" val="207592348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81D6CDB8-D5BA-29E4-20D4-E030F011AD23}"/>
              </a:ext>
            </a:extLst>
          </p:cNvPr>
          <p:cNvSpPr/>
          <p:nvPr/>
        </p:nvSpPr>
        <p:spPr>
          <a:xfrm>
            <a:off x="0" y="0"/>
            <a:ext cx="12192000" cy="1904878"/>
          </a:xfrm>
          <a:prstGeom prst="rect">
            <a:avLst/>
          </a:prstGeom>
          <a:solidFill>
            <a:srgbClr val="03656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D70C4DC1-F64A-1743-B34D-E6065145F165}"/>
              </a:ext>
            </a:extLst>
          </p:cNvPr>
          <p:cNvSpPr txBox="1"/>
          <p:nvPr/>
        </p:nvSpPr>
        <p:spPr>
          <a:xfrm>
            <a:off x="587512" y="290719"/>
            <a:ext cx="10454938" cy="1323439"/>
          </a:xfrm>
          <a:prstGeom prst="rect">
            <a:avLst/>
          </a:prstGeom>
          <a:noFill/>
        </p:spPr>
        <p:txBody>
          <a:bodyPr wrap="square" lIns="91440" tIns="45720" rIns="91440" bIns="45720" rtlCol="0" anchor="t">
            <a:spAutoFit/>
          </a:bodyPr>
          <a:lstStyle/>
          <a:p>
            <a:r>
              <a:rPr lang="en-US" sz="4000" b="1" spc="300">
                <a:solidFill>
                  <a:schemeClr val="bg1"/>
                </a:solidFill>
                <a:latin typeface="Lato Black" panose="020F0A02020204030203" pitchFamily="34" charset="0"/>
                <a:ea typeface="Lato"/>
                <a:cs typeface="Lato"/>
              </a:rPr>
              <a:t>PLANNING YOUR VISUALIZATION (THE REPORT)  </a:t>
            </a:r>
            <a:endParaRPr lang="en-US" sz="4000" b="1" spc="300">
              <a:solidFill>
                <a:schemeClr val="bg1"/>
              </a:solidFill>
              <a:latin typeface="Lato Black" panose="020F0A02020204030203" pitchFamily="34" charset="0"/>
              <a:ea typeface="Lato" panose="020F0502020204030203" pitchFamily="34" charset="0"/>
              <a:cs typeface="Lato" panose="020F0502020204030203" pitchFamily="34" charset="0"/>
            </a:endParaRPr>
          </a:p>
        </p:txBody>
      </p:sp>
      <p:sp>
        <p:nvSpPr>
          <p:cNvPr id="8" name="TextBox 7">
            <a:extLst>
              <a:ext uri="{FF2B5EF4-FFF2-40B4-BE49-F238E27FC236}">
                <a16:creationId xmlns:a16="http://schemas.microsoft.com/office/drawing/2014/main" id="{2934FC33-1599-F242-B7BD-2088616822C2}"/>
              </a:ext>
            </a:extLst>
          </p:cNvPr>
          <p:cNvSpPr txBox="1"/>
          <p:nvPr/>
        </p:nvSpPr>
        <p:spPr>
          <a:xfrm>
            <a:off x="587512" y="2315938"/>
            <a:ext cx="10972801" cy="3964162"/>
          </a:xfrm>
          <a:prstGeom prst="rect">
            <a:avLst/>
          </a:prstGeom>
          <a:noFill/>
        </p:spPr>
        <p:txBody>
          <a:bodyPr wrap="square" lIns="91440" tIns="45720" rIns="91440" bIns="45720" rtlCol="0" anchor="t">
            <a:spAutoFit/>
          </a:bodyPr>
          <a:lstStyle/>
          <a:p>
            <a:pPr marL="228600" indent="-228600">
              <a:lnSpc>
                <a:spcPct val="90000"/>
              </a:lnSpc>
              <a:spcBef>
                <a:spcPts val="1000"/>
              </a:spcBef>
              <a:buFont typeface="Arial" panose="020B0604020202020204" pitchFamily="34" charset="0"/>
              <a:buChar char="•"/>
            </a:pPr>
            <a:r>
              <a:rPr lang="en-US" sz="2800">
                <a:solidFill>
                  <a:schemeClr val="tx2"/>
                </a:solidFill>
                <a:latin typeface="Lato"/>
                <a:ea typeface="Lato"/>
                <a:cs typeface="Lato"/>
              </a:rPr>
              <a:t>What tables/columns might I need for this visualization?</a:t>
            </a:r>
          </a:p>
          <a:p>
            <a:pPr marL="228600" indent="-228600">
              <a:lnSpc>
                <a:spcPct val="90000"/>
              </a:lnSpc>
              <a:spcBef>
                <a:spcPts val="1000"/>
              </a:spcBef>
              <a:buFont typeface="Arial" panose="020B0604020202020204" pitchFamily="34" charset="0"/>
              <a:buChar char="•"/>
            </a:pPr>
            <a:endParaRPr lang="en-US" sz="2800">
              <a:solidFill>
                <a:schemeClr val="tx2"/>
              </a:solidFill>
              <a:latin typeface="Lato"/>
              <a:ea typeface="Lato"/>
              <a:cs typeface="Lato"/>
            </a:endParaRPr>
          </a:p>
          <a:p>
            <a:pPr marL="228600" indent="-228600">
              <a:lnSpc>
                <a:spcPct val="90000"/>
              </a:lnSpc>
              <a:spcBef>
                <a:spcPts val="1000"/>
              </a:spcBef>
              <a:buFont typeface="Arial" panose="020B0604020202020204" pitchFamily="34" charset="0"/>
              <a:buChar char="•"/>
            </a:pPr>
            <a:r>
              <a:rPr lang="en-US" sz="2800">
                <a:solidFill>
                  <a:schemeClr val="tx2"/>
                </a:solidFill>
                <a:latin typeface="Lato"/>
                <a:ea typeface="Lato"/>
                <a:cs typeface="Lato"/>
              </a:rPr>
              <a:t>Are there specific filters I can use to transform my data? Do I need filters in the report (slicers)?</a:t>
            </a:r>
          </a:p>
          <a:p>
            <a:pPr marL="228600" indent="-228600">
              <a:lnSpc>
                <a:spcPct val="90000"/>
              </a:lnSpc>
              <a:spcBef>
                <a:spcPts val="1000"/>
              </a:spcBef>
              <a:buFont typeface="Arial" panose="020B0604020202020204" pitchFamily="34" charset="0"/>
              <a:buChar char="•"/>
            </a:pPr>
            <a:endParaRPr lang="en-US" sz="2800">
              <a:solidFill>
                <a:schemeClr val="tx2"/>
              </a:solidFill>
              <a:latin typeface="Lato"/>
              <a:ea typeface="Lato"/>
              <a:cs typeface="Lato"/>
            </a:endParaRPr>
          </a:p>
          <a:p>
            <a:pPr marL="228600" indent="-228600">
              <a:lnSpc>
                <a:spcPct val="90000"/>
              </a:lnSpc>
              <a:spcBef>
                <a:spcPts val="1000"/>
              </a:spcBef>
              <a:buFont typeface="Arial" panose="020B0604020202020204" pitchFamily="34" charset="0"/>
              <a:buChar char="•"/>
            </a:pPr>
            <a:r>
              <a:rPr lang="en-US" sz="2800">
                <a:solidFill>
                  <a:schemeClr val="tx2"/>
                </a:solidFill>
                <a:latin typeface="Lato"/>
                <a:ea typeface="Lato"/>
                <a:cs typeface="Lato"/>
              </a:rPr>
              <a:t>What measures do I need for this visualization?</a:t>
            </a:r>
          </a:p>
          <a:p>
            <a:pPr marL="228600" indent="-228600">
              <a:lnSpc>
                <a:spcPct val="90000"/>
              </a:lnSpc>
              <a:spcBef>
                <a:spcPts val="1000"/>
              </a:spcBef>
              <a:buFont typeface="Arial" panose="020B0604020202020204" pitchFamily="34" charset="0"/>
              <a:buChar char="•"/>
            </a:pPr>
            <a:endParaRPr lang="en-US" sz="2800">
              <a:solidFill>
                <a:schemeClr val="tx2"/>
              </a:solidFill>
              <a:latin typeface="Lato"/>
              <a:ea typeface="Lato"/>
              <a:cs typeface="Lato"/>
            </a:endParaRPr>
          </a:p>
          <a:p>
            <a:pPr marL="228600" indent="-228600">
              <a:lnSpc>
                <a:spcPct val="90000"/>
              </a:lnSpc>
              <a:spcBef>
                <a:spcPts val="1000"/>
              </a:spcBef>
              <a:buFont typeface="Arial" panose="020B0604020202020204" pitchFamily="34" charset="0"/>
              <a:buChar char="•"/>
            </a:pPr>
            <a:r>
              <a:rPr lang="en-US" sz="2800">
                <a:solidFill>
                  <a:schemeClr val="tx2"/>
                </a:solidFill>
                <a:latin typeface="Lato"/>
                <a:ea typeface="Lato"/>
                <a:cs typeface="Lato"/>
              </a:rPr>
              <a:t>What types of visualizations are best to communicate my message?</a:t>
            </a:r>
            <a:endParaRPr lang="en-US" sz="2800">
              <a:solidFill>
                <a:schemeClr val="tx2"/>
              </a:solidFill>
              <a:latin typeface="Lato" panose="020F0502020204030203" pitchFamily="34" charset="0"/>
              <a:ea typeface="Lato" panose="020F0502020204030203" pitchFamily="34" charset="0"/>
              <a:cs typeface="Lato" panose="020F0502020204030203" pitchFamily="34" charset="0"/>
            </a:endParaRPr>
          </a:p>
        </p:txBody>
      </p:sp>
    </p:spTree>
    <p:extLst>
      <p:ext uri="{BB962C8B-B14F-4D97-AF65-F5344CB8AC3E}">
        <p14:creationId xmlns:p14="http://schemas.microsoft.com/office/powerpoint/2010/main" val="28996921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81D6CDB8-D5BA-29E4-20D4-E030F011AD23}"/>
              </a:ext>
            </a:extLst>
          </p:cNvPr>
          <p:cNvSpPr/>
          <p:nvPr/>
        </p:nvSpPr>
        <p:spPr>
          <a:xfrm>
            <a:off x="0" y="0"/>
            <a:ext cx="12192000" cy="1904878"/>
          </a:xfrm>
          <a:prstGeom prst="rect">
            <a:avLst/>
          </a:prstGeom>
          <a:solidFill>
            <a:srgbClr val="03656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D70C4DC1-F64A-1743-B34D-E6065145F165}"/>
              </a:ext>
            </a:extLst>
          </p:cNvPr>
          <p:cNvSpPr txBox="1"/>
          <p:nvPr/>
        </p:nvSpPr>
        <p:spPr>
          <a:xfrm>
            <a:off x="591014" y="290719"/>
            <a:ext cx="12192000" cy="1323439"/>
          </a:xfrm>
          <a:prstGeom prst="rect">
            <a:avLst/>
          </a:prstGeom>
          <a:noFill/>
        </p:spPr>
        <p:txBody>
          <a:bodyPr wrap="square" lIns="91440" tIns="45720" rIns="91440" bIns="45720" rtlCol="0" anchor="t">
            <a:spAutoFit/>
          </a:bodyPr>
          <a:lstStyle/>
          <a:p>
            <a:r>
              <a:rPr lang="en-US" sz="4000" b="1" spc="300">
                <a:solidFill>
                  <a:schemeClr val="bg1"/>
                </a:solidFill>
                <a:latin typeface="Lato Black" panose="020F0A02020204030203" pitchFamily="34" charset="0"/>
                <a:ea typeface="Lato"/>
                <a:cs typeface="Lato"/>
              </a:rPr>
              <a:t>PLANNING YOUR VISUALIZATION (HIGH LEVEL)</a:t>
            </a:r>
            <a:endParaRPr lang="en-US" sz="4000" b="1" spc="300">
              <a:solidFill>
                <a:schemeClr val="bg1"/>
              </a:solidFill>
              <a:latin typeface="Lato Black" panose="020F0A02020204030203" pitchFamily="34" charset="0"/>
              <a:ea typeface="Lato" panose="020F0502020204030203" pitchFamily="34" charset="0"/>
              <a:cs typeface="Lato" panose="020F0502020204030203" pitchFamily="34" charset="0"/>
            </a:endParaRPr>
          </a:p>
        </p:txBody>
      </p:sp>
      <p:sp>
        <p:nvSpPr>
          <p:cNvPr id="8" name="TextBox 7">
            <a:extLst>
              <a:ext uri="{FF2B5EF4-FFF2-40B4-BE49-F238E27FC236}">
                <a16:creationId xmlns:a16="http://schemas.microsoft.com/office/drawing/2014/main" id="{2934FC33-1599-F242-B7BD-2088616822C2}"/>
              </a:ext>
            </a:extLst>
          </p:cNvPr>
          <p:cNvSpPr txBox="1"/>
          <p:nvPr/>
        </p:nvSpPr>
        <p:spPr>
          <a:xfrm>
            <a:off x="609599" y="2161329"/>
            <a:ext cx="10972801" cy="3835922"/>
          </a:xfrm>
          <a:prstGeom prst="rect">
            <a:avLst/>
          </a:prstGeom>
          <a:noFill/>
        </p:spPr>
        <p:txBody>
          <a:bodyPr wrap="square" lIns="91440" tIns="45720" rIns="91440" bIns="45720" rtlCol="0" anchor="t">
            <a:spAutoFit/>
          </a:bodyPr>
          <a:lstStyle/>
          <a:p>
            <a:pPr marL="228600" indent="-228600">
              <a:lnSpc>
                <a:spcPct val="90000"/>
              </a:lnSpc>
              <a:spcBef>
                <a:spcPts val="1000"/>
              </a:spcBef>
              <a:buFont typeface="Arial" panose="020B0604020202020204" pitchFamily="34" charset="0"/>
              <a:buChar char="•"/>
            </a:pPr>
            <a:r>
              <a:rPr lang="en-US" sz="2800">
                <a:solidFill>
                  <a:schemeClr val="tx2"/>
                </a:solidFill>
                <a:latin typeface="Lato"/>
                <a:ea typeface="Lato"/>
                <a:cs typeface="Lato"/>
              </a:rPr>
              <a:t>What is the problem to be solved?</a:t>
            </a:r>
            <a:endParaRPr lang="en-US" sz="2800">
              <a:solidFill>
                <a:schemeClr val="tx2"/>
              </a:solidFill>
              <a:latin typeface="Lato" panose="020F0502020204030203" pitchFamily="34" charset="0"/>
              <a:ea typeface="Lato" panose="020F0502020204030203" pitchFamily="34" charset="0"/>
              <a:cs typeface="Lato" panose="020F0502020204030203" pitchFamily="34" charset="0"/>
            </a:endParaRPr>
          </a:p>
          <a:p>
            <a:pPr lvl="2" indent="-457200">
              <a:lnSpc>
                <a:spcPct val="90000"/>
              </a:lnSpc>
              <a:spcBef>
                <a:spcPts val="1000"/>
              </a:spcBef>
              <a:buFont typeface="Arial" panose="020B0604020202020204" pitchFamily="34" charset="0"/>
              <a:buChar char="–"/>
            </a:pPr>
            <a:r>
              <a:rPr lang="en-US" sz="2800" b="1">
                <a:solidFill>
                  <a:schemeClr val="tx2"/>
                </a:solidFill>
                <a:latin typeface="Lato"/>
                <a:ea typeface="Lato"/>
                <a:cs typeface="Lato"/>
              </a:rPr>
              <a:t>I need to know the remaining grants budget (uncommitted $) at any given moment. </a:t>
            </a:r>
            <a:endParaRPr lang="en-US" sz="2800" b="1">
              <a:solidFill>
                <a:schemeClr val="tx2"/>
              </a:solidFill>
              <a:latin typeface="Lato" panose="020F0502020204030203" pitchFamily="34" charset="0"/>
              <a:ea typeface="Lato" panose="020F0502020204030203" pitchFamily="34" charset="0"/>
              <a:cs typeface="Lato" panose="020F0502020204030203" pitchFamily="34" charset="0"/>
            </a:endParaRPr>
          </a:p>
          <a:p>
            <a:pPr marL="228600" indent="-228600">
              <a:lnSpc>
                <a:spcPct val="90000"/>
              </a:lnSpc>
              <a:spcBef>
                <a:spcPts val="1000"/>
              </a:spcBef>
            </a:pPr>
            <a:endParaRPr lang="en-US" sz="2800">
              <a:solidFill>
                <a:schemeClr val="tx2"/>
              </a:solidFill>
              <a:latin typeface="Lato"/>
              <a:ea typeface="Lato"/>
              <a:cs typeface="Lato"/>
            </a:endParaRPr>
          </a:p>
          <a:p>
            <a:pPr marL="228600" indent="-228600">
              <a:lnSpc>
                <a:spcPct val="90000"/>
              </a:lnSpc>
              <a:spcBef>
                <a:spcPts val="1000"/>
              </a:spcBef>
              <a:buFont typeface="Arial" panose="020B0604020202020204" pitchFamily="34" charset="0"/>
              <a:buChar char="•"/>
            </a:pPr>
            <a:r>
              <a:rPr lang="en-US" sz="2800">
                <a:solidFill>
                  <a:schemeClr val="tx2"/>
                </a:solidFill>
                <a:latin typeface="Lato"/>
                <a:ea typeface="Lato"/>
                <a:cs typeface="Lato"/>
              </a:rPr>
              <a:t>Who is the target audience or primary users?  </a:t>
            </a:r>
            <a:r>
              <a:rPr lang="en-US" sz="2800" b="1">
                <a:solidFill>
                  <a:schemeClr val="tx2"/>
                </a:solidFill>
                <a:latin typeface="Lato"/>
                <a:ea typeface="Lato"/>
                <a:cs typeface="Lato"/>
              </a:rPr>
              <a:t>CEO, CFO, and Program staff.</a:t>
            </a:r>
            <a:endParaRPr lang="en-US" sz="2800" b="1">
              <a:solidFill>
                <a:schemeClr val="tx2"/>
              </a:solidFill>
              <a:latin typeface="Lato" panose="020F0502020204030203" pitchFamily="34" charset="0"/>
              <a:ea typeface="Lato" panose="020F0502020204030203" pitchFamily="34" charset="0"/>
              <a:cs typeface="Lato" panose="020F0502020204030203" pitchFamily="34" charset="0"/>
            </a:endParaRPr>
          </a:p>
          <a:p>
            <a:pPr marL="228600" indent="-228600">
              <a:lnSpc>
                <a:spcPct val="90000"/>
              </a:lnSpc>
              <a:spcBef>
                <a:spcPts val="1000"/>
              </a:spcBef>
              <a:buFont typeface="Arial" panose="020B0604020202020204" pitchFamily="34" charset="0"/>
              <a:buChar char="•"/>
            </a:pPr>
            <a:endParaRPr lang="en-US" sz="2800">
              <a:solidFill>
                <a:schemeClr val="tx2"/>
              </a:solidFill>
              <a:latin typeface="Lato"/>
              <a:ea typeface="Lato"/>
              <a:cs typeface="Lato"/>
            </a:endParaRPr>
          </a:p>
          <a:p>
            <a:pPr marL="228600" indent="-228600">
              <a:lnSpc>
                <a:spcPct val="90000"/>
              </a:lnSpc>
              <a:spcBef>
                <a:spcPts val="1000"/>
              </a:spcBef>
              <a:buFont typeface="Arial" panose="020B0604020202020204" pitchFamily="34" charset="0"/>
              <a:buChar char="•"/>
            </a:pPr>
            <a:r>
              <a:rPr lang="en-US" sz="2800">
                <a:solidFill>
                  <a:schemeClr val="tx2"/>
                </a:solidFill>
                <a:latin typeface="Lato"/>
                <a:ea typeface="Lato"/>
                <a:cs typeface="Lato"/>
              </a:rPr>
              <a:t>How long will this dashboard be used?  FY25 or </a:t>
            </a:r>
            <a:r>
              <a:rPr lang="en-US" sz="2800" b="1">
                <a:solidFill>
                  <a:schemeClr val="tx2"/>
                </a:solidFill>
                <a:latin typeface="Lato"/>
                <a:ea typeface="Lato"/>
                <a:cs typeface="Lato"/>
              </a:rPr>
              <a:t>This fiscal year.*</a:t>
            </a:r>
            <a:endParaRPr lang="en-US" sz="2800" b="1">
              <a:solidFill>
                <a:schemeClr val="tx2"/>
              </a:solidFill>
              <a:latin typeface="Lato" panose="020F0502020204030203" pitchFamily="34" charset="0"/>
              <a:ea typeface="Lato" panose="020F0502020204030203" pitchFamily="34" charset="0"/>
              <a:cs typeface="Lato" panose="020F0502020204030203" pitchFamily="34" charset="0"/>
            </a:endParaRPr>
          </a:p>
        </p:txBody>
      </p:sp>
    </p:spTree>
    <p:extLst>
      <p:ext uri="{BB962C8B-B14F-4D97-AF65-F5344CB8AC3E}">
        <p14:creationId xmlns:p14="http://schemas.microsoft.com/office/powerpoint/2010/main" val="77820745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81D6CDB8-D5BA-29E4-20D4-E030F011AD23}"/>
              </a:ext>
            </a:extLst>
          </p:cNvPr>
          <p:cNvSpPr/>
          <p:nvPr/>
        </p:nvSpPr>
        <p:spPr>
          <a:xfrm>
            <a:off x="0" y="0"/>
            <a:ext cx="12192000" cy="1904878"/>
          </a:xfrm>
          <a:prstGeom prst="rect">
            <a:avLst/>
          </a:prstGeom>
          <a:solidFill>
            <a:srgbClr val="03656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D70C4DC1-F64A-1743-B34D-E6065145F165}"/>
              </a:ext>
            </a:extLst>
          </p:cNvPr>
          <p:cNvSpPr txBox="1"/>
          <p:nvPr/>
        </p:nvSpPr>
        <p:spPr>
          <a:xfrm>
            <a:off x="587512" y="290719"/>
            <a:ext cx="10345210" cy="1323439"/>
          </a:xfrm>
          <a:prstGeom prst="rect">
            <a:avLst/>
          </a:prstGeom>
          <a:noFill/>
        </p:spPr>
        <p:txBody>
          <a:bodyPr wrap="square" lIns="91440" tIns="45720" rIns="91440" bIns="45720" rtlCol="0" anchor="t">
            <a:spAutoFit/>
          </a:bodyPr>
          <a:lstStyle/>
          <a:p>
            <a:r>
              <a:rPr lang="en-US" sz="4000" b="1" spc="300">
                <a:solidFill>
                  <a:schemeClr val="bg1"/>
                </a:solidFill>
                <a:latin typeface="Lato Black" panose="020F0A02020204030203" pitchFamily="34" charset="0"/>
                <a:ea typeface="Lato"/>
                <a:cs typeface="Lato"/>
              </a:rPr>
              <a:t>PLANNING YOUR VISUALIZATION (THE REPORT)  </a:t>
            </a:r>
            <a:endParaRPr lang="en-US" sz="4000" b="1" spc="300">
              <a:solidFill>
                <a:schemeClr val="bg1"/>
              </a:solidFill>
              <a:latin typeface="Lato Black" panose="020F0A02020204030203" pitchFamily="34" charset="0"/>
              <a:ea typeface="Lato" panose="020F0502020204030203" pitchFamily="34" charset="0"/>
              <a:cs typeface="Lato" panose="020F0502020204030203" pitchFamily="34" charset="0"/>
            </a:endParaRPr>
          </a:p>
        </p:txBody>
      </p:sp>
      <p:sp>
        <p:nvSpPr>
          <p:cNvPr id="8" name="TextBox 7">
            <a:extLst>
              <a:ext uri="{FF2B5EF4-FFF2-40B4-BE49-F238E27FC236}">
                <a16:creationId xmlns:a16="http://schemas.microsoft.com/office/drawing/2014/main" id="{2934FC33-1599-F242-B7BD-2088616822C2}"/>
              </a:ext>
            </a:extLst>
          </p:cNvPr>
          <p:cNvSpPr txBox="1"/>
          <p:nvPr/>
        </p:nvSpPr>
        <p:spPr>
          <a:xfrm>
            <a:off x="587512" y="2315938"/>
            <a:ext cx="5064541" cy="4339650"/>
          </a:xfrm>
          <a:prstGeom prst="rect">
            <a:avLst/>
          </a:prstGeom>
          <a:noFill/>
        </p:spPr>
        <p:txBody>
          <a:bodyPr wrap="square" lIns="91440" tIns="45720" rIns="91440" bIns="45720" rtlCol="0" anchor="t">
            <a:spAutoFit/>
          </a:bodyPr>
          <a:lstStyle/>
          <a:p>
            <a:pPr marL="457200" indent="-457200">
              <a:buFont typeface="Arial" panose="020B0604020202020204" pitchFamily="34" charset="0"/>
              <a:buChar char="•"/>
            </a:pPr>
            <a:r>
              <a:rPr lang="en-US" sz="2800">
                <a:solidFill>
                  <a:schemeClr val="tx2"/>
                </a:solidFill>
                <a:latin typeface="Lato"/>
                <a:ea typeface="Lato"/>
                <a:cs typeface="Lato"/>
              </a:rPr>
              <a:t>Tables:</a:t>
            </a:r>
          </a:p>
          <a:p>
            <a:pPr marL="914400" lvl="1" indent="-457200">
              <a:buFont typeface="Arial" panose="020B0604020202020204" pitchFamily="34" charset="0"/>
              <a:buChar char="–"/>
            </a:pPr>
            <a:r>
              <a:rPr lang="en-US" sz="2400">
                <a:solidFill>
                  <a:schemeClr val="tx2"/>
                </a:solidFill>
                <a:latin typeface="Lato"/>
                <a:ea typeface="Lato"/>
                <a:cs typeface="Lato"/>
              </a:rPr>
              <a:t>Program Budgets*</a:t>
            </a:r>
          </a:p>
          <a:p>
            <a:pPr marL="914400" lvl="1" indent="-457200">
              <a:buFont typeface="Arial" panose="020B0604020202020204" pitchFamily="34" charset="0"/>
              <a:buChar char="–"/>
            </a:pPr>
            <a:r>
              <a:rPr lang="en-US" sz="2400">
                <a:solidFill>
                  <a:schemeClr val="tx2"/>
                </a:solidFill>
                <a:latin typeface="Lato"/>
                <a:ea typeface="Lato"/>
                <a:cs typeface="Lato"/>
              </a:rPr>
              <a:t>Concept </a:t>
            </a:r>
          </a:p>
          <a:p>
            <a:pPr marL="914400" lvl="1" indent="-457200">
              <a:buFont typeface="Arial" panose="020B0604020202020204" pitchFamily="34" charset="0"/>
              <a:buChar char="–"/>
            </a:pPr>
            <a:r>
              <a:rPr lang="en-US" sz="2400">
                <a:solidFill>
                  <a:schemeClr val="tx2"/>
                </a:solidFill>
                <a:latin typeface="Lato"/>
                <a:ea typeface="Lato"/>
                <a:cs typeface="Lato"/>
              </a:rPr>
              <a:t>Payments?</a:t>
            </a:r>
          </a:p>
          <a:p>
            <a:pPr marL="457200" indent="-457200">
              <a:buFont typeface="Arial" panose="020B0604020202020204" pitchFamily="34" charset="0"/>
              <a:buChar char="•"/>
            </a:pPr>
            <a:endParaRPr lang="en-US" sz="2800">
              <a:solidFill>
                <a:schemeClr val="tx2"/>
              </a:solidFill>
              <a:latin typeface="Lato"/>
              <a:ea typeface="Lato"/>
              <a:cs typeface="Lato"/>
            </a:endParaRPr>
          </a:p>
          <a:p>
            <a:pPr marL="457200" indent="-457200">
              <a:buFont typeface="Arial" panose="020B0604020202020204" pitchFamily="34" charset="0"/>
              <a:buChar char="•"/>
            </a:pPr>
            <a:r>
              <a:rPr lang="en-US" sz="2800">
                <a:solidFill>
                  <a:schemeClr val="tx2"/>
                </a:solidFill>
                <a:latin typeface="Lato"/>
                <a:ea typeface="Lato"/>
                <a:cs typeface="Lato"/>
              </a:rPr>
              <a:t>Filters (Transform Data)</a:t>
            </a:r>
          </a:p>
          <a:p>
            <a:pPr marL="914400" lvl="1" indent="-457200">
              <a:buFont typeface="Arial" panose="020B0604020202020204" pitchFamily="34" charset="0"/>
              <a:buChar char="–"/>
            </a:pPr>
            <a:r>
              <a:rPr lang="en-US" sz="2400">
                <a:solidFill>
                  <a:schemeClr val="tx2"/>
                </a:solidFill>
                <a:latin typeface="Lato"/>
                <a:ea typeface="Lato"/>
                <a:cs typeface="Lato"/>
              </a:rPr>
              <a:t>This FY (Visualization based)</a:t>
            </a:r>
          </a:p>
          <a:p>
            <a:pPr marL="914400" lvl="1" indent="-457200">
              <a:buFont typeface="Arial" panose="020B0604020202020204" pitchFamily="34" charset="0"/>
              <a:buChar char="–"/>
            </a:pPr>
            <a:r>
              <a:rPr lang="en-US" sz="2400">
                <a:solidFill>
                  <a:schemeClr val="tx2"/>
                </a:solidFill>
                <a:latin typeface="Lato"/>
                <a:ea typeface="Lato"/>
                <a:cs typeface="Lato"/>
              </a:rPr>
              <a:t>Many Others (Measure based)</a:t>
            </a:r>
          </a:p>
          <a:p>
            <a:pPr marL="914400" lvl="1" indent="-457200">
              <a:buFont typeface="Arial" panose="020B0604020202020204" pitchFamily="34" charset="0"/>
              <a:buChar char="–"/>
            </a:pPr>
            <a:endParaRPr lang="en-US" sz="2400">
              <a:solidFill>
                <a:schemeClr val="tx2"/>
              </a:solidFill>
              <a:latin typeface="Lato"/>
              <a:ea typeface="Lato"/>
              <a:cs typeface="Lato"/>
            </a:endParaRPr>
          </a:p>
          <a:p>
            <a:pPr marL="914400" lvl="1" indent="-457200">
              <a:buFont typeface="Arial" panose="020B0604020202020204" pitchFamily="34" charset="0"/>
              <a:buChar char="–"/>
            </a:pPr>
            <a:endParaRPr lang="en-US" sz="2400">
              <a:solidFill>
                <a:schemeClr val="tx2"/>
              </a:solidFill>
              <a:latin typeface="Lato"/>
              <a:ea typeface="Lato"/>
              <a:cs typeface="Lato"/>
            </a:endParaRPr>
          </a:p>
        </p:txBody>
      </p:sp>
      <p:sp>
        <p:nvSpPr>
          <p:cNvPr id="3" name="TextBox 2">
            <a:extLst>
              <a:ext uri="{FF2B5EF4-FFF2-40B4-BE49-F238E27FC236}">
                <a16:creationId xmlns:a16="http://schemas.microsoft.com/office/drawing/2014/main" id="{B90ECAA4-237F-0391-C9E4-B8851DFF3F16}"/>
              </a:ext>
            </a:extLst>
          </p:cNvPr>
          <p:cNvSpPr txBox="1"/>
          <p:nvPr/>
        </p:nvSpPr>
        <p:spPr>
          <a:xfrm>
            <a:off x="6098207" y="2315938"/>
            <a:ext cx="5064541" cy="3908762"/>
          </a:xfrm>
          <a:prstGeom prst="rect">
            <a:avLst/>
          </a:prstGeom>
          <a:noFill/>
        </p:spPr>
        <p:txBody>
          <a:bodyPr wrap="square" lIns="91440" tIns="45720" rIns="91440" bIns="45720" rtlCol="0" anchor="t">
            <a:spAutoFit/>
          </a:bodyPr>
          <a:lstStyle/>
          <a:p>
            <a:pPr marL="457200" indent="-457200">
              <a:buFont typeface="Arial" panose="020B0604020202020204" pitchFamily="34" charset="0"/>
              <a:buChar char="•"/>
            </a:pPr>
            <a:r>
              <a:rPr lang="en-US" sz="2800">
                <a:solidFill>
                  <a:schemeClr val="tx2"/>
                </a:solidFill>
                <a:latin typeface="Lato"/>
                <a:ea typeface="Lato"/>
                <a:cs typeface="Lato"/>
              </a:rPr>
              <a:t>Sample Measures:</a:t>
            </a:r>
          </a:p>
          <a:p>
            <a:pPr marL="914400" lvl="1" indent="-457200">
              <a:buFont typeface="Arial" panose="020B0604020202020204" pitchFamily="34" charset="0"/>
              <a:buChar char="–"/>
            </a:pPr>
            <a:r>
              <a:rPr lang="en-US" sz="2400">
                <a:solidFill>
                  <a:schemeClr val="tx2"/>
                </a:solidFill>
                <a:latin typeface="Lato"/>
                <a:ea typeface="Lato"/>
                <a:cs typeface="Lato"/>
              </a:rPr>
              <a:t>Static (Total Budget $28.7m)</a:t>
            </a:r>
          </a:p>
          <a:p>
            <a:pPr marL="914400" lvl="1" indent="-457200">
              <a:buFont typeface="Arial" panose="020B0604020202020204" pitchFamily="34" charset="0"/>
              <a:buChar char="–"/>
            </a:pPr>
            <a:r>
              <a:rPr lang="en-US" sz="2400">
                <a:solidFill>
                  <a:schemeClr val="tx2"/>
                </a:solidFill>
                <a:latin typeface="Lato"/>
                <a:ea typeface="Lato"/>
                <a:cs typeface="Lato"/>
              </a:rPr>
              <a:t>SUM (Scheduled Payments)</a:t>
            </a:r>
          </a:p>
          <a:p>
            <a:pPr marL="914400" lvl="1" indent="-457200">
              <a:buFont typeface="Arial" panose="020B0604020202020204" pitchFamily="34" charset="0"/>
              <a:buChar char="–"/>
            </a:pPr>
            <a:r>
              <a:rPr lang="en-US" sz="2400">
                <a:solidFill>
                  <a:schemeClr val="tx2"/>
                </a:solidFill>
                <a:latin typeface="Lato"/>
                <a:ea typeface="Lato"/>
                <a:cs typeface="Lato"/>
              </a:rPr>
              <a:t>SUM (Paid) Filtered</a:t>
            </a:r>
          </a:p>
          <a:p>
            <a:pPr marL="914400" lvl="1" indent="-457200">
              <a:buFont typeface="Arial" panose="020B0604020202020204" pitchFamily="34" charset="0"/>
              <a:buChar char="–"/>
            </a:pPr>
            <a:r>
              <a:rPr lang="en-US" sz="2400">
                <a:solidFill>
                  <a:schemeClr val="tx2"/>
                </a:solidFill>
                <a:latin typeface="Lato"/>
                <a:ea typeface="Lato"/>
                <a:cs typeface="Lato"/>
              </a:rPr>
              <a:t>SUM (Budget) Filtered</a:t>
            </a:r>
          </a:p>
          <a:p>
            <a:pPr marL="914400" lvl="1" indent="-457200">
              <a:buFont typeface="Arial" panose="020B0604020202020204" pitchFamily="34" charset="0"/>
              <a:buChar char="–"/>
            </a:pPr>
            <a:r>
              <a:rPr lang="en-US" sz="2400">
                <a:solidFill>
                  <a:schemeClr val="tx2"/>
                </a:solidFill>
                <a:latin typeface="Lato"/>
                <a:ea typeface="Lato"/>
                <a:cs typeface="Lato"/>
              </a:rPr>
              <a:t>SUM (Concepts FY25)</a:t>
            </a:r>
          </a:p>
          <a:p>
            <a:pPr marL="914400" lvl="1" indent="-457200">
              <a:buFont typeface="Arial" panose="020B0604020202020204" pitchFamily="34" charset="0"/>
              <a:buChar char="–"/>
            </a:pPr>
            <a:r>
              <a:rPr lang="en-US" sz="2400">
                <a:solidFill>
                  <a:schemeClr val="tx2"/>
                </a:solidFill>
                <a:latin typeface="Lato"/>
                <a:ea typeface="Lato"/>
                <a:cs typeface="Lato"/>
              </a:rPr>
              <a:t>Remaining (Total Budget – SUM Measures) </a:t>
            </a:r>
          </a:p>
          <a:p>
            <a:pPr marL="914400" lvl="1" indent="-457200">
              <a:buFont typeface="Arial" panose="020B0604020202020204" pitchFamily="34" charset="0"/>
              <a:buChar char="–"/>
            </a:pPr>
            <a:endParaRPr lang="en-US" sz="2400">
              <a:solidFill>
                <a:schemeClr val="tx2"/>
              </a:solidFill>
              <a:latin typeface="Lato"/>
              <a:ea typeface="Lato"/>
              <a:cs typeface="Lato"/>
            </a:endParaRPr>
          </a:p>
          <a:p>
            <a:pPr lvl="1"/>
            <a:r>
              <a:rPr lang="en-US" sz="2800">
                <a:solidFill>
                  <a:schemeClr val="tx2"/>
                </a:solidFill>
                <a:latin typeface="Lato"/>
                <a:ea typeface="Lato"/>
                <a:cs typeface="Lato"/>
              </a:rPr>
              <a:t>Gather Feedback Early!</a:t>
            </a:r>
          </a:p>
        </p:txBody>
      </p:sp>
    </p:spTree>
    <p:extLst>
      <p:ext uri="{BB962C8B-B14F-4D97-AF65-F5344CB8AC3E}">
        <p14:creationId xmlns:p14="http://schemas.microsoft.com/office/powerpoint/2010/main" val="231081407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11" descr="A screenshot of a website&#10;&#10;Description automatically generated">
            <a:extLst>
              <a:ext uri="{FF2B5EF4-FFF2-40B4-BE49-F238E27FC236}">
                <a16:creationId xmlns:a16="http://schemas.microsoft.com/office/drawing/2014/main" id="{36B28DF6-D39D-AD3D-1E0D-237ADDF115B7}"/>
              </a:ext>
            </a:extLst>
          </p:cNvPr>
          <p:cNvPicPr>
            <a:picLocks noChangeAspect="1"/>
          </p:cNvPicPr>
          <p:nvPr/>
        </p:nvPicPr>
        <p:blipFill rotWithShape="1">
          <a:blip r:embed="rId3"/>
          <a:srcRect r="3236" b="-508"/>
          <a:stretch/>
        </p:blipFill>
        <p:spPr>
          <a:xfrm>
            <a:off x="330680" y="2291483"/>
            <a:ext cx="11509884" cy="2792640"/>
          </a:xfrm>
          <a:prstGeom prst="rect">
            <a:avLst/>
          </a:prstGeom>
        </p:spPr>
      </p:pic>
      <p:sp>
        <p:nvSpPr>
          <p:cNvPr id="2" name="Rectangle 1">
            <a:extLst>
              <a:ext uri="{FF2B5EF4-FFF2-40B4-BE49-F238E27FC236}">
                <a16:creationId xmlns:a16="http://schemas.microsoft.com/office/drawing/2014/main" id="{81D6CDB8-D5BA-29E4-20D4-E030F011AD23}"/>
              </a:ext>
            </a:extLst>
          </p:cNvPr>
          <p:cNvSpPr/>
          <p:nvPr/>
        </p:nvSpPr>
        <p:spPr>
          <a:xfrm>
            <a:off x="0" y="0"/>
            <a:ext cx="12192000" cy="1904878"/>
          </a:xfrm>
          <a:prstGeom prst="rect">
            <a:avLst/>
          </a:prstGeom>
          <a:solidFill>
            <a:srgbClr val="03656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D70C4DC1-F64A-1743-B34D-E6065145F165}"/>
              </a:ext>
            </a:extLst>
          </p:cNvPr>
          <p:cNvSpPr txBox="1"/>
          <p:nvPr/>
        </p:nvSpPr>
        <p:spPr>
          <a:xfrm>
            <a:off x="591014" y="618431"/>
            <a:ext cx="11109740" cy="707886"/>
          </a:xfrm>
          <a:prstGeom prst="rect">
            <a:avLst/>
          </a:prstGeom>
          <a:noFill/>
        </p:spPr>
        <p:txBody>
          <a:bodyPr wrap="square" lIns="91440" tIns="45720" rIns="91440" bIns="45720" rtlCol="0" anchor="t">
            <a:spAutoFit/>
          </a:bodyPr>
          <a:lstStyle/>
          <a:p>
            <a:r>
              <a:rPr lang="en-US" sz="4000" b="1" spc="300">
                <a:solidFill>
                  <a:schemeClr val="bg1"/>
                </a:solidFill>
                <a:latin typeface="Lato Black" panose="020F0A02020204030203" pitchFamily="34" charset="0"/>
                <a:ea typeface="Lato"/>
                <a:cs typeface="Lato"/>
              </a:rPr>
              <a:t>PIPER TRUST PROGRAM BUDGETS  </a:t>
            </a:r>
            <a:endParaRPr lang="en-US" sz="4000" b="1" spc="300">
              <a:solidFill>
                <a:schemeClr val="bg1"/>
              </a:solidFill>
              <a:latin typeface="Lato Black" panose="020F0A02020204030203" pitchFamily="34" charset="0"/>
              <a:ea typeface="Lato" panose="020F0502020204030203" pitchFamily="34" charset="0"/>
              <a:cs typeface="Lato" panose="020F0502020204030203" pitchFamily="34" charset="0"/>
            </a:endParaRPr>
          </a:p>
        </p:txBody>
      </p:sp>
    </p:spTree>
    <p:extLst>
      <p:ext uri="{BB962C8B-B14F-4D97-AF65-F5344CB8AC3E}">
        <p14:creationId xmlns:p14="http://schemas.microsoft.com/office/powerpoint/2010/main" val="35241301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81D6CDB8-D5BA-29E4-20D4-E030F011AD23}"/>
              </a:ext>
            </a:extLst>
          </p:cNvPr>
          <p:cNvSpPr/>
          <p:nvPr/>
        </p:nvSpPr>
        <p:spPr>
          <a:xfrm>
            <a:off x="0" y="0"/>
            <a:ext cx="12192000" cy="1904878"/>
          </a:xfrm>
          <a:prstGeom prst="rect">
            <a:avLst/>
          </a:prstGeom>
          <a:solidFill>
            <a:srgbClr val="03656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D70C4DC1-F64A-1743-B34D-E6065145F165}"/>
              </a:ext>
            </a:extLst>
          </p:cNvPr>
          <p:cNvSpPr txBox="1"/>
          <p:nvPr/>
        </p:nvSpPr>
        <p:spPr>
          <a:xfrm>
            <a:off x="587512" y="290719"/>
            <a:ext cx="12192000" cy="1323439"/>
          </a:xfrm>
          <a:prstGeom prst="rect">
            <a:avLst/>
          </a:prstGeom>
          <a:noFill/>
        </p:spPr>
        <p:txBody>
          <a:bodyPr wrap="square" lIns="91440" tIns="45720" rIns="91440" bIns="45720" rtlCol="0" anchor="t">
            <a:spAutoFit/>
          </a:bodyPr>
          <a:lstStyle/>
          <a:p>
            <a:r>
              <a:rPr lang="en-US" sz="4000" b="1" spc="300">
                <a:solidFill>
                  <a:schemeClr val="bg1"/>
                </a:solidFill>
                <a:latin typeface="Lato Black" panose="020F0A02020204030203" pitchFamily="34" charset="0"/>
                <a:ea typeface="Lato"/>
                <a:cs typeface="Lato"/>
              </a:rPr>
              <a:t>PLANNING YOUR VISUALIZATION</a:t>
            </a:r>
          </a:p>
          <a:p>
            <a:r>
              <a:rPr lang="en-US" sz="4000" b="1" spc="300">
                <a:solidFill>
                  <a:schemeClr val="bg1"/>
                </a:solidFill>
                <a:latin typeface="Lato Black" panose="020F0A02020204030203" pitchFamily="34" charset="0"/>
                <a:ea typeface="Lato"/>
                <a:cs typeface="Lato"/>
              </a:rPr>
              <a:t>(THE REPORT)  </a:t>
            </a:r>
            <a:endParaRPr lang="en-US" sz="4000" b="1" spc="300">
              <a:solidFill>
                <a:schemeClr val="bg1"/>
              </a:solidFill>
              <a:latin typeface="Lato Black" panose="020F0A02020204030203" pitchFamily="34" charset="0"/>
              <a:ea typeface="Lato" panose="020F0502020204030203" pitchFamily="34" charset="0"/>
              <a:cs typeface="Lato" panose="020F0502020204030203" pitchFamily="34" charset="0"/>
            </a:endParaRPr>
          </a:p>
        </p:txBody>
      </p:sp>
      <p:sp>
        <p:nvSpPr>
          <p:cNvPr id="8" name="TextBox 7">
            <a:extLst>
              <a:ext uri="{FF2B5EF4-FFF2-40B4-BE49-F238E27FC236}">
                <a16:creationId xmlns:a16="http://schemas.microsoft.com/office/drawing/2014/main" id="{2934FC33-1599-F242-B7BD-2088616822C2}"/>
              </a:ext>
            </a:extLst>
          </p:cNvPr>
          <p:cNvSpPr txBox="1"/>
          <p:nvPr/>
        </p:nvSpPr>
        <p:spPr>
          <a:xfrm>
            <a:off x="587512" y="2315938"/>
            <a:ext cx="10122454" cy="2416046"/>
          </a:xfrm>
          <a:prstGeom prst="rect">
            <a:avLst/>
          </a:prstGeom>
          <a:noFill/>
        </p:spPr>
        <p:txBody>
          <a:bodyPr wrap="square" lIns="91440" tIns="45720" rIns="91440" bIns="45720" rtlCol="0" anchor="t">
            <a:spAutoFit/>
          </a:bodyPr>
          <a:lstStyle/>
          <a:p>
            <a:pPr marL="228600" indent="-228600">
              <a:lnSpc>
                <a:spcPct val="90000"/>
              </a:lnSpc>
              <a:spcBef>
                <a:spcPts val="1000"/>
              </a:spcBef>
              <a:buFont typeface="Arial" panose="020B0604020202020204" pitchFamily="34" charset="0"/>
              <a:buChar char="•"/>
            </a:pPr>
            <a:r>
              <a:rPr lang="en-US" sz="2800">
                <a:solidFill>
                  <a:schemeClr val="tx2"/>
                </a:solidFill>
                <a:latin typeface="Lato"/>
                <a:ea typeface="Lato"/>
                <a:cs typeface="Lato"/>
              </a:rPr>
              <a:t>Types of Visualizations for the Report:</a:t>
            </a:r>
          </a:p>
          <a:p>
            <a:pPr marL="685800" lvl="2" indent="-228600">
              <a:lnSpc>
                <a:spcPct val="90000"/>
              </a:lnSpc>
              <a:spcBef>
                <a:spcPts val="1000"/>
              </a:spcBef>
              <a:buFont typeface="Arial" panose="020B0604020202020204" pitchFamily="34" charset="0"/>
              <a:buChar char="–"/>
            </a:pPr>
            <a:r>
              <a:rPr lang="en-US" sz="2800">
                <a:solidFill>
                  <a:schemeClr val="tx2"/>
                </a:solidFill>
                <a:latin typeface="Lato"/>
                <a:ea typeface="Lato"/>
                <a:cs typeface="Lato"/>
              </a:rPr>
              <a:t>Card (Big! Uncommitted $$)</a:t>
            </a:r>
            <a:endParaRPr lang="en-US" sz="2800">
              <a:solidFill>
                <a:schemeClr val="tx2"/>
              </a:solidFill>
              <a:latin typeface="Lato" panose="020F0502020204030203" pitchFamily="34" charset="0"/>
              <a:ea typeface="Lato" panose="020F0502020204030203" pitchFamily="34" charset="0"/>
              <a:cs typeface="Lato" panose="020F0502020204030203" pitchFamily="34" charset="0"/>
            </a:endParaRPr>
          </a:p>
          <a:p>
            <a:pPr marL="685800" lvl="2" indent="-228600">
              <a:lnSpc>
                <a:spcPct val="90000"/>
              </a:lnSpc>
              <a:spcBef>
                <a:spcPts val="1000"/>
              </a:spcBef>
              <a:buFont typeface="Arial" panose="020B0604020202020204" pitchFamily="34" charset="0"/>
              <a:buChar char="–"/>
            </a:pPr>
            <a:r>
              <a:rPr lang="en-US" sz="2800">
                <a:solidFill>
                  <a:schemeClr val="tx2"/>
                </a:solidFill>
                <a:latin typeface="Lato"/>
                <a:ea typeface="Lato"/>
                <a:cs typeface="Lato"/>
              </a:rPr>
              <a:t>Pie Chart (Show the Pieces of Paid, Scheduled, Remaining)</a:t>
            </a:r>
            <a:endParaRPr lang="en-US" sz="2800">
              <a:solidFill>
                <a:schemeClr val="tx2"/>
              </a:solidFill>
              <a:latin typeface="Lato" panose="020F0502020204030203" pitchFamily="34" charset="0"/>
              <a:ea typeface="Lato" panose="020F0502020204030203" pitchFamily="34" charset="0"/>
              <a:cs typeface="Lato" panose="020F0502020204030203" pitchFamily="34" charset="0"/>
            </a:endParaRPr>
          </a:p>
          <a:p>
            <a:pPr marL="685800" lvl="2" indent="-228600">
              <a:lnSpc>
                <a:spcPct val="90000"/>
              </a:lnSpc>
              <a:spcBef>
                <a:spcPts val="1000"/>
              </a:spcBef>
              <a:buFont typeface="Arial" panose="020B0604020202020204" pitchFamily="34" charset="0"/>
              <a:buChar char="–"/>
            </a:pPr>
            <a:r>
              <a:rPr lang="en-US" sz="2800">
                <a:solidFill>
                  <a:schemeClr val="tx2"/>
                </a:solidFill>
                <a:latin typeface="Lato"/>
                <a:ea typeface="Lato"/>
                <a:cs typeface="Lato"/>
              </a:rPr>
              <a:t>Gauge (How close am I to using the remaining budget with my forecasted/pipeline grants).</a:t>
            </a:r>
            <a:endParaRPr lang="en-US" sz="2800">
              <a:solidFill>
                <a:schemeClr val="tx2"/>
              </a:solidFill>
              <a:latin typeface="Lato" panose="020F0502020204030203" pitchFamily="34" charset="0"/>
              <a:ea typeface="Lato" panose="020F0502020204030203" pitchFamily="34" charset="0"/>
              <a:cs typeface="Lato" panose="020F0502020204030203" pitchFamily="34" charset="0"/>
            </a:endParaRPr>
          </a:p>
        </p:txBody>
      </p:sp>
    </p:spTree>
    <p:extLst>
      <p:ext uri="{BB962C8B-B14F-4D97-AF65-F5344CB8AC3E}">
        <p14:creationId xmlns:p14="http://schemas.microsoft.com/office/powerpoint/2010/main" val="383325719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D70C4DC1-F64A-1743-B34D-E6065145F165}"/>
              </a:ext>
            </a:extLst>
          </p:cNvPr>
          <p:cNvSpPr txBox="1"/>
          <p:nvPr/>
        </p:nvSpPr>
        <p:spPr>
          <a:xfrm>
            <a:off x="591014" y="618431"/>
            <a:ext cx="12192000" cy="707886"/>
          </a:xfrm>
          <a:prstGeom prst="rect">
            <a:avLst/>
          </a:prstGeom>
          <a:noFill/>
        </p:spPr>
        <p:txBody>
          <a:bodyPr wrap="square" lIns="91440" tIns="45720" rIns="91440" bIns="45720" rtlCol="0" anchor="t">
            <a:spAutoFit/>
          </a:bodyPr>
          <a:lstStyle/>
          <a:p>
            <a:r>
              <a:rPr lang="en-US" sz="4000" b="1" spc="300">
                <a:solidFill>
                  <a:schemeClr val="bg1"/>
                </a:solidFill>
                <a:latin typeface="Lato"/>
                <a:ea typeface="Lato"/>
                <a:cs typeface="Lato"/>
              </a:rPr>
              <a:t>Building It!  </a:t>
            </a:r>
            <a:endParaRPr lang="en-US" sz="4000" b="1" spc="300">
              <a:solidFill>
                <a:schemeClr val="bg1"/>
              </a:solidFill>
              <a:latin typeface="Lato" panose="020F0502020204030203" pitchFamily="34" charset="0"/>
              <a:ea typeface="Lato" panose="020F0502020204030203" pitchFamily="34" charset="0"/>
              <a:cs typeface="Lato" panose="020F0502020204030203" pitchFamily="34" charset="0"/>
            </a:endParaRPr>
          </a:p>
        </p:txBody>
      </p:sp>
      <p:pic>
        <p:nvPicPr>
          <p:cNvPr id="3" name="Picture 2" descr="A screenshot of a graph&#10;&#10;Description automatically generated">
            <a:extLst>
              <a:ext uri="{FF2B5EF4-FFF2-40B4-BE49-F238E27FC236}">
                <a16:creationId xmlns:a16="http://schemas.microsoft.com/office/drawing/2014/main" id="{93C4E293-9613-94C5-5F5E-F55351E51727}"/>
              </a:ext>
            </a:extLst>
          </p:cNvPr>
          <p:cNvPicPr>
            <a:picLocks noChangeAspect="1"/>
          </p:cNvPicPr>
          <p:nvPr/>
        </p:nvPicPr>
        <p:blipFill rotWithShape="1">
          <a:blip r:embed="rId3"/>
          <a:srcRect l="1759" t="2116" r="-699" b="3704"/>
          <a:stretch/>
        </p:blipFill>
        <p:spPr>
          <a:xfrm>
            <a:off x="1165426" y="618431"/>
            <a:ext cx="9861148" cy="5340218"/>
          </a:xfrm>
          <a:prstGeom prst="rect">
            <a:avLst/>
          </a:prstGeom>
        </p:spPr>
      </p:pic>
      <p:sp>
        <p:nvSpPr>
          <p:cNvPr id="6" name="TextBox 5">
            <a:extLst>
              <a:ext uri="{FF2B5EF4-FFF2-40B4-BE49-F238E27FC236}">
                <a16:creationId xmlns:a16="http://schemas.microsoft.com/office/drawing/2014/main" id="{1FF306A2-7CFF-018D-7656-4F415FACF3E4}"/>
              </a:ext>
            </a:extLst>
          </p:cNvPr>
          <p:cNvSpPr txBox="1"/>
          <p:nvPr/>
        </p:nvSpPr>
        <p:spPr>
          <a:xfrm>
            <a:off x="10325351" y="3509029"/>
            <a:ext cx="1160340" cy="454046"/>
          </a:xfrm>
          <a:prstGeom prst="rect">
            <a:avLst/>
          </a:prstGeom>
          <a:solidFill>
            <a:schemeClr val="bg1"/>
          </a:solidFill>
          <a:ln>
            <a:solidFill>
              <a:schemeClr val="bg1"/>
            </a:solid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endParaRPr lang="en-US"/>
          </a:p>
        </p:txBody>
      </p:sp>
      <p:sp>
        <p:nvSpPr>
          <p:cNvPr id="2" name="TextBox 1">
            <a:extLst>
              <a:ext uri="{FF2B5EF4-FFF2-40B4-BE49-F238E27FC236}">
                <a16:creationId xmlns:a16="http://schemas.microsoft.com/office/drawing/2014/main" id="{83D45F75-6D41-7643-8773-6C3559B6BAE6}"/>
              </a:ext>
            </a:extLst>
          </p:cNvPr>
          <p:cNvSpPr txBox="1"/>
          <p:nvPr/>
        </p:nvSpPr>
        <p:spPr>
          <a:xfrm>
            <a:off x="6227729" y="4220949"/>
            <a:ext cx="2421579" cy="1311720"/>
          </a:xfrm>
          <a:prstGeom prst="rect">
            <a:avLst/>
          </a:prstGeom>
          <a:solidFill>
            <a:schemeClr val="accent2"/>
          </a:solid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endParaRPr lang="en-US"/>
          </a:p>
        </p:txBody>
      </p:sp>
    </p:spTree>
    <p:extLst>
      <p:ext uri="{BB962C8B-B14F-4D97-AF65-F5344CB8AC3E}">
        <p14:creationId xmlns:p14="http://schemas.microsoft.com/office/powerpoint/2010/main" val="86268069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81D6CDB8-D5BA-29E4-20D4-E030F011AD23}"/>
              </a:ext>
            </a:extLst>
          </p:cNvPr>
          <p:cNvSpPr/>
          <p:nvPr/>
        </p:nvSpPr>
        <p:spPr>
          <a:xfrm>
            <a:off x="0" y="0"/>
            <a:ext cx="12192000" cy="1904878"/>
          </a:xfrm>
          <a:prstGeom prst="rect">
            <a:avLst/>
          </a:prstGeom>
          <a:solidFill>
            <a:srgbClr val="03656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D70C4DC1-F64A-1743-B34D-E6065145F165}"/>
              </a:ext>
            </a:extLst>
          </p:cNvPr>
          <p:cNvSpPr txBox="1"/>
          <p:nvPr/>
        </p:nvSpPr>
        <p:spPr>
          <a:xfrm>
            <a:off x="591014" y="618431"/>
            <a:ext cx="12192000" cy="707886"/>
          </a:xfrm>
          <a:prstGeom prst="rect">
            <a:avLst/>
          </a:prstGeom>
          <a:noFill/>
        </p:spPr>
        <p:txBody>
          <a:bodyPr wrap="square" lIns="91440" tIns="45720" rIns="91440" bIns="45720" rtlCol="0" anchor="t">
            <a:spAutoFit/>
          </a:bodyPr>
          <a:lstStyle/>
          <a:p>
            <a:r>
              <a:rPr lang="en-US" sz="4000" b="1" spc="300">
                <a:solidFill>
                  <a:schemeClr val="bg1"/>
                </a:solidFill>
                <a:latin typeface="Lato Black" panose="020F0A02020204030203" pitchFamily="34" charset="0"/>
                <a:ea typeface="Lato"/>
                <a:cs typeface="Lato"/>
              </a:rPr>
              <a:t>APPLYING CONCEPTS</a:t>
            </a:r>
            <a:endParaRPr lang="en-US" sz="4000" b="1" spc="300">
              <a:solidFill>
                <a:schemeClr val="bg1"/>
              </a:solidFill>
              <a:latin typeface="Lato Black" panose="020F0A02020204030203" pitchFamily="34" charset="0"/>
              <a:ea typeface="Lato" panose="020F0502020204030203" pitchFamily="34" charset="0"/>
              <a:cs typeface="Lato" panose="020F0502020204030203" pitchFamily="34" charset="0"/>
            </a:endParaRPr>
          </a:p>
        </p:txBody>
      </p:sp>
      <p:sp>
        <p:nvSpPr>
          <p:cNvPr id="8" name="TextBox 7">
            <a:extLst>
              <a:ext uri="{FF2B5EF4-FFF2-40B4-BE49-F238E27FC236}">
                <a16:creationId xmlns:a16="http://schemas.microsoft.com/office/drawing/2014/main" id="{2934FC33-1599-F242-B7BD-2088616822C2}"/>
              </a:ext>
            </a:extLst>
          </p:cNvPr>
          <p:cNvSpPr txBox="1"/>
          <p:nvPr/>
        </p:nvSpPr>
        <p:spPr>
          <a:xfrm>
            <a:off x="591014" y="2338863"/>
            <a:ext cx="10972801" cy="3815403"/>
          </a:xfrm>
          <a:prstGeom prst="rect">
            <a:avLst/>
          </a:prstGeom>
          <a:noFill/>
        </p:spPr>
        <p:txBody>
          <a:bodyPr wrap="square" lIns="91440" tIns="45720" rIns="91440" bIns="45720" rtlCol="0" anchor="t">
            <a:spAutoFit/>
          </a:bodyPr>
          <a:lstStyle/>
          <a:p>
            <a:pPr marL="228600" lvl="1" indent="-228600">
              <a:lnSpc>
                <a:spcPct val="90000"/>
              </a:lnSpc>
              <a:spcBef>
                <a:spcPts val="1000"/>
              </a:spcBef>
              <a:buFont typeface="Arial" panose="020B0604020202020204" pitchFamily="34" charset="0"/>
              <a:buChar char="•"/>
            </a:pPr>
            <a:r>
              <a:rPr lang="en-US" sz="2800">
                <a:solidFill>
                  <a:schemeClr val="tx2"/>
                </a:solidFill>
                <a:latin typeface="Lato" panose="020F0502020204030203" pitchFamily="34" charset="0"/>
                <a:ea typeface="Lato" panose="020F0502020204030203" pitchFamily="34" charset="0"/>
                <a:cs typeface="Lato" panose="020F0502020204030203" pitchFamily="34" charset="0"/>
              </a:rPr>
              <a:t>What do we want? High-level overview of Giving</a:t>
            </a:r>
          </a:p>
          <a:p>
            <a:pPr marL="228600" lvl="1" indent="-228600">
              <a:lnSpc>
                <a:spcPct val="90000"/>
              </a:lnSpc>
              <a:spcBef>
                <a:spcPts val="1000"/>
              </a:spcBef>
              <a:buFont typeface="Arial" panose="020B0604020202020204" pitchFamily="34" charset="0"/>
              <a:buChar char="•"/>
            </a:pPr>
            <a:r>
              <a:rPr lang="en-US" sz="2800">
                <a:solidFill>
                  <a:schemeClr val="tx2"/>
                </a:solidFill>
                <a:latin typeface="Lato" panose="020F0502020204030203" pitchFamily="34" charset="0"/>
                <a:ea typeface="Lato" panose="020F0502020204030203" pitchFamily="34" charset="0"/>
                <a:cs typeface="Lato" panose="020F0502020204030203" pitchFamily="34" charset="0"/>
              </a:rPr>
              <a:t>Whose it for?</a:t>
            </a:r>
          </a:p>
          <a:p>
            <a:pPr marL="685800" lvl="3" indent="-228600">
              <a:lnSpc>
                <a:spcPct val="90000"/>
              </a:lnSpc>
              <a:spcBef>
                <a:spcPts val="1000"/>
              </a:spcBef>
              <a:buFont typeface="Arial" panose="020B0604020202020204" pitchFamily="34" charset="0"/>
              <a:buChar char="–"/>
            </a:pPr>
            <a:r>
              <a:rPr lang="en-US" sz="2400">
                <a:solidFill>
                  <a:schemeClr val="tx2"/>
                </a:solidFill>
                <a:latin typeface="Lato" panose="020F0502020204030203" pitchFamily="34" charset="0"/>
                <a:ea typeface="Lato" panose="020F0502020204030203" pitchFamily="34" charset="0"/>
                <a:cs typeface="Lato" panose="020F0502020204030203" pitchFamily="34" charset="0"/>
              </a:rPr>
              <a:t>Executive team</a:t>
            </a:r>
          </a:p>
          <a:p>
            <a:pPr marL="228600" lvl="1" indent="-228600">
              <a:lnSpc>
                <a:spcPct val="90000"/>
              </a:lnSpc>
              <a:spcBef>
                <a:spcPts val="1000"/>
              </a:spcBef>
              <a:buFont typeface="Arial" panose="020B0604020202020204" pitchFamily="34" charset="0"/>
              <a:buChar char="•"/>
            </a:pPr>
            <a:r>
              <a:rPr lang="en-US" sz="2800">
                <a:solidFill>
                  <a:schemeClr val="tx2"/>
                </a:solidFill>
                <a:latin typeface="Lato" panose="020F0502020204030203" pitchFamily="34" charset="0"/>
                <a:ea typeface="Lato" panose="020F0502020204030203" pitchFamily="34" charset="0"/>
                <a:cs typeface="Lato" panose="020F0502020204030203" pitchFamily="34" charset="0"/>
              </a:rPr>
              <a:t>What are we examining?</a:t>
            </a:r>
          </a:p>
          <a:p>
            <a:pPr marL="685800" lvl="3" indent="-228600">
              <a:lnSpc>
                <a:spcPct val="90000"/>
              </a:lnSpc>
              <a:spcBef>
                <a:spcPts val="1000"/>
              </a:spcBef>
              <a:buFont typeface="Arial" panose="020B0604020202020204" pitchFamily="34" charset="0"/>
              <a:buChar char="–"/>
            </a:pPr>
            <a:r>
              <a:rPr lang="en-US" sz="2400">
                <a:solidFill>
                  <a:schemeClr val="tx2"/>
                </a:solidFill>
                <a:latin typeface="Lato" panose="020F0502020204030203" pitchFamily="34" charset="0"/>
                <a:ea typeface="Lato" panose="020F0502020204030203" pitchFamily="34" charset="0"/>
                <a:cs typeface="Lato" panose="020F0502020204030203" pitchFamily="34" charset="0"/>
              </a:rPr>
              <a:t>Program Core Areas/Geography</a:t>
            </a:r>
          </a:p>
          <a:p>
            <a:pPr marL="1143000" lvl="5" indent="-228600">
              <a:lnSpc>
                <a:spcPct val="90000"/>
              </a:lnSpc>
              <a:spcBef>
                <a:spcPts val="1000"/>
              </a:spcBef>
              <a:buFont typeface="Courier New" panose="02070309020205020404" pitchFamily="49" charset="0"/>
              <a:buChar char="o"/>
            </a:pPr>
            <a:r>
              <a:rPr lang="en-US" sz="2400">
                <a:solidFill>
                  <a:schemeClr val="tx2"/>
                </a:solidFill>
                <a:latin typeface="Lato"/>
                <a:ea typeface="Lato"/>
                <a:cs typeface="Lato"/>
              </a:rPr>
              <a:t>Where is this in akoyaGO?</a:t>
            </a:r>
            <a:endParaRPr lang="en-US" sz="2400">
              <a:solidFill>
                <a:schemeClr val="tx2"/>
              </a:solidFill>
              <a:latin typeface="Lato" panose="020F0502020204030203" pitchFamily="34" charset="0"/>
              <a:ea typeface="Lato" panose="020F0502020204030203" pitchFamily="34" charset="0"/>
              <a:cs typeface="Lato" panose="020F0502020204030203" pitchFamily="34" charset="0"/>
            </a:endParaRPr>
          </a:p>
          <a:p>
            <a:pPr marL="685800" lvl="3" indent="-228600">
              <a:lnSpc>
                <a:spcPct val="90000"/>
              </a:lnSpc>
              <a:spcBef>
                <a:spcPts val="1000"/>
              </a:spcBef>
              <a:buFont typeface="Arial" panose="020B0604020202020204" pitchFamily="34" charset="0"/>
              <a:buChar char="–"/>
            </a:pPr>
            <a:r>
              <a:rPr lang="en-US" sz="2400">
                <a:solidFill>
                  <a:schemeClr val="tx2"/>
                </a:solidFill>
                <a:latin typeface="Lato" panose="020F0502020204030203" pitchFamily="34" charset="0"/>
                <a:ea typeface="Lato" panose="020F0502020204030203" pitchFamily="34" charset="0"/>
                <a:cs typeface="Lato" panose="020F0502020204030203" pitchFamily="34" charset="0"/>
              </a:rPr>
              <a:t>How are we showing it?</a:t>
            </a:r>
          </a:p>
          <a:p>
            <a:pPr marL="1143000" lvl="5" indent="-228600">
              <a:lnSpc>
                <a:spcPct val="90000"/>
              </a:lnSpc>
              <a:spcBef>
                <a:spcPts val="1000"/>
              </a:spcBef>
              <a:buFont typeface="Courier New" panose="02070309020205020404" pitchFamily="49" charset="0"/>
              <a:buChar char="o"/>
            </a:pPr>
            <a:r>
              <a:rPr lang="en-US" sz="2400">
                <a:solidFill>
                  <a:schemeClr val="tx2"/>
                </a:solidFill>
                <a:latin typeface="Lato" panose="020F0502020204030203" pitchFamily="34" charset="0"/>
                <a:ea typeface="Lato" panose="020F0502020204030203" pitchFamily="34" charset="0"/>
                <a:cs typeface="Lato" panose="020F0502020204030203" pitchFamily="34" charset="0"/>
              </a:rPr>
              <a:t>Card, Charts, Map</a:t>
            </a:r>
          </a:p>
        </p:txBody>
      </p:sp>
    </p:spTree>
    <p:extLst>
      <p:ext uri="{BB962C8B-B14F-4D97-AF65-F5344CB8AC3E}">
        <p14:creationId xmlns:p14="http://schemas.microsoft.com/office/powerpoint/2010/main" val="17366828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81D6CDB8-D5BA-29E4-20D4-E030F011AD23}"/>
              </a:ext>
            </a:extLst>
          </p:cNvPr>
          <p:cNvSpPr/>
          <p:nvPr/>
        </p:nvSpPr>
        <p:spPr>
          <a:xfrm>
            <a:off x="0" y="0"/>
            <a:ext cx="12192000" cy="1904878"/>
          </a:xfrm>
          <a:prstGeom prst="rect">
            <a:avLst/>
          </a:prstGeom>
          <a:solidFill>
            <a:srgbClr val="03656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D70C4DC1-F64A-1743-B34D-E6065145F165}"/>
              </a:ext>
            </a:extLst>
          </p:cNvPr>
          <p:cNvSpPr txBox="1"/>
          <p:nvPr/>
        </p:nvSpPr>
        <p:spPr>
          <a:xfrm>
            <a:off x="591014" y="618431"/>
            <a:ext cx="12192000" cy="707886"/>
          </a:xfrm>
          <a:prstGeom prst="rect">
            <a:avLst/>
          </a:prstGeom>
          <a:noFill/>
        </p:spPr>
        <p:txBody>
          <a:bodyPr wrap="square" rtlCol="0">
            <a:spAutoFit/>
          </a:bodyPr>
          <a:lstStyle/>
          <a:p>
            <a:r>
              <a:rPr lang="en-US" sz="4000" b="1" spc="300">
                <a:solidFill>
                  <a:schemeClr val="bg1"/>
                </a:solidFill>
                <a:latin typeface="Lato Black" panose="020F0A02020204030203" pitchFamily="34" charset="0"/>
                <a:ea typeface="Lato" panose="020F0502020204030203" pitchFamily="34" charset="0"/>
                <a:cs typeface="Lato" panose="020F0502020204030203" pitchFamily="34" charset="0"/>
              </a:rPr>
              <a:t>PUBLISHING TO akoyaGO</a:t>
            </a:r>
          </a:p>
        </p:txBody>
      </p:sp>
      <p:sp>
        <p:nvSpPr>
          <p:cNvPr id="8" name="TextBox 7">
            <a:extLst>
              <a:ext uri="{FF2B5EF4-FFF2-40B4-BE49-F238E27FC236}">
                <a16:creationId xmlns:a16="http://schemas.microsoft.com/office/drawing/2014/main" id="{2934FC33-1599-F242-B7BD-2088616822C2}"/>
              </a:ext>
            </a:extLst>
          </p:cNvPr>
          <p:cNvSpPr txBox="1"/>
          <p:nvPr/>
        </p:nvSpPr>
        <p:spPr>
          <a:xfrm>
            <a:off x="591014" y="2167806"/>
            <a:ext cx="10972801" cy="3964162"/>
          </a:xfrm>
          <a:prstGeom prst="rect">
            <a:avLst/>
          </a:prstGeom>
          <a:noFill/>
        </p:spPr>
        <p:txBody>
          <a:bodyPr wrap="square" lIns="91440" tIns="45720" rIns="91440" bIns="45720" rtlCol="0" anchor="t">
            <a:spAutoFit/>
          </a:bodyPr>
          <a:lstStyle/>
          <a:p>
            <a:pPr marL="228600" indent="-228600">
              <a:lnSpc>
                <a:spcPct val="90000"/>
              </a:lnSpc>
              <a:spcBef>
                <a:spcPts val="1000"/>
              </a:spcBef>
              <a:buFont typeface="Arial" panose="020B0604020202020204" pitchFamily="34" charset="0"/>
              <a:buChar char="•"/>
            </a:pPr>
            <a:r>
              <a:rPr lang="en-US" sz="2800">
                <a:solidFill>
                  <a:schemeClr val="tx2"/>
                </a:solidFill>
                <a:latin typeface="Lato" panose="020F0502020204030203" pitchFamily="34" charset="0"/>
                <a:ea typeface="Lato" panose="020F0502020204030203" pitchFamily="34" charset="0"/>
                <a:cs typeface="Lato" panose="020F0502020204030203" pitchFamily="34" charset="0"/>
              </a:rPr>
              <a:t>In app.powerbi.com, pin your new report to a dashboard</a:t>
            </a:r>
          </a:p>
          <a:p>
            <a:pPr marL="228600" indent="-228600">
              <a:lnSpc>
                <a:spcPct val="90000"/>
              </a:lnSpc>
              <a:spcBef>
                <a:spcPts val="1000"/>
              </a:spcBef>
              <a:buFont typeface="Arial" panose="020B0604020202020204" pitchFamily="34" charset="0"/>
              <a:buChar char="•"/>
            </a:pPr>
            <a:endParaRPr lang="en-US" sz="2800">
              <a:solidFill>
                <a:schemeClr val="tx2"/>
              </a:solidFill>
              <a:latin typeface="Lato" panose="020F0502020204030203" pitchFamily="34" charset="0"/>
              <a:ea typeface="Lato" panose="020F0502020204030203" pitchFamily="34" charset="0"/>
              <a:cs typeface="Lato" panose="020F0502020204030203" pitchFamily="34" charset="0"/>
            </a:endParaRPr>
          </a:p>
          <a:p>
            <a:pPr marL="228600" indent="-228600">
              <a:lnSpc>
                <a:spcPct val="90000"/>
              </a:lnSpc>
              <a:spcBef>
                <a:spcPts val="1000"/>
              </a:spcBef>
              <a:buFont typeface="Arial" panose="020B0604020202020204" pitchFamily="34" charset="0"/>
              <a:buChar char="•"/>
            </a:pPr>
            <a:r>
              <a:rPr lang="en-US" sz="2800">
                <a:solidFill>
                  <a:schemeClr val="tx2"/>
                </a:solidFill>
                <a:latin typeface="Lato" panose="020F0502020204030203" pitchFamily="34" charset="0"/>
                <a:ea typeface="Lato" panose="020F0502020204030203" pitchFamily="34" charset="0"/>
                <a:cs typeface="Lato" panose="020F0502020204030203" pitchFamily="34" charset="0"/>
              </a:rPr>
              <a:t>In akoyaGO – new for 2024, ALL users need to have a license to view their versions of the dashboard</a:t>
            </a:r>
          </a:p>
          <a:p>
            <a:pPr>
              <a:lnSpc>
                <a:spcPct val="90000"/>
              </a:lnSpc>
              <a:spcBef>
                <a:spcPts val="1000"/>
              </a:spcBef>
            </a:pPr>
            <a:endParaRPr lang="en-US" sz="2800">
              <a:solidFill>
                <a:schemeClr val="tx2"/>
              </a:solidFill>
              <a:latin typeface="Lato"/>
              <a:ea typeface="Lato"/>
              <a:cs typeface="Lato"/>
            </a:endParaRPr>
          </a:p>
          <a:p>
            <a:pPr marL="228600" indent="-228600">
              <a:lnSpc>
                <a:spcPct val="90000"/>
              </a:lnSpc>
              <a:spcBef>
                <a:spcPts val="1000"/>
              </a:spcBef>
              <a:buFont typeface="Arial" panose="020B0604020202020204" pitchFamily="34" charset="0"/>
              <a:buChar char="•"/>
            </a:pPr>
            <a:r>
              <a:rPr lang="en-US" sz="2800">
                <a:solidFill>
                  <a:schemeClr val="tx2"/>
                </a:solidFill>
                <a:latin typeface="Lato" panose="020F0502020204030203" pitchFamily="34" charset="0"/>
                <a:ea typeface="Lato" panose="020F0502020204030203" pitchFamily="34" charset="0"/>
                <a:cs typeface="Lato" panose="020F0502020204030203" pitchFamily="34" charset="0"/>
              </a:rPr>
              <a:t>In CRM, navigate to Dashboards &gt; +New &gt; New </a:t>
            </a:r>
            <a:r>
              <a:rPr lang="en-US" sz="2800" err="1">
                <a:solidFill>
                  <a:schemeClr val="tx2"/>
                </a:solidFill>
                <a:latin typeface="Lato" panose="020F0502020204030203" pitchFamily="34" charset="0"/>
                <a:ea typeface="Lato" panose="020F0502020204030203" pitchFamily="34" charset="0"/>
                <a:cs typeface="Lato" panose="020F0502020204030203" pitchFamily="34" charset="0"/>
              </a:rPr>
              <a:t>PowerBI</a:t>
            </a:r>
            <a:r>
              <a:rPr lang="en-US" sz="2800">
                <a:solidFill>
                  <a:schemeClr val="tx2"/>
                </a:solidFill>
                <a:latin typeface="Lato" panose="020F0502020204030203" pitchFamily="34" charset="0"/>
                <a:ea typeface="Lato" panose="020F0502020204030203" pitchFamily="34" charset="0"/>
                <a:cs typeface="Lato" panose="020F0502020204030203" pitchFamily="34" charset="0"/>
              </a:rPr>
              <a:t> dashboard</a:t>
            </a:r>
          </a:p>
          <a:p>
            <a:pPr marL="228600" indent="-228600">
              <a:lnSpc>
                <a:spcPct val="90000"/>
              </a:lnSpc>
              <a:spcBef>
                <a:spcPts val="1000"/>
              </a:spcBef>
              <a:buFont typeface="Arial" panose="020B0604020202020204" pitchFamily="34" charset="0"/>
              <a:buChar char="•"/>
            </a:pPr>
            <a:endParaRPr lang="en-US" sz="2800">
              <a:solidFill>
                <a:schemeClr val="tx2"/>
              </a:solidFill>
              <a:latin typeface="Lato" panose="020F0502020204030203" pitchFamily="34" charset="0"/>
              <a:ea typeface="Lato" panose="020F0502020204030203" pitchFamily="34" charset="0"/>
              <a:cs typeface="Lato" panose="020F0502020204030203" pitchFamily="34" charset="0"/>
            </a:endParaRPr>
          </a:p>
          <a:p>
            <a:pPr marL="228600" indent="-228600">
              <a:lnSpc>
                <a:spcPct val="90000"/>
              </a:lnSpc>
              <a:spcBef>
                <a:spcPts val="1000"/>
              </a:spcBef>
              <a:buFont typeface="Arial" panose="020B0604020202020204" pitchFamily="34" charset="0"/>
              <a:buChar char="•"/>
            </a:pPr>
            <a:r>
              <a:rPr lang="en-US" sz="2800">
                <a:solidFill>
                  <a:schemeClr val="tx2"/>
                </a:solidFill>
                <a:latin typeface="Lato" panose="020F0502020204030203" pitchFamily="34" charset="0"/>
                <a:ea typeface="Lato" panose="020F0502020204030203" pitchFamily="34" charset="0"/>
                <a:cs typeface="Lato" panose="020F0502020204030203" pitchFamily="34" charset="0"/>
              </a:rPr>
              <a:t>Select the new Dashboard that appears in the akoyaGO workspace</a:t>
            </a:r>
          </a:p>
        </p:txBody>
      </p:sp>
    </p:spTree>
    <p:extLst>
      <p:ext uri="{BB962C8B-B14F-4D97-AF65-F5344CB8AC3E}">
        <p14:creationId xmlns:p14="http://schemas.microsoft.com/office/powerpoint/2010/main" val="181530859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81D6CDB8-D5BA-29E4-20D4-E030F011AD23}"/>
              </a:ext>
            </a:extLst>
          </p:cNvPr>
          <p:cNvSpPr/>
          <p:nvPr/>
        </p:nvSpPr>
        <p:spPr>
          <a:xfrm>
            <a:off x="0" y="0"/>
            <a:ext cx="12192000" cy="1904878"/>
          </a:xfrm>
          <a:prstGeom prst="rect">
            <a:avLst/>
          </a:prstGeom>
          <a:solidFill>
            <a:srgbClr val="03656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D70C4DC1-F64A-1743-B34D-E6065145F165}"/>
              </a:ext>
            </a:extLst>
          </p:cNvPr>
          <p:cNvSpPr txBox="1"/>
          <p:nvPr/>
        </p:nvSpPr>
        <p:spPr>
          <a:xfrm>
            <a:off x="591014" y="618431"/>
            <a:ext cx="12192000" cy="707886"/>
          </a:xfrm>
          <a:prstGeom prst="rect">
            <a:avLst/>
          </a:prstGeom>
          <a:noFill/>
        </p:spPr>
        <p:txBody>
          <a:bodyPr wrap="square" lIns="91440" tIns="45720" rIns="91440" bIns="45720" rtlCol="0" anchor="t">
            <a:spAutoFit/>
          </a:bodyPr>
          <a:lstStyle/>
          <a:p>
            <a:r>
              <a:rPr lang="en-US" sz="4000" b="1" spc="300">
                <a:solidFill>
                  <a:schemeClr val="bg1"/>
                </a:solidFill>
                <a:latin typeface="Lato Black" panose="020F0A02020204030203" pitchFamily="34" charset="0"/>
                <a:ea typeface="Lato"/>
                <a:cs typeface="Lato"/>
              </a:rPr>
              <a:t>RESOURCES  </a:t>
            </a:r>
            <a:endParaRPr lang="en-US" sz="4000" b="1" spc="300">
              <a:solidFill>
                <a:schemeClr val="bg1"/>
              </a:solidFill>
              <a:latin typeface="Lato Black" panose="020F0A02020204030203" pitchFamily="34" charset="0"/>
              <a:ea typeface="Lato" panose="020F0502020204030203" pitchFamily="34" charset="0"/>
              <a:cs typeface="Lato" panose="020F0502020204030203" pitchFamily="34" charset="0"/>
            </a:endParaRPr>
          </a:p>
        </p:txBody>
      </p:sp>
      <p:sp>
        <p:nvSpPr>
          <p:cNvPr id="5" name="TextBox 4">
            <a:extLst>
              <a:ext uri="{FF2B5EF4-FFF2-40B4-BE49-F238E27FC236}">
                <a16:creationId xmlns:a16="http://schemas.microsoft.com/office/drawing/2014/main" id="{958DAFE2-3BA2-7BB4-E5CC-DB4AD291A0B9}"/>
              </a:ext>
            </a:extLst>
          </p:cNvPr>
          <p:cNvSpPr txBox="1"/>
          <p:nvPr/>
        </p:nvSpPr>
        <p:spPr>
          <a:xfrm>
            <a:off x="595222" y="2103821"/>
            <a:ext cx="11188461" cy="3060325"/>
          </a:xfrm>
          <a:prstGeom prst="rect">
            <a:avLst/>
          </a:prstGeom>
          <a:noFill/>
        </p:spPr>
        <p:txBody>
          <a:bodyPr wrap="square" lIns="91440" tIns="45720" rIns="91440" bIns="45720" rtlCol="0" anchor="t">
            <a:spAutoFit/>
          </a:bodyPr>
          <a:lstStyle/>
          <a:p>
            <a:pPr marL="228600" indent="-228600">
              <a:lnSpc>
                <a:spcPct val="90000"/>
              </a:lnSpc>
              <a:spcBef>
                <a:spcPts val="1000"/>
              </a:spcBef>
              <a:buFont typeface="Arial" panose="020B0604020202020204" pitchFamily="34" charset="0"/>
              <a:buChar char="•"/>
            </a:pPr>
            <a:r>
              <a:rPr lang="en-US" sz="2400">
                <a:solidFill>
                  <a:schemeClr val="tx2"/>
                </a:solidFill>
                <a:ea typeface="Lato"/>
                <a:cs typeface="Lato"/>
                <a:hlinkClick r:id="rId3"/>
              </a:rPr>
              <a:t>Microsoft Learn:  Choose Learning Paths, Power Platform (Power BI is part of the Power Platform):</a:t>
            </a:r>
            <a:r>
              <a:rPr lang="en-US" sz="2400">
                <a:solidFill>
                  <a:schemeClr val="tx2"/>
                </a:solidFill>
                <a:ea typeface="+mn-lt"/>
                <a:cs typeface="+mn-lt"/>
                <a:hlinkClick r:id="rId3"/>
              </a:rPr>
              <a:t>  </a:t>
            </a:r>
            <a:endParaRPr lang="en-US" sz="2400">
              <a:solidFill>
                <a:schemeClr val="tx2"/>
              </a:solidFill>
              <a:ea typeface="+mn-lt"/>
              <a:cs typeface="+mn-lt"/>
            </a:endParaRPr>
          </a:p>
          <a:p>
            <a:pPr marL="228600" indent="-228600">
              <a:lnSpc>
                <a:spcPct val="90000"/>
              </a:lnSpc>
              <a:spcBef>
                <a:spcPts val="1000"/>
              </a:spcBef>
            </a:pPr>
            <a:endParaRPr lang="en-US" sz="2400" u="sng">
              <a:solidFill>
                <a:schemeClr val="tx2"/>
              </a:solidFill>
              <a:ea typeface="+mn-lt"/>
              <a:cs typeface="+mn-lt"/>
            </a:endParaRPr>
          </a:p>
          <a:p>
            <a:pPr marL="228600" indent="-228600">
              <a:lnSpc>
                <a:spcPct val="90000"/>
              </a:lnSpc>
              <a:spcBef>
                <a:spcPts val="1000"/>
              </a:spcBef>
            </a:pPr>
            <a:r>
              <a:rPr lang="en-US" sz="2400" b="1">
                <a:solidFill>
                  <a:schemeClr val="tx2"/>
                </a:solidFill>
                <a:ea typeface="Lato"/>
                <a:cs typeface="Lato"/>
              </a:rPr>
              <a:t>Suggested:</a:t>
            </a:r>
            <a:endParaRPr lang="en-US" sz="2400" b="1">
              <a:solidFill>
                <a:schemeClr val="tx2"/>
              </a:solidFill>
              <a:ea typeface="Lato" panose="020F0502020204030203" pitchFamily="34" charset="0"/>
              <a:cs typeface="Lato" panose="020F0502020204030203" pitchFamily="34" charset="0"/>
            </a:endParaRPr>
          </a:p>
          <a:p>
            <a:pPr marL="228600" indent="-228600">
              <a:lnSpc>
                <a:spcPct val="90000"/>
              </a:lnSpc>
              <a:spcBef>
                <a:spcPts val="1000"/>
              </a:spcBef>
              <a:buFont typeface="Arial" panose="020B0604020202020204" pitchFamily="34" charset="0"/>
              <a:buChar char="•"/>
            </a:pPr>
            <a:r>
              <a:rPr lang="en-US" sz="2400">
                <a:solidFill>
                  <a:schemeClr val="tx2"/>
                </a:solidFill>
                <a:ea typeface="Lato"/>
                <a:cs typeface="Lato"/>
              </a:rPr>
              <a:t>Get Data with Power BI desktop</a:t>
            </a:r>
          </a:p>
          <a:p>
            <a:pPr marL="228600" indent="-228600">
              <a:lnSpc>
                <a:spcPct val="90000"/>
              </a:lnSpc>
              <a:spcBef>
                <a:spcPts val="1000"/>
              </a:spcBef>
              <a:buFont typeface="Arial" panose="020B0604020202020204" pitchFamily="34" charset="0"/>
              <a:buChar char="•"/>
            </a:pPr>
            <a:r>
              <a:rPr lang="en-US" sz="2400">
                <a:solidFill>
                  <a:schemeClr val="tx2"/>
                </a:solidFill>
                <a:ea typeface="Lato"/>
                <a:cs typeface="Lato"/>
              </a:rPr>
              <a:t>Get started building with </a:t>
            </a:r>
            <a:r>
              <a:rPr lang="en-US" sz="2400" err="1">
                <a:solidFill>
                  <a:schemeClr val="tx2"/>
                </a:solidFill>
                <a:ea typeface="Lato"/>
                <a:cs typeface="Lato"/>
              </a:rPr>
              <a:t>PowerBI</a:t>
            </a:r>
            <a:r>
              <a:rPr lang="en-US" sz="2400">
                <a:solidFill>
                  <a:schemeClr val="tx2"/>
                </a:solidFill>
                <a:ea typeface="Lato"/>
                <a:cs typeface="Lato"/>
              </a:rPr>
              <a:t> </a:t>
            </a:r>
          </a:p>
          <a:p>
            <a:pPr marL="228600" indent="-228600">
              <a:lnSpc>
                <a:spcPct val="90000"/>
              </a:lnSpc>
              <a:spcBef>
                <a:spcPts val="1000"/>
              </a:spcBef>
              <a:buFont typeface="Arial" panose="020B0604020202020204" pitchFamily="34" charset="0"/>
              <a:buChar char="•"/>
            </a:pPr>
            <a:r>
              <a:rPr lang="en-US" sz="2400">
                <a:solidFill>
                  <a:schemeClr val="tx2"/>
                </a:solidFill>
                <a:ea typeface="Lato"/>
                <a:cs typeface="Lato"/>
              </a:rPr>
              <a:t>Explore fundamentals of data visualization</a:t>
            </a:r>
            <a:endParaRPr lang="en-US" sz="2400">
              <a:solidFill>
                <a:schemeClr val="tx2"/>
              </a:solidFill>
              <a:ea typeface="Lato" panose="020F0502020204030203" pitchFamily="34" charset="0"/>
              <a:cs typeface="Lato" panose="020F0502020204030203" pitchFamily="34" charset="0"/>
            </a:endParaRPr>
          </a:p>
        </p:txBody>
      </p:sp>
    </p:spTree>
    <p:extLst>
      <p:ext uri="{BB962C8B-B14F-4D97-AF65-F5344CB8AC3E}">
        <p14:creationId xmlns:p14="http://schemas.microsoft.com/office/powerpoint/2010/main" val="178851089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CCCA9EBC-3D5B-DECC-D1A4-F08BC8F90482}"/>
              </a:ext>
            </a:extLst>
          </p:cNvPr>
          <p:cNvSpPr/>
          <p:nvPr/>
        </p:nvSpPr>
        <p:spPr>
          <a:xfrm>
            <a:off x="0" y="0"/>
            <a:ext cx="6096000" cy="6858000"/>
          </a:xfrm>
          <a:prstGeom prst="rect">
            <a:avLst/>
          </a:prstGeom>
          <a:solidFill>
            <a:srgbClr val="03656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D70C4DC1-F64A-1743-B34D-E6065145F165}"/>
              </a:ext>
            </a:extLst>
          </p:cNvPr>
          <p:cNvSpPr txBox="1"/>
          <p:nvPr/>
        </p:nvSpPr>
        <p:spPr>
          <a:xfrm>
            <a:off x="550127" y="3075057"/>
            <a:ext cx="4995747" cy="707886"/>
          </a:xfrm>
          <a:prstGeom prst="rect">
            <a:avLst/>
          </a:prstGeom>
          <a:noFill/>
        </p:spPr>
        <p:txBody>
          <a:bodyPr wrap="square" rtlCol="0">
            <a:spAutoFit/>
          </a:bodyPr>
          <a:lstStyle/>
          <a:p>
            <a:r>
              <a:rPr lang="en-US" sz="4000" b="1" spc="300">
                <a:solidFill>
                  <a:schemeClr val="bg1"/>
                </a:solidFill>
                <a:latin typeface="Lato Black" panose="020F0A02020204030203" pitchFamily="34" charset="0"/>
                <a:ea typeface="Lato" panose="020F0502020204030203" pitchFamily="34" charset="0"/>
                <a:cs typeface="Lato" panose="020F0502020204030203" pitchFamily="34" charset="0"/>
              </a:rPr>
              <a:t>THANK YOU</a:t>
            </a:r>
          </a:p>
        </p:txBody>
      </p:sp>
      <p:sp>
        <p:nvSpPr>
          <p:cNvPr id="8" name="TextBox 7">
            <a:extLst>
              <a:ext uri="{FF2B5EF4-FFF2-40B4-BE49-F238E27FC236}">
                <a16:creationId xmlns:a16="http://schemas.microsoft.com/office/drawing/2014/main" id="{2934FC33-1599-F242-B7BD-2088616822C2}"/>
              </a:ext>
            </a:extLst>
          </p:cNvPr>
          <p:cNvSpPr txBox="1"/>
          <p:nvPr/>
        </p:nvSpPr>
        <p:spPr>
          <a:xfrm>
            <a:off x="6492241" y="1228397"/>
            <a:ext cx="5358384" cy="4401205"/>
          </a:xfrm>
          <a:prstGeom prst="rect">
            <a:avLst/>
          </a:prstGeom>
          <a:noFill/>
        </p:spPr>
        <p:txBody>
          <a:bodyPr wrap="square" lIns="91440" tIns="45720" rIns="91440" bIns="45720" rtlCol="0" anchor="t">
            <a:spAutoFit/>
          </a:bodyPr>
          <a:lstStyle/>
          <a:p>
            <a:r>
              <a:rPr lang="en-US" sz="2800">
                <a:solidFill>
                  <a:schemeClr val="tx2"/>
                </a:solidFill>
                <a:latin typeface="Lato"/>
                <a:ea typeface="Lato"/>
                <a:cs typeface="Lato"/>
              </a:rPr>
              <a:t>PRESENTED BY</a:t>
            </a:r>
          </a:p>
          <a:p>
            <a:endParaRPr lang="en-US" sz="2800">
              <a:solidFill>
                <a:schemeClr val="tx2"/>
              </a:solidFill>
              <a:latin typeface="Lato" panose="020F0502020204030203" pitchFamily="34" charset="0"/>
              <a:ea typeface="Lato" panose="020F0502020204030203" pitchFamily="34" charset="0"/>
              <a:cs typeface="Lato" panose="020F0502020204030203" pitchFamily="34" charset="0"/>
            </a:endParaRPr>
          </a:p>
          <a:p>
            <a:r>
              <a:rPr lang="en-US" sz="2800" b="1">
                <a:solidFill>
                  <a:schemeClr val="accent1"/>
                </a:solidFill>
                <a:latin typeface="Lato Black"/>
                <a:ea typeface="Lato"/>
                <a:cs typeface="Lato"/>
              </a:rPr>
              <a:t>Tyler Long</a:t>
            </a:r>
          </a:p>
          <a:p>
            <a:r>
              <a:rPr lang="en-US" sz="2800">
                <a:solidFill>
                  <a:schemeClr val="tx2"/>
                </a:solidFill>
                <a:latin typeface="Lato"/>
                <a:ea typeface="Lato"/>
                <a:cs typeface="Lato"/>
              </a:rPr>
              <a:t>Manager of Technical Services</a:t>
            </a:r>
            <a:endParaRPr lang="en-US" sz="2800">
              <a:solidFill>
                <a:schemeClr val="tx2"/>
              </a:solidFill>
              <a:latin typeface="Lato"/>
              <a:ea typeface="Lato"/>
              <a:cs typeface="Lato"/>
              <a:hlinkClick r:id="rId2">
                <a:extLst>
                  <a:ext uri="{A12FA001-AC4F-418D-AE19-62706E023703}">
                    <ahyp:hlinkClr xmlns:ahyp="http://schemas.microsoft.com/office/drawing/2018/hyperlinkcolor" val="tx"/>
                  </a:ext>
                </a:extLst>
              </a:hlinkClick>
            </a:endParaRPr>
          </a:p>
          <a:p>
            <a:endParaRPr lang="en-US" sz="2800">
              <a:solidFill>
                <a:schemeClr val="tx2"/>
              </a:solidFill>
              <a:latin typeface="Lato" panose="020F0502020204030203" pitchFamily="34" charset="0"/>
              <a:ea typeface="Lato" panose="020F0502020204030203" pitchFamily="34" charset="0"/>
              <a:cs typeface="Lato" panose="020F0502020204030203" pitchFamily="34" charset="0"/>
            </a:endParaRPr>
          </a:p>
          <a:p>
            <a:endParaRPr lang="en-US" sz="2800">
              <a:solidFill>
                <a:schemeClr val="tx2"/>
              </a:solidFill>
              <a:latin typeface="Lato" panose="020F0502020204030203" pitchFamily="34" charset="0"/>
              <a:ea typeface="Lato" panose="020F0502020204030203" pitchFamily="34" charset="0"/>
              <a:cs typeface="Lato" panose="020F0502020204030203" pitchFamily="34" charset="0"/>
            </a:endParaRPr>
          </a:p>
          <a:p>
            <a:r>
              <a:rPr lang="en-US" sz="2800">
                <a:solidFill>
                  <a:schemeClr val="accent1"/>
                </a:solidFill>
                <a:latin typeface="Lato Black"/>
                <a:ea typeface="Lato"/>
                <a:cs typeface="Lato"/>
              </a:rPr>
              <a:t>Kelly Matti</a:t>
            </a:r>
          </a:p>
          <a:p>
            <a:r>
              <a:rPr lang="en-US" sz="2800">
                <a:solidFill>
                  <a:schemeClr val="tx2"/>
                </a:solidFill>
                <a:ea typeface="Lato"/>
                <a:cs typeface="Lato"/>
              </a:rPr>
              <a:t>Director of Grants Management</a:t>
            </a:r>
          </a:p>
          <a:p>
            <a:r>
              <a:rPr lang="en-US" sz="2800">
                <a:solidFill>
                  <a:schemeClr val="tx2"/>
                </a:solidFill>
                <a:latin typeface="Lato"/>
                <a:ea typeface="Lato"/>
                <a:cs typeface="Lato"/>
              </a:rPr>
              <a:t>Virginia G. Piper Charitable Trust</a:t>
            </a:r>
            <a:endParaRPr lang="en-US" sz="2800">
              <a:solidFill>
                <a:schemeClr val="tx2"/>
              </a:solidFill>
              <a:latin typeface="Lato" panose="020F0502020204030203" pitchFamily="34" charset="0"/>
              <a:ea typeface="Lato" panose="020F0502020204030203" pitchFamily="34" charset="0"/>
              <a:cs typeface="Lato" panose="020F0502020204030203" pitchFamily="34" charset="0"/>
            </a:endParaRPr>
          </a:p>
          <a:p>
            <a:r>
              <a:rPr lang="en-US" sz="2800">
                <a:solidFill>
                  <a:schemeClr val="tx2"/>
                </a:solidFill>
                <a:latin typeface="Lato"/>
                <a:ea typeface="Lato"/>
                <a:cs typeface="Lato"/>
                <a:hlinkClick r:id="rId3">
                  <a:extLst>
                    <a:ext uri="{A12FA001-AC4F-418D-AE19-62706E023703}">
                      <ahyp:hlinkClr xmlns:ahyp="http://schemas.microsoft.com/office/drawing/2018/hyperlinkcolor" val="tx"/>
                    </a:ext>
                  </a:extLst>
                </a:hlinkClick>
              </a:rPr>
              <a:t>Kmatti14@gmail.com</a:t>
            </a:r>
            <a:r>
              <a:rPr lang="en-US" sz="2800">
                <a:solidFill>
                  <a:schemeClr val="tx2"/>
                </a:solidFill>
                <a:latin typeface="Lato"/>
                <a:ea typeface="Lato"/>
                <a:cs typeface="Lato"/>
              </a:rPr>
              <a:t> </a:t>
            </a:r>
          </a:p>
        </p:txBody>
      </p:sp>
      <p:pic>
        <p:nvPicPr>
          <p:cNvPr id="5" name="Picture 4" descr="A white text on a black background&#10;&#10;Description automatically generated">
            <a:extLst>
              <a:ext uri="{FF2B5EF4-FFF2-40B4-BE49-F238E27FC236}">
                <a16:creationId xmlns:a16="http://schemas.microsoft.com/office/drawing/2014/main" id="{DD01FCD0-290F-1D40-B6FC-73D667D70DC5}"/>
              </a:ext>
            </a:extLst>
          </p:cNvPr>
          <p:cNvPicPr>
            <a:picLocks noChangeAspect="1"/>
          </p:cNvPicPr>
          <p:nvPr/>
        </p:nvPicPr>
        <p:blipFill>
          <a:blip r:embed="rId4"/>
          <a:stretch>
            <a:fillRect/>
          </a:stretch>
        </p:blipFill>
        <p:spPr>
          <a:xfrm>
            <a:off x="626017" y="6293440"/>
            <a:ext cx="1888583" cy="334564"/>
          </a:xfrm>
          <a:prstGeom prst="rect">
            <a:avLst/>
          </a:prstGeom>
        </p:spPr>
      </p:pic>
    </p:spTree>
    <p:extLst>
      <p:ext uri="{BB962C8B-B14F-4D97-AF65-F5344CB8AC3E}">
        <p14:creationId xmlns:p14="http://schemas.microsoft.com/office/powerpoint/2010/main" val="2431108354"/>
      </p:ext>
    </p:extLst>
  </p:cSld>
  <p:clrMapOvr>
    <a:masterClrMapping/>
  </p:clrMapOvr>
</p:sld>
</file>

<file path=ppt/theme/theme1.xml><?xml version="1.0" encoding="utf-8"?>
<a:theme xmlns:a="http://schemas.openxmlformats.org/drawingml/2006/main" name="Office Theme">
  <a:themeElements>
    <a:clrScheme name="akoyaGO">
      <a:dk1>
        <a:srgbClr val="006765"/>
      </a:dk1>
      <a:lt1>
        <a:sysClr val="window" lastClr="FFFFFF"/>
      </a:lt1>
      <a:dk2>
        <a:srgbClr val="5D5C5B"/>
      </a:dk2>
      <a:lt2>
        <a:srgbClr val="FFFFFF"/>
      </a:lt2>
      <a:accent1>
        <a:srgbClr val="006765"/>
      </a:accent1>
      <a:accent2>
        <a:srgbClr val="EEE809"/>
      </a:accent2>
      <a:accent3>
        <a:srgbClr val="FFA60B"/>
      </a:accent3>
      <a:accent4>
        <a:srgbClr val="F05323"/>
      </a:accent4>
      <a:accent5>
        <a:srgbClr val="00A6A3"/>
      </a:accent5>
      <a:accent6>
        <a:srgbClr val="FFFFFF"/>
      </a:accent6>
      <a:hlink>
        <a:srgbClr val="006765"/>
      </a:hlink>
      <a:folHlink>
        <a:srgbClr val="00A6A3"/>
      </a:folHlink>
    </a:clrScheme>
    <a:fontScheme name="akoyaGO">
      <a:majorFont>
        <a:latin typeface="Lato"/>
        <a:ea typeface=""/>
        <a:cs typeface=""/>
      </a:majorFont>
      <a:minorFont>
        <a:latin typeface="Lato"/>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Image xmlns="2ea194d2-f4d9-4c98-8732-9a151d87f2dc" xsi:nil="true"/>
    <MigrationSourceURL xmlns="2ea194d2-f4d9-4c98-8732-9a151d87f2dc" xsi:nil="true"/>
    <DirectorInformation xmlns="2ea194d2-f4d9-4c98-8732-9a151d87f2dc" xsi:nil="true"/>
    <lcf76f155ced4ddcb4097134ff3c332f xmlns="2ea194d2-f4d9-4c98-8732-9a151d87f2dc">
      <Terms xmlns="http://schemas.microsoft.com/office/infopath/2007/PartnerControls"/>
    </lcf76f155ced4ddcb4097134ff3c332f>
    <TaxCatchAll xmlns="bf83b915-ac01-4929-a343-df091c756047" xsi:nil="true"/>
    <MediaLengthInSeconds xmlns="2ea194d2-f4d9-4c98-8732-9a151d87f2dc" xsi:nil="true"/>
    <SharedWithUsers xmlns="bf83b915-ac01-4929-a343-df091c756047">
      <UserInfo>
        <DisplayName/>
        <AccountId xsi:nil="true"/>
        <AccountType/>
      </UserInfo>
    </SharedWithUsers>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B83008C781033A428F72BF4DC3AE5C58" ma:contentTypeVersion="21" ma:contentTypeDescription="Create a new document." ma:contentTypeScope="" ma:versionID="140429921ef9822dd5355260cfa8522d">
  <xsd:schema xmlns:xsd="http://www.w3.org/2001/XMLSchema" xmlns:xs="http://www.w3.org/2001/XMLSchema" xmlns:p="http://schemas.microsoft.com/office/2006/metadata/properties" xmlns:ns2="2ea194d2-f4d9-4c98-8732-9a151d87f2dc" xmlns:ns3="bf83b915-ac01-4929-a343-df091c756047" targetNamespace="http://schemas.microsoft.com/office/2006/metadata/properties" ma:root="true" ma:fieldsID="ac3ccf25af2348a2ce38111656bd317b" ns2:_="" ns3:_="">
    <xsd:import namespace="2ea194d2-f4d9-4c98-8732-9a151d87f2dc"/>
    <xsd:import namespace="bf83b915-ac01-4929-a343-df091c756047"/>
    <xsd:element name="properties">
      <xsd:complexType>
        <xsd:sequence>
          <xsd:element name="documentManagement">
            <xsd:complexType>
              <xsd:all>
                <xsd:element ref="ns2:MigrationSourceURL" minOccurs="0"/>
                <xsd:element ref="ns2:MediaServiceMetadata" minOccurs="0"/>
                <xsd:element ref="ns2:MediaServiceFastMetadata" minOccurs="0"/>
                <xsd:element ref="ns2:MediaServiceDateTaken" minOccurs="0"/>
                <xsd:element ref="ns2:MediaServiceAutoTags" minOccurs="0"/>
                <xsd:element ref="ns2:MediaServiceOCR" minOccurs="0"/>
                <xsd:element ref="ns3:SharedWithUsers" minOccurs="0"/>
                <xsd:element ref="ns3:SharedWithDetails" minOccurs="0"/>
                <xsd:element ref="ns2:MediaServiceAutoKeyPoints" minOccurs="0"/>
                <xsd:element ref="ns2:MediaServiceKeyPoints"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Location" minOccurs="0"/>
                <xsd:element ref="ns2:Image" minOccurs="0"/>
                <xsd:element ref="ns2:MediaServiceSearchProperties" minOccurs="0"/>
                <xsd:element ref="ns2:DirectorInformation" minOccurs="0"/>
                <xsd:element ref="ns2:MediaServiceObjectDetectorVersion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2ea194d2-f4d9-4c98-8732-9a151d87f2dc" elementFormDefault="qualified">
    <xsd:import namespace="http://schemas.microsoft.com/office/2006/documentManagement/types"/>
    <xsd:import namespace="http://schemas.microsoft.com/office/infopath/2007/PartnerControls"/>
    <xsd:element name="MigrationSourceURL" ma:index="8" nillable="true" ma:displayName="MigrationSourceURL" ma:internalName="MigrationSourceURL">
      <xsd:simpleType>
        <xsd:restriction base="dms:Note">
          <xsd:maxLength value="255"/>
        </xsd:restriction>
      </xsd:simpleType>
    </xsd:element>
    <xsd:element name="MediaServiceMetadata" ma:index="9" nillable="true" ma:displayName="MediaServiceMetadata" ma:description="" ma:hidden="true" ma:internalName="MediaServiceMetadata" ma:readOnly="true">
      <xsd:simpleType>
        <xsd:restriction base="dms:Note"/>
      </xsd:simpleType>
    </xsd:element>
    <xsd:element name="MediaServiceFastMetadata" ma:index="10" nillable="true" ma:displayName="MediaServiceFastMetadata" ma:description="" ma:hidden="true" ma:internalName="MediaServiceFastMetadata" ma:readOnly="true">
      <xsd:simpleType>
        <xsd:restriction base="dms:Note"/>
      </xsd:simpleType>
    </xsd:element>
    <xsd:element name="MediaServiceDateTaken" ma:index="11" nillable="true" ma:displayName="MediaServiceDateTaken" ma:hidden="true" ma:internalName="MediaServiceDateTaken" ma:readOnly="true">
      <xsd:simpleType>
        <xsd:restriction base="dms:Text"/>
      </xsd:simpleType>
    </xsd:element>
    <xsd:element name="MediaServiceAutoTags" ma:index="12" nillable="true" ma:displayName="MediaServiceAutoTags" ma:internalName="MediaServiceAutoTags" ma:readOnly="true">
      <xsd:simpleType>
        <xsd:restriction base="dms:Text"/>
      </xsd:simpleType>
    </xsd:element>
    <xsd:element name="MediaServiceOCR" ma:index="13" nillable="true" ma:displayName="MediaServiceOCR" ma:internalName="MediaServiceOCR" ma:readOnly="true">
      <xsd:simpleType>
        <xsd:restriction base="dms:Note">
          <xsd:maxLength value="255"/>
        </xsd:restriction>
      </xsd:simpleType>
    </xsd:element>
    <xsd:element name="MediaServiceAutoKeyPoints" ma:index="16" nillable="true" ma:displayName="MediaServiceAutoKeyPoints" ma:hidden="true" ma:internalName="MediaServiceAutoKeyPoints" ma:readOnly="true">
      <xsd:simpleType>
        <xsd:restriction base="dms:Note"/>
      </xsd:simpleType>
    </xsd:element>
    <xsd:element name="MediaServiceKeyPoints" ma:index="17" nillable="true" ma:displayName="KeyPoints" ma:internalName="MediaServiceKeyPoints" ma:readOnly="true">
      <xsd:simpleType>
        <xsd:restriction base="dms:Note">
          <xsd:maxLength value="255"/>
        </xsd:restriction>
      </xsd:simpleType>
    </xsd:element>
    <xsd:element name="MediaServiceGenerationTime" ma:index="18" nillable="true" ma:displayName="MediaServiceGenerationTime" ma:hidden="true" ma:internalName="MediaServiceGenerationTime" ma:readOnly="true">
      <xsd:simpleType>
        <xsd:restriction base="dms:Text"/>
      </xsd:simpleType>
    </xsd:element>
    <xsd:element name="MediaServiceEventHashCode" ma:index="19" nillable="true" ma:displayName="MediaServiceEventHashCode" ma:hidden="true" ma:internalName="MediaServiceEventHashCode" ma:readOnly="true">
      <xsd:simpleType>
        <xsd:restriction base="dms:Text"/>
      </xsd:simpleType>
    </xsd:element>
    <xsd:element name="MediaLengthInSeconds" ma:index="20" nillable="true" ma:displayName="Length (seconds)" ma:internalName="MediaLengthInSeconds" ma:readOnly="true">
      <xsd:simpleType>
        <xsd:restriction base="dms:Unknown"/>
      </xsd:simpleType>
    </xsd:element>
    <xsd:element name="lcf76f155ced4ddcb4097134ff3c332f" ma:index="22" nillable="true" ma:taxonomy="true" ma:internalName="lcf76f155ced4ddcb4097134ff3c332f" ma:taxonomyFieldName="MediaServiceImageTags" ma:displayName="Image Tags" ma:readOnly="false" ma:fieldId="{5cf76f15-5ced-4ddc-b409-7134ff3c332f}" ma:taxonomyMulti="true" ma:sspId="71b67e76-6484-48c9-8542-0dee9df869ac" ma:termSetId="09814cd3-568e-fe90-9814-8d621ff8fb84" ma:anchorId="fba54fb3-c3e1-fe81-a776-ca4b69148c4d" ma:open="true" ma:isKeyword="false">
      <xsd:complexType>
        <xsd:sequence>
          <xsd:element ref="pc:Terms" minOccurs="0" maxOccurs="1"/>
        </xsd:sequence>
      </xsd:complexType>
    </xsd:element>
    <xsd:element name="MediaServiceLocation" ma:index="24" nillable="true" ma:displayName="Location" ma:internalName="MediaServiceLocation" ma:readOnly="true">
      <xsd:simpleType>
        <xsd:restriction base="dms:Text"/>
      </xsd:simpleType>
    </xsd:element>
    <xsd:element name="Image" ma:index="25" nillable="true" ma:displayName="Image" ma:format="Thumbnail" ma:internalName="Image">
      <xsd:simpleType>
        <xsd:restriction base="dms:Unknown"/>
      </xsd:simpleType>
    </xsd:element>
    <xsd:element name="MediaServiceSearchProperties" ma:index="26" nillable="true" ma:displayName="MediaServiceSearchProperties" ma:hidden="true" ma:internalName="MediaServiceSearchProperties" ma:readOnly="true">
      <xsd:simpleType>
        <xsd:restriction base="dms:Note"/>
      </xsd:simpleType>
    </xsd:element>
    <xsd:element name="DirectorInformation" ma:index="27" nillable="true" ma:displayName="Director Information" ma:format="Dropdown" ma:internalName="DirectorInformation">
      <xsd:simpleType>
        <xsd:restriction base="dms:Text">
          <xsd:maxLength value="255"/>
        </xsd:restriction>
      </xsd:simpleType>
    </xsd:element>
    <xsd:element name="MediaServiceObjectDetectorVersions" ma:index="28" nillable="true" ma:displayName="MediaServiceObjectDetectorVersions" ma:hidden="true" ma:indexed="true" ma:internalName="MediaServiceObjectDetectorVersions"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bf83b915-ac01-4929-a343-df091c756047" elementFormDefault="qualified">
    <xsd:import namespace="http://schemas.microsoft.com/office/2006/documentManagement/types"/>
    <xsd:import namespace="http://schemas.microsoft.com/office/infopath/2007/PartnerControls"/>
    <xsd:element name="SharedWithUsers" ma:index="14"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5" nillable="true" ma:displayName="Shared With Details" ma:internalName="SharedWithDetails" ma:readOnly="true">
      <xsd:simpleType>
        <xsd:restriction base="dms:Note">
          <xsd:maxLength value="255"/>
        </xsd:restriction>
      </xsd:simpleType>
    </xsd:element>
    <xsd:element name="TaxCatchAll" ma:index="23" nillable="true" ma:displayName="Taxonomy Catch All Column" ma:hidden="true" ma:list="{dd441cfd-9cda-417a-b3ba-047bac5f6568}" ma:internalName="TaxCatchAll" ma:showField="CatchAllData" ma:web="bf83b915-ac01-4929-a343-df091c756047">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527DE09B-E210-45D6-86FA-275DA680F476}">
  <ds:schemaRefs>
    <ds:schemaRef ds:uri="2ea194d2-f4d9-4c98-8732-9a151d87f2dc"/>
    <ds:schemaRef ds:uri="34c7a17d-7991-4266-a9e5-0ffa355cb532"/>
    <ds:schemaRef ds:uri="bf83b915-ac01-4929-a343-df091c756047"/>
    <ds:schemaRef ds:uri="http://purl.org/dc/dcmitype/"/>
    <ds:schemaRef ds:uri="http://purl.org/dc/elements/1.1/"/>
    <ds:schemaRef ds:uri="http://purl.org/dc/terms/"/>
    <ds:schemaRef ds:uri="http://schemas.microsoft.com/office/2006/documentManagement/types"/>
    <ds:schemaRef ds:uri="http://schemas.microsoft.com/office/2006/metadata/properties"/>
    <ds:schemaRef ds:uri="http://schemas.microsoft.com/office/infopath/2007/PartnerControls"/>
    <ds:schemaRef ds:uri="http://schemas.openxmlformats.org/package/2006/metadata/core-properties"/>
    <ds:schemaRef ds:uri="http://www.w3.org/XML/1998/namespace"/>
  </ds:schemaRefs>
</ds:datastoreItem>
</file>

<file path=customXml/itemProps2.xml><?xml version="1.0" encoding="utf-8"?>
<ds:datastoreItem xmlns:ds="http://schemas.openxmlformats.org/officeDocument/2006/customXml" ds:itemID="{4C3A5470-5273-4CCD-BDD1-185E1D40267F}">
  <ds:schemaRefs>
    <ds:schemaRef ds:uri="http://schemas.microsoft.com/sharepoint/v3/contenttype/forms"/>
  </ds:schemaRefs>
</ds:datastoreItem>
</file>

<file path=customXml/itemProps3.xml><?xml version="1.0" encoding="utf-8"?>
<ds:datastoreItem xmlns:ds="http://schemas.openxmlformats.org/officeDocument/2006/customXml" ds:itemID="{B72683D3-F96B-432C-855B-56313AC3A6A9}">
  <ds:schemaRefs>
    <ds:schemaRef ds:uri="2ea194d2-f4d9-4c98-8732-9a151d87f2dc"/>
    <ds:schemaRef ds:uri="bf83b915-ac01-4929-a343-df091c756047"/>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docProps/app.xml><?xml version="1.0" encoding="utf-8"?>
<Properties xmlns="http://schemas.openxmlformats.org/officeDocument/2006/extended-properties" xmlns:vt="http://schemas.openxmlformats.org/officeDocument/2006/docPropsVTypes">
  <Application>Microsoft Office PowerPoint</Application>
  <PresentationFormat>Widescreen</PresentationFormat>
  <Slides>16</Slides>
  <Notes>6</Notes>
  <HiddenSlides>0</HiddenSlides>
  <ScaleCrop>false</ScaleCrop>
  <HeadingPairs>
    <vt:vector size="4" baseType="variant">
      <vt:variant>
        <vt:lpstr>Theme</vt:lpstr>
      </vt:variant>
      <vt:variant>
        <vt:i4>1</vt:i4>
      </vt:variant>
      <vt:variant>
        <vt:lpstr>Slide Titles</vt:lpstr>
      </vt:variant>
      <vt:variant>
        <vt:i4>16</vt:i4>
      </vt:variant>
    </vt:vector>
  </HeadingPairs>
  <TitlesOfParts>
    <vt:vector size="17" baseType="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Jake Parrott</dc:creator>
  <cp:revision>1</cp:revision>
  <dcterms:created xsi:type="dcterms:W3CDTF">2022-05-04T13:01:26Z</dcterms:created>
  <dcterms:modified xsi:type="dcterms:W3CDTF">2024-07-18T13:38:38Z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0x010100B83008C781033A428F72BF4DC3AE5C58</vt:lpwstr>
  </property>
  <property fmtid="{D5CDD505-2E9C-101B-9397-08002B2CF9AE}" pid="3" name="MediaServiceImageTags">
    <vt:lpwstr/>
  </property>
  <property fmtid="{D5CDD505-2E9C-101B-9397-08002B2CF9AE}" pid="4" name="ComplianceAssetId">
    <vt:lpwstr/>
  </property>
  <property fmtid="{D5CDD505-2E9C-101B-9397-08002B2CF9AE}" pid="5" name="_ExtendedDescription">
    <vt:lpwstr/>
  </property>
  <property fmtid="{D5CDD505-2E9C-101B-9397-08002B2CF9AE}" pid="6" name="_activity">
    <vt:lpwstr>{"FileActivityType":"9","FileActivityTimeStamp":"2024-06-20T20:41:23.890Z","FileActivityUsersOnPage":[{"DisplayName":"Chelsey Wagoner","Id":"chelsey@akoyago.com"}],"FileActivityNavigationId":null}</vt:lpwstr>
  </property>
  <property fmtid="{D5CDD505-2E9C-101B-9397-08002B2CF9AE}" pid="7" name="TriggerFlowInfo">
    <vt:lpwstr/>
  </property>
  <property fmtid="{D5CDD505-2E9C-101B-9397-08002B2CF9AE}" pid="8" name="_SharedFileIndex">
    <vt:lpwstr/>
  </property>
  <property fmtid="{D5CDD505-2E9C-101B-9397-08002B2CF9AE}" pid="9" name="_SourceUrl">
    <vt:lpwstr/>
  </property>
</Properties>
</file>