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3"/>
  </p:notesMasterIdLst>
  <p:sldIdLst>
    <p:sldId id="306" r:id="rId5"/>
    <p:sldId id="256" r:id="rId6"/>
    <p:sldId id="257" r:id="rId7"/>
    <p:sldId id="258" r:id="rId8"/>
    <p:sldId id="270" r:id="rId9"/>
    <p:sldId id="274" r:id="rId10"/>
    <p:sldId id="271" r:id="rId11"/>
    <p:sldId id="272" r:id="rId12"/>
    <p:sldId id="269" r:id="rId13"/>
    <p:sldId id="259" r:id="rId14"/>
    <p:sldId id="261" r:id="rId15"/>
    <p:sldId id="262" r:id="rId16"/>
    <p:sldId id="263" r:id="rId17"/>
    <p:sldId id="264" r:id="rId18"/>
    <p:sldId id="265" r:id="rId19"/>
    <p:sldId id="266" r:id="rId20"/>
    <p:sldId id="273" r:id="rId21"/>
    <p:sldId id="282" r:id="rId22"/>
    <p:sldId id="275" r:id="rId23"/>
    <p:sldId id="283" r:id="rId24"/>
    <p:sldId id="281" r:id="rId25"/>
    <p:sldId id="284" r:id="rId26"/>
    <p:sldId id="276" r:id="rId27"/>
    <p:sldId id="277" r:id="rId28"/>
    <p:sldId id="278" r:id="rId29"/>
    <p:sldId id="279" r:id="rId30"/>
    <p:sldId id="280" r:id="rId31"/>
    <p:sldId id="26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93A"/>
    <a:srgbClr val="036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900793-A49A-6AEF-B68B-DE8DBA4ADF61}" v="3" dt="2024-07-18T01:26:49.011"/>
    <p1510:client id="{98D87316-DBF2-88DD-CEA4-96E3F9039B34}" v="1" dt="2024-07-16T21:33:47.370"/>
    <p1510:client id="{E5709650-1E2D-22CC-5679-AD0C6BC4737E}" v="8" dt="2024-07-18T01:56:28.4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2"/>
    <p:restoredTop sz="94665"/>
  </p:normalViewPr>
  <p:slideViewPr>
    <p:cSldViewPr snapToGrid="0" snapToObjects="1">
      <p:cViewPr varScale="1">
        <p:scale>
          <a:sx n="105" d="100"/>
          <a:sy n="10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2E900793-A49A-6AEF-B68B-DE8DBA4ADF61}"/>
    <pc:docChg chg="sldOrd">
      <pc:chgData name="Sophia Wojahn" userId="S::sophia.wojahn@akoyago.com::5977cf0b-2d35-472f-9fc1-27e7243bd7cb" providerId="AD" clId="Web-{2E900793-A49A-6AEF-B68B-DE8DBA4ADF61}" dt="2024-07-18T01:26:49.011" v="0"/>
      <pc:docMkLst>
        <pc:docMk/>
      </pc:docMkLst>
      <pc:sldChg chg="ord">
        <pc:chgData name="Sophia Wojahn" userId="S::sophia.wojahn@akoyago.com::5977cf0b-2d35-472f-9fc1-27e7243bd7cb" providerId="AD" clId="Web-{2E900793-A49A-6AEF-B68B-DE8DBA4ADF61}" dt="2024-07-18T01:26:49.011" v="0"/>
        <pc:sldMkLst>
          <pc:docMk/>
          <pc:sldMk cId="4171152783" sldId="305"/>
        </pc:sldMkLst>
      </pc:sldChg>
    </pc:docChg>
  </pc:docChgLst>
  <pc:docChgLst>
    <pc:chgData name="Marni DuVal" userId="S::marni@akoyago.com::25b6192e-d263-401f-b89e-7fbc40bf358c" providerId="AD" clId="Web-{98D87316-DBF2-88DD-CEA4-96E3F9039B34}"/>
    <pc:docChg chg="delSld">
      <pc:chgData name="Marni DuVal" userId="S::marni@akoyago.com::25b6192e-d263-401f-b89e-7fbc40bf358c" providerId="AD" clId="Web-{98D87316-DBF2-88DD-CEA4-96E3F9039B34}" dt="2024-07-16T21:33:47.370" v="0"/>
      <pc:docMkLst>
        <pc:docMk/>
      </pc:docMkLst>
      <pc:sldChg chg="del">
        <pc:chgData name="Marni DuVal" userId="S::marni@akoyago.com::25b6192e-d263-401f-b89e-7fbc40bf358c" providerId="AD" clId="Web-{98D87316-DBF2-88DD-CEA4-96E3F9039B34}" dt="2024-07-16T21:33:47.370" v="0"/>
        <pc:sldMkLst>
          <pc:docMk/>
          <pc:sldMk cId="1135983013" sldId="285"/>
        </pc:sldMkLst>
      </pc:sldChg>
    </pc:docChg>
  </pc:docChgLst>
  <pc:docChgLst>
    <pc:chgData name="Sophia Wojahn" userId="S::sophia.wojahn@akoyago.com::5977cf0b-2d35-472f-9fc1-27e7243bd7cb" providerId="AD" clId="Web-{E5709650-1E2D-22CC-5679-AD0C6BC4737E}"/>
    <pc:docChg chg="addSld delSld">
      <pc:chgData name="Sophia Wojahn" userId="S::sophia.wojahn@akoyago.com::5977cf0b-2d35-472f-9fc1-27e7243bd7cb" providerId="AD" clId="Web-{E5709650-1E2D-22CC-5679-AD0C6BC4737E}" dt="2024-07-18T01:56:28.410" v="7"/>
      <pc:docMkLst>
        <pc:docMk/>
      </pc:docMkLst>
      <pc:sldChg chg="del">
        <pc:chgData name="Sophia Wojahn" userId="S::sophia.wojahn@akoyago.com::5977cf0b-2d35-472f-9fc1-27e7243bd7cb" providerId="AD" clId="Web-{E5709650-1E2D-22CC-5679-AD0C6BC4737E}" dt="2024-07-18T01:56:28.410" v="7"/>
        <pc:sldMkLst>
          <pc:docMk/>
          <pc:sldMk cId="4171152783" sldId="305"/>
        </pc:sldMkLst>
      </pc:sldChg>
      <pc:sldChg chg="add del">
        <pc:chgData name="Sophia Wojahn" userId="S::sophia.wojahn@akoyago.com::5977cf0b-2d35-472f-9fc1-27e7243bd7cb" providerId="AD" clId="Web-{E5709650-1E2D-22CC-5679-AD0C6BC4737E}" dt="2024-07-18T01:56:07.998" v="3"/>
        <pc:sldMkLst>
          <pc:docMk/>
          <pc:sldMk cId="921469737" sldId="306"/>
        </pc:sldMkLst>
      </pc:sldChg>
      <pc:sldChg chg="add del">
        <pc:chgData name="Sophia Wojahn" userId="S::sophia.wojahn@akoyago.com::5977cf0b-2d35-472f-9fc1-27e7243bd7cb" providerId="AD" clId="Web-{E5709650-1E2D-22CC-5679-AD0C6BC4737E}" dt="2024-07-18T01:56:02.154" v="1"/>
        <pc:sldMkLst>
          <pc:docMk/>
          <pc:sldMk cId="1625156550" sldId="306"/>
        </pc:sldMkLst>
      </pc:sldChg>
      <pc:sldChg chg="add del">
        <pc:chgData name="Sophia Wojahn" userId="S::sophia.wojahn@akoyago.com::5977cf0b-2d35-472f-9fc1-27e7243bd7cb" providerId="AD" clId="Web-{E5709650-1E2D-22CC-5679-AD0C6BC4737E}" dt="2024-07-18T01:56:18.894" v="5"/>
        <pc:sldMkLst>
          <pc:docMk/>
          <pc:sldMk cId="2664610590" sldId="306"/>
        </pc:sldMkLst>
      </pc:sldChg>
      <pc:sldChg chg="add">
        <pc:chgData name="Sophia Wojahn" userId="S::sophia.wojahn@akoyago.com::5977cf0b-2d35-472f-9fc1-27e7243bd7cb" providerId="AD" clId="Web-{E5709650-1E2D-22CC-5679-AD0C6BC4737E}" dt="2024-07-18T01:56:27.222" v="6"/>
        <pc:sldMkLst>
          <pc:docMk/>
          <pc:sldMk cId="3532276599" sldId="306"/>
        </pc:sldMkLst>
      </pc:sldChg>
    </pc:docChg>
  </pc:docChgLst>
  <pc:docChgLst>
    <pc:chgData name="Sophia Wojahn" userId="S::sophia.wojahn@akoyago.com::5977cf0b-2d35-472f-9fc1-27e7243bd7cb" providerId="AD" clId="Web-{54A40B96-3905-B51B-361D-282153A34B95}"/>
    <pc:docChg chg="sldOrd">
      <pc:chgData name="Sophia Wojahn" userId="S::sophia.wojahn@akoyago.com::5977cf0b-2d35-472f-9fc1-27e7243bd7cb" providerId="AD" clId="Web-{54A40B96-3905-B51B-361D-282153A34B95}" dt="2024-07-16T00:06:28.846" v="0"/>
      <pc:docMkLst>
        <pc:docMk/>
      </pc:docMkLst>
      <pc:sldChg chg="ord">
        <pc:chgData name="Sophia Wojahn" userId="S::sophia.wojahn@akoyago.com::5977cf0b-2d35-472f-9fc1-27e7243bd7cb" providerId="AD" clId="Web-{54A40B96-3905-B51B-361D-282153A34B95}" dt="2024-07-16T00:06:28.846" v="0"/>
        <pc:sldMkLst>
          <pc:docMk/>
          <pc:sldMk cId="4171152783" sldId="286"/>
        </pc:sldMkLst>
      </pc:sldChg>
    </pc:docChg>
  </pc:docChgLst>
  <pc:docChgLst>
    <pc:chgData clId="Web-{2E900793-A49A-6AEF-B68B-DE8DBA4ADF61}"/>
    <pc:docChg chg="addSld delSld">
      <pc:chgData name="" userId="" providerId="" clId="Web-{2E900793-A49A-6AEF-B68B-DE8DBA4ADF61}" dt="2024-07-18T01:26:47.433" v="1"/>
      <pc:docMkLst>
        <pc:docMk/>
      </pc:docMkLst>
      <pc:sldChg chg="del">
        <pc:chgData name="" userId="" providerId="" clId="Web-{2E900793-A49A-6AEF-B68B-DE8DBA4ADF61}" dt="2024-07-18T01:26:46.526" v="0"/>
        <pc:sldMkLst>
          <pc:docMk/>
          <pc:sldMk cId="4171152783" sldId="286"/>
        </pc:sldMkLst>
      </pc:sldChg>
      <pc:sldChg chg="add">
        <pc:chgData name="" userId="" providerId="" clId="Web-{2E900793-A49A-6AEF-B68B-DE8DBA4ADF61}" dt="2024-07-18T01:26:47.433" v="1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9A3E3248-70CD-DF8E-3BAB-6646D7AF8F61}"/>
    <pc:docChg chg="addSld modSld">
      <pc:chgData name="Chelsey Wagoner" userId="S::chelsey@akoyago.com::52d3c126-94c3-4cb1-8e87-4fd839626bf8" providerId="AD" clId="Web-{9A3E3248-70CD-DF8E-3BAB-6646D7AF8F61}" dt="2024-07-14T23:47:11.469" v="4"/>
      <pc:docMkLst>
        <pc:docMk/>
      </pc:docMkLst>
      <pc:sldChg chg="delSp modSp add replId">
        <pc:chgData name="Chelsey Wagoner" userId="S::chelsey@akoyago.com::52d3c126-94c3-4cb1-8e87-4fd839626bf8" providerId="AD" clId="Web-{9A3E3248-70CD-DF8E-3BAB-6646D7AF8F61}" dt="2024-07-14T23:47:11.469" v="4"/>
        <pc:sldMkLst>
          <pc:docMk/>
          <pc:sldMk cId="1135983013" sldId="285"/>
        </pc:sldMkLst>
        <pc:spChg chg="mod">
          <ac:chgData name="Chelsey Wagoner" userId="S::chelsey@akoyago.com::52d3c126-94c3-4cb1-8e87-4fd839626bf8" providerId="AD" clId="Web-{9A3E3248-70CD-DF8E-3BAB-6646D7AF8F61}" dt="2024-07-14T23:47:05.187" v="1" actId="20577"/>
          <ac:spMkLst>
            <pc:docMk/>
            <pc:sldMk cId="1135983013" sldId="285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9A3E3248-70CD-DF8E-3BAB-6646D7AF8F61}" dt="2024-07-14T23:47:11.469" v="4"/>
          <ac:spMkLst>
            <pc:docMk/>
            <pc:sldMk cId="1135983013" sldId="285"/>
            <ac:spMk id="8" creationId="{2934FC33-1599-F242-B7BD-2088616822C2}"/>
          </ac:spMkLst>
        </pc:spChg>
      </pc:sldChg>
    </pc:docChg>
  </pc:docChgLst>
  <pc:docChgLst>
    <pc:chgData name="Meghan Davignon" userId="e13c49aa-5716-41a1-8d25-c6d6b337ffff" providerId="ADAL" clId="{9213585F-68ED-4EC7-9641-976B37905940}"/>
    <pc:docChg chg="undo redo custSel addSld delSld modSld sldOrd">
      <pc:chgData name="Meghan Davignon" userId="e13c49aa-5716-41a1-8d25-c6d6b337ffff" providerId="ADAL" clId="{9213585F-68ED-4EC7-9641-976B37905940}" dt="2024-06-25T14:42:27.509" v="6635" actId="1076"/>
      <pc:docMkLst>
        <pc:docMk/>
      </pc:docMkLst>
      <pc:sldChg chg="modSp mod">
        <pc:chgData name="Meghan Davignon" userId="e13c49aa-5716-41a1-8d25-c6d6b337ffff" providerId="ADAL" clId="{9213585F-68ED-4EC7-9641-976B37905940}" dt="2024-06-12T14:49:43.056" v="4996" actId="20577"/>
        <pc:sldMkLst>
          <pc:docMk/>
          <pc:sldMk cId="327137941" sldId="258"/>
        </pc:sldMkLst>
        <pc:spChg chg="mod">
          <ac:chgData name="Meghan Davignon" userId="e13c49aa-5716-41a1-8d25-c6d6b337ffff" providerId="ADAL" clId="{9213585F-68ED-4EC7-9641-976B37905940}" dt="2024-06-12T14:49:26.695" v="4955" actId="2057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49:43.056" v="4996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Meghan Davignon" userId="e13c49aa-5716-41a1-8d25-c6d6b337ffff" providerId="ADAL" clId="{9213585F-68ED-4EC7-9641-976B37905940}" dt="2024-06-06T17:05:37.331" v="1342" actId="1076"/>
        <pc:sldMkLst>
          <pc:docMk/>
          <pc:sldMk cId="2075923487" sldId="259"/>
        </pc:sldMkLst>
        <pc:spChg chg="mod">
          <ac:chgData name="Meghan Davignon" userId="e13c49aa-5716-41a1-8d25-c6d6b337ffff" providerId="ADAL" clId="{9213585F-68ED-4EC7-9641-976B37905940}" dt="2024-06-06T16:05:25.704" v="116" actId="20577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05:37.331" v="1342" actId="1076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Meghan Davignon" userId="e13c49aa-5716-41a1-8d25-c6d6b337ffff" providerId="ADAL" clId="{9213585F-68ED-4EC7-9641-976B37905940}" dt="2024-06-12T14:55:22.609" v="5387" actId="20577"/>
        <pc:sldMkLst>
          <pc:docMk/>
          <pc:sldMk cId="2431108354" sldId="260"/>
        </pc:sldMkLst>
        <pc:spChg chg="mod">
          <ac:chgData name="Meghan Davignon" userId="e13c49aa-5716-41a1-8d25-c6d6b337ffff" providerId="ADAL" clId="{9213585F-68ED-4EC7-9641-976B37905940}" dt="2024-06-12T14:55:22.609" v="5387" actId="20577"/>
          <ac:spMkLst>
            <pc:docMk/>
            <pc:sldMk cId="2431108354" sldId="260"/>
            <ac:spMk id="8" creationId="{2934FC33-1599-F242-B7BD-2088616822C2}"/>
          </ac:spMkLst>
        </pc:spChg>
      </pc:sldChg>
      <pc:sldChg chg="modSp add mod ord">
        <pc:chgData name="Meghan Davignon" userId="e13c49aa-5716-41a1-8d25-c6d6b337ffff" providerId="ADAL" clId="{9213585F-68ED-4EC7-9641-976B37905940}" dt="2024-06-06T17:12:26.925" v="2120" actId="20577"/>
        <pc:sldMkLst>
          <pc:docMk/>
          <pc:sldMk cId="747992006" sldId="261"/>
        </pc:sldMkLst>
        <pc:spChg chg="mod">
          <ac:chgData name="Meghan Davignon" userId="e13c49aa-5716-41a1-8d25-c6d6b337ffff" providerId="ADAL" clId="{9213585F-68ED-4EC7-9641-976B37905940}" dt="2024-06-06T17:12:26.925" v="2120" actId="20577"/>
          <ac:spMkLst>
            <pc:docMk/>
            <pc:sldMk cId="747992006" sldId="261"/>
            <ac:spMk id="8" creationId="{2934FC33-1599-F242-B7BD-2088616822C2}"/>
          </ac:spMkLst>
        </pc:spChg>
      </pc:sldChg>
      <pc:sldChg chg="modSp add mod">
        <pc:chgData name="Meghan Davignon" userId="e13c49aa-5716-41a1-8d25-c6d6b337ffff" providerId="ADAL" clId="{9213585F-68ED-4EC7-9641-976B37905940}" dt="2024-06-06T17:08:12.708" v="1801" actId="1076"/>
        <pc:sldMkLst>
          <pc:docMk/>
          <pc:sldMk cId="3254388985" sldId="262"/>
        </pc:sldMkLst>
        <pc:spChg chg="mod">
          <ac:chgData name="Meghan Davignon" userId="e13c49aa-5716-41a1-8d25-c6d6b337ffff" providerId="ADAL" clId="{9213585F-68ED-4EC7-9641-976B37905940}" dt="2024-06-06T17:08:12.708" v="1801" actId="1076"/>
          <ac:spMkLst>
            <pc:docMk/>
            <pc:sldMk cId="3254388985" sldId="262"/>
            <ac:spMk id="8" creationId="{2934FC33-1599-F242-B7BD-2088616822C2}"/>
          </ac:spMkLst>
        </pc:spChg>
      </pc:sldChg>
      <pc:sldChg chg="modSp add mod ord">
        <pc:chgData name="Meghan Davignon" userId="e13c49aa-5716-41a1-8d25-c6d6b337ffff" providerId="ADAL" clId="{9213585F-68ED-4EC7-9641-976B37905940}" dt="2024-06-06T17:08:48.693" v="1816" actId="20577"/>
        <pc:sldMkLst>
          <pc:docMk/>
          <pc:sldMk cId="412227528" sldId="263"/>
        </pc:sldMkLst>
        <pc:spChg chg="mod">
          <ac:chgData name="Meghan Davignon" userId="e13c49aa-5716-41a1-8d25-c6d6b337ffff" providerId="ADAL" clId="{9213585F-68ED-4EC7-9641-976B37905940}" dt="2024-06-06T17:08:48.693" v="1816" actId="20577"/>
          <ac:spMkLst>
            <pc:docMk/>
            <pc:sldMk cId="412227528" sldId="263"/>
            <ac:spMk id="4" creationId="{D70C4DC1-F64A-1743-B34D-E6065145F165}"/>
          </ac:spMkLst>
        </pc:spChg>
      </pc:sldChg>
      <pc:sldChg chg="add del">
        <pc:chgData name="Meghan Davignon" userId="e13c49aa-5716-41a1-8d25-c6d6b337ffff" providerId="ADAL" clId="{9213585F-68ED-4EC7-9641-976B37905940}" dt="2024-06-06T17:08:38.775" v="1803"/>
        <pc:sldMkLst>
          <pc:docMk/>
          <pc:sldMk cId="4002898116" sldId="263"/>
        </pc:sldMkLst>
      </pc:sldChg>
      <pc:sldChg chg="modSp add mod ord">
        <pc:chgData name="Meghan Davignon" userId="e13c49aa-5716-41a1-8d25-c6d6b337ffff" providerId="ADAL" clId="{9213585F-68ED-4EC7-9641-976B37905940}" dt="2024-06-06T17:11:22.978" v="2010" actId="20577"/>
        <pc:sldMkLst>
          <pc:docMk/>
          <pc:sldMk cId="4258728799" sldId="264"/>
        </pc:sldMkLst>
        <pc:spChg chg="mod">
          <ac:chgData name="Meghan Davignon" userId="e13c49aa-5716-41a1-8d25-c6d6b337ffff" providerId="ADAL" clId="{9213585F-68ED-4EC7-9641-976B37905940}" dt="2024-06-06T17:09:02.464" v="1823" actId="20577"/>
          <ac:spMkLst>
            <pc:docMk/>
            <pc:sldMk cId="4258728799" sldId="264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11:22.978" v="2010" actId="20577"/>
          <ac:spMkLst>
            <pc:docMk/>
            <pc:sldMk cId="4258728799" sldId="264"/>
            <ac:spMk id="8" creationId="{2934FC33-1599-F242-B7BD-2088616822C2}"/>
          </ac:spMkLst>
        </pc:spChg>
      </pc:sldChg>
      <pc:sldChg chg="modSp add mod ord">
        <pc:chgData name="Meghan Davignon" userId="e13c49aa-5716-41a1-8d25-c6d6b337ffff" providerId="ADAL" clId="{9213585F-68ED-4EC7-9641-976B37905940}" dt="2024-06-06T17:14:13.022" v="2296" actId="20577"/>
        <pc:sldMkLst>
          <pc:docMk/>
          <pc:sldMk cId="3530859916" sldId="265"/>
        </pc:sldMkLst>
        <pc:spChg chg="mod">
          <ac:chgData name="Meghan Davignon" userId="e13c49aa-5716-41a1-8d25-c6d6b337ffff" providerId="ADAL" clId="{9213585F-68ED-4EC7-9641-976B37905940}" dt="2024-06-06T17:12:40.718" v="2129" actId="20577"/>
          <ac:spMkLst>
            <pc:docMk/>
            <pc:sldMk cId="3530859916" sldId="265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14:13.022" v="2296" actId="20577"/>
          <ac:spMkLst>
            <pc:docMk/>
            <pc:sldMk cId="3530859916" sldId="265"/>
            <ac:spMk id="8" creationId="{2934FC33-1599-F242-B7BD-2088616822C2}"/>
          </ac:spMkLst>
        </pc:spChg>
      </pc:sldChg>
      <pc:sldChg chg="modSp add mod ord">
        <pc:chgData name="Meghan Davignon" userId="e13c49aa-5716-41a1-8d25-c6d6b337ffff" providerId="ADAL" clId="{9213585F-68ED-4EC7-9641-976B37905940}" dt="2024-06-06T17:15:40.960" v="2407" actId="20577"/>
        <pc:sldMkLst>
          <pc:docMk/>
          <pc:sldMk cId="2546625054" sldId="266"/>
        </pc:sldMkLst>
        <pc:spChg chg="mod">
          <ac:chgData name="Meghan Davignon" userId="e13c49aa-5716-41a1-8d25-c6d6b337ffff" providerId="ADAL" clId="{9213585F-68ED-4EC7-9641-976B37905940}" dt="2024-06-06T17:14:35.283" v="2311" actId="20577"/>
          <ac:spMkLst>
            <pc:docMk/>
            <pc:sldMk cId="2546625054" sldId="266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15:40.960" v="2407" actId="20577"/>
          <ac:spMkLst>
            <pc:docMk/>
            <pc:sldMk cId="2546625054" sldId="266"/>
            <ac:spMk id="8" creationId="{2934FC33-1599-F242-B7BD-2088616822C2}"/>
          </ac:spMkLst>
        </pc:spChg>
      </pc:sldChg>
      <pc:sldChg chg="modSp add del mod ord">
        <pc:chgData name="Meghan Davignon" userId="e13c49aa-5716-41a1-8d25-c6d6b337ffff" providerId="ADAL" clId="{9213585F-68ED-4EC7-9641-976B37905940}" dt="2024-06-12T14:51:28.367" v="4997" actId="2696"/>
        <pc:sldMkLst>
          <pc:docMk/>
          <pc:sldMk cId="274924157" sldId="267"/>
        </pc:sldMkLst>
        <pc:spChg chg="mod">
          <ac:chgData name="Meghan Davignon" userId="e13c49aa-5716-41a1-8d25-c6d6b337ffff" providerId="ADAL" clId="{9213585F-68ED-4EC7-9641-976B37905940}" dt="2024-06-06T17:19:03.010" v="2417" actId="20577"/>
          <ac:spMkLst>
            <pc:docMk/>
            <pc:sldMk cId="274924157" sldId="267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40:15.835" v="3944" actId="20577"/>
          <ac:spMkLst>
            <pc:docMk/>
            <pc:sldMk cId="274924157" sldId="267"/>
            <ac:spMk id="8" creationId="{2934FC33-1599-F242-B7BD-2088616822C2}"/>
          </ac:spMkLst>
        </pc:spChg>
      </pc:sldChg>
      <pc:sldChg chg="modSp add del mod ord">
        <pc:chgData name="Meghan Davignon" userId="e13c49aa-5716-41a1-8d25-c6d6b337ffff" providerId="ADAL" clId="{9213585F-68ED-4EC7-9641-976B37905940}" dt="2024-06-12T14:51:31.827" v="4998" actId="2696"/>
        <pc:sldMkLst>
          <pc:docMk/>
          <pc:sldMk cId="2950617094" sldId="268"/>
        </pc:sldMkLst>
        <pc:spChg chg="mod">
          <ac:chgData name="Meghan Davignon" userId="e13c49aa-5716-41a1-8d25-c6d6b337ffff" providerId="ADAL" clId="{9213585F-68ED-4EC7-9641-976B37905940}" dt="2024-06-06T17:19:24.534" v="2450" actId="20577"/>
          <ac:spMkLst>
            <pc:docMk/>
            <pc:sldMk cId="2950617094" sldId="268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20:39.637" v="2577" actId="20577"/>
          <ac:spMkLst>
            <pc:docMk/>
            <pc:sldMk cId="2950617094" sldId="268"/>
            <ac:spMk id="8" creationId="{2934FC33-1599-F242-B7BD-2088616822C2}"/>
          </ac:spMkLst>
        </pc:spChg>
      </pc:sldChg>
      <pc:sldChg chg="add">
        <pc:chgData name="Meghan Davignon" userId="e13c49aa-5716-41a1-8d25-c6d6b337ffff" providerId="ADAL" clId="{9213585F-68ED-4EC7-9641-976B37905940}" dt="2024-06-06T17:21:26.517" v="2578" actId="2890"/>
        <pc:sldMkLst>
          <pc:docMk/>
          <pc:sldMk cId="628681341" sldId="269"/>
        </pc:sldMkLst>
      </pc:sldChg>
      <pc:sldChg chg="modSp add mod ord">
        <pc:chgData name="Meghan Davignon" userId="e13c49aa-5716-41a1-8d25-c6d6b337ffff" providerId="ADAL" clId="{9213585F-68ED-4EC7-9641-976B37905940}" dt="2024-06-12T14:46:46.603" v="4919" actId="20577"/>
        <pc:sldMkLst>
          <pc:docMk/>
          <pc:sldMk cId="210869897" sldId="270"/>
        </pc:sldMkLst>
        <pc:spChg chg="mod">
          <ac:chgData name="Meghan Davignon" userId="e13c49aa-5716-41a1-8d25-c6d6b337ffff" providerId="ADAL" clId="{9213585F-68ED-4EC7-9641-976B37905940}" dt="2024-06-12T14:44:00.212" v="4740" actId="20577"/>
          <ac:spMkLst>
            <pc:docMk/>
            <pc:sldMk cId="210869897" sldId="270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46:46.603" v="4919" actId="20577"/>
          <ac:spMkLst>
            <pc:docMk/>
            <pc:sldMk cId="210869897" sldId="270"/>
            <ac:spMk id="8" creationId="{2934FC33-1599-F242-B7BD-2088616822C2}"/>
          </ac:spMkLst>
        </pc:spChg>
      </pc:sldChg>
      <pc:sldChg chg="modSp add mod">
        <pc:chgData name="Meghan Davignon" userId="e13c49aa-5716-41a1-8d25-c6d6b337ffff" providerId="ADAL" clId="{9213585F-68ED-4EC7-9641-976B37905940}" dt="2024-06-12T14:58:13.727" v="5395" actId="20577"/>
        <pc:sldMkLst>
          <pc:docMk/>
          <pc:sldMk cId="3983497914" sldId="271"/>
        </pc:sldMkLst>
        <pc:spChg chg="mod">
          <ac:chgData name="Meghan Davignon" userId="e13c49aa-5716-41a1-8d25-c6d6b337ffff" providerId="ADAL" clId="{9213585F-68ED-4EC7-9641-976B37905940}" dt="2024-06-12T14:58:13.727" v="5395" actId="20577"/>
          <ac:spMkLst>
            <pc:docMk/>
            <pc:sldMk cId="3983497914" sldId="271"/>
            <ac:spMk id="8" creationId="{2934FC33-1599-F242-B7BD-2088616822C2}"/>
          </ac:spMkLst>
        </pc:spChg>
      </pc:sldChg>
      <pc:sldChg chg="modSp add mod">
        <pc:chgData name="Meghan Davignon" userId="e13c49aa-5716-41a1-8d25-c6d6b337ffff" providerId="ADAL" clId="{9213585F-68ED-4EC7-9641-976B37905940}" dt="2024-06-12T14:58:18.375" v="5403" actId="20577"/>
        <pc:sldMkLst>
          <pc:docMk/>
          <pc:sldMk cId="2873270737" sldId="272"/>
        </pc:sldMkLst>
        <pc:spChg chg="mod">
          <ac:chgData name="Meghan Davignon" userId="e13c49aa-5716-41a1-8d25-c6d6b337ffff" providerId="ADAL" clId="{9213585F-68ED-4EC7-9641-976B37905940}" dt="2024-06-06T17:31:35.706" v="3427" actId="20577"/>
          <ac:spMkLst>
            <pc:docMk/>
            <pc:sldMk cId="2873270737" sldId="272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58:18.375" v="5403" actId="20577"/>
          <ac:spMkLst>
            <pc:docMk/>
            <pc:sldMk cId="2873270737" sldId="272"/>
            <ac:spMk id="8" creationId="{2934FC33-1599-F242-B7BD-2088616822C2}"/>
          </ac:spMkLst>
        </pc:spChg>
      </pc:sldChg>
      <pc:sldChg chg="modSp add mod ord">
        <pc:chgData name="Meghan Davignon" userId="e13c49aa-5716-41a1-8d25-c6d6b337ffff" providerId="ADAL" clId="{9213585F-68ED-4EC7-9641-976B37905940}" dt="2024-06-06T17:41:14.467" v="4035" actId="20577"/>
        <pc:sldMkLst>
          <pc:docMk/>
          <pc:sldMk cId="771156663" sldId="273"/>
        </pc:sldMkLst>
        <pc:spChg chg="mod">
          <ac:chgData name="Meghan Davignon" userId="e13c49aa-5716-41a1-8d25-c6d6b337ffff" providerId="ADAL" clId="{9213585F-68ED-4EC7-9641-976B37905940}" dt="2024-06-06T17:39:55.946" v="3897" actId="20577"/>
          <ac:spMkLst>
            <pc:docMk/>
            <pc:sldMk cId="771156663" sldId="273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06T17:41:14.467" v="4035" actId="20577"/>
          <ac:spMkLst>
            <pc:docMk/>
            <pc:sldMk cId="771156663" sldId="273"/>
            <ac:spMk id="8" creationId="{2934FC33-1599-F242-B7BD-2088616822C2}"/>
          </ac:spMkLst>
        </pc:spChg>
      </pc:sldChg>
      <pc:sldChg chg="addSp delSp modSp add mod">
        <pc:chgData name="Meghan Davignon" userId="e13c49aa-5716-41a1-8d25-c6d6b337ffff" providerId="ADAL" clId="{9213585F-68ED-4EC7-9641-976B37905940}" dt="2024-06-12T14:43:52.577" v="4739" actId="6549"/>
        <pc:sldMkLst>
          <pc:docMk/>
          <pc:sldMk cId="2439331523" sldId="274"/>
        </pc:sldMkLst>
        <pc:spChg chg="mod">
          <ac:chgData name="Meghan Davignon" userId="e13c49aa-5716-41a1-8d25-c6d6b337ffff" providerId="ADAL" clId="{9213585F-68ED-4EC7-9641-976B37905940}" dt="2024-06-12T14:12:19.384" v="4037" actId="20577"/>
          <ac:spMkLst>
            <pc:docMk/>
            <pc:sldMk cId="2439331523" sldId="274"/>
            <ac:spMk id="4" creationId="{D70C4DC1-F64A-1743-B34D-E6065145F165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5" creationId="{081F6308-E449-9605-7858-92DD1B575502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6" creationId="{EA0C3955-57C2-3A9B-77BB-D57B3892DD8B}"/>
          </ac:spMkLst>
        </pc:spChg>
        <pc:spChg chg="add del mod">
          <ac:chgData name="Meghan Davignon" userId="e13c49aa-5716-41a1-8d25-c6d6b337ffff" providerId="ADAL" clId="{9213585F-68ED-4EC7-9641-976B37905940}" dt="2024-06-12T14:22:45.842" v="4554" actId="478"/>
          <ac:spMkLst>
            <pc:docMk/>
            <pc:sldMk cId="2439331523" sldId="274"/>
            <ac:spMk id="7" creationId="{7B72E611-F6E6-8344-56EF-601CF1642062}"/>
          </ac:spMkLst>
        </pc:spChg>
        <pc:spChg chg="mod">
          <ac:chgData name="Meghan Davignon" userId="e13c49aa-5716-41a1-8d25-c6d6b337ffff" providerId="ADAL" clId="{9213585F-68ED-4EC7-9641-976B37905940}" dt="2024-06-12T14:43:52.577" v="4739" actId="6549"/>
          <ac:spMkLst>
            <pc:docMk/>
            <pc:sldMk cId="2439331523" sldId="274"/>
            <ac:spMk id="8" creationId="{2934FC33-1599-F242-B7BD-2088616822C2}"/>
          </ac:spMkLst>
        </pc:spChg>
        <pc:spChg chg="add del mod">
          <ac:chgData name="Meghan Davignon" userId="e13c49aa-5716-41a1-8d25-c6d6b337ffff" providerId="ADAL" clId="{9213585F-68ED-4EC7-9641-976B37905940}" dt="2024-06-12T14:22:44.963" v="4553" actId="478"/>
          <ac:spMkLst>
            <pc:docMk/>
            <pc:sldMk cId="2439331523" sldId="274"/>
            <ac:spMk id="9" creationId="{13AB3F17-8049-BDD5-C317-5AC2C4CED467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0" creationId="{DDA1C471-530B-DB4D-087B-DA74F6DF8DC3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1" creationId="{1FA71903-AAA1-76EA-C751-3515807A105E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2" creationId="{164D6472-0C2F-97A6-9583-71A9249E8A69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3" creationId="{372C5293-96C5-2166-7440-8DBED8345CBD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4" creationId="{853B1792-B37B-C9D0-9486-C92FD67B16FC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5" creationId="{290FDC6E-3484-E67B-65B3-176135157C51}"/>
          </ac:spMkLst>
        </pc:spChg>
        <pc:spChg chg="add mod">
          <ac:chgData name="Meghan Davignon" userId="e13c49aa-5716-41a1-8d25-c6d6b337ffff" providerId="ADAL" clId="{9213585F-68ED-4EC7-9641-976B37905940}" dt="2024-06-12T14:42:56.300" v="4733" actId="164"/>
          <ac:spMkLst>
            <pc:docMk/>
            <pc:sldMk cId="2439331523" sldId="274"/>
            <ac:spMk id="16" creationId="{A30612ED-7BF3-967A-FAA0-567ACC8399A6}"/>
          </ac:spMkLst>
        </pc:spChg>
        <pc:grpChg chg="add mod">
          <ac:chgData name="Meghan Davignon" userId="e13c49aa-5716-41a1-8d25-c6d6b337ffff" providerId="ADAL" clId="{9213585F-68ED-4EC7-9641-976B37905940}" dt="2024-06-12T14:43:09.459" v="4734" actId="1076"/>
          <ac:grpSpMkLst>
            <pc:docMk/>
            <pc:sldMk cId="2439331523" sldId="274"/>
            <ac:grpSpMk id="17" creationId="{85D7F2E4-DEF9-BB1C-2C64-097F72960898}"/>
          </ac:grpSpMkLst>
        </pc:grpChg>
        <pc:graphicFrameChg chg="add mod modGraphic">
          <ac:chgData name="Meghan Davignon" userId="e13c49aa-5716-41a1-8d25-c6d6b337ffff" providerId="ADAL" clId="{9213585F-68ED-4EC7-9641-976B37905940}" dt="2024-06-12T14:43:09.459" v="4734" actId="1076"/>
          <ac:graphicFrameMkLst>
            <pc:docMk/>
            <pc:sldMk cId="2439331523" sldId="274"/>
            <ac:graphicFrameMk id="3" creationId="{C0F1E6E5-A73A-B908-1792-DF0817347E97}"/>
          </ac:graphicFrameMkLst>
        </pc:graphicFrameChg>
      </pc:sldChg>
      <pc:sldChg chg="modSp add mod">
        <pc:chgData name="Meghan Davignon" userId="e13c49aa-5716-41a1-8d25-c6d6b337ffff" providerId="ADAL" clId="{9213585F-68ED-4EC7-9641-976B37905940}" dt="2024-06-12T14:51:47.693" v="5037" actId="20577"/>
        <pc:sldMkLst>
          <pc:docMk/>
          <pc:sldMk cId="2664221233" sldId="275"/>
        </pc:sldMkLst>
        <pc:spChg chg="mod">
          <ac:chgData name="Meghan Davignon" userId="e13c49aa-5716-41a1-8d25-c6d6b337ffff" providerId="ADAL" clId="{9213585F-68ED-4EC7-9641-976B37905940}" dt="2024-06-12T14:51:42.238" v="5018" actId="20577"/>
          <ac:spMkLst>
            <pc:docMk/>
            <pc:sldMk cId="2664221233" sldId="275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51:47.693" v="5037" actId="20577"/>
          <ac:spMkLst>
            <pc:docMk/>
            <pc:sldMk cId="2664221233" sldId="275"/>
            <ac:spMk id="8" creationId="{2934FC33-1599-F242-B7BD-2088616822C2}"/>
          </ac:spMkLst>
        </pc:spChg>
      </pc:sldChg>
      <pc:sldChg chg="modSp add mod">
        <pc:chgData name="Meghan Davignon" userId="e13c49aa-5716-41a1-8d25-c6d6b337ffff" providerId="ADAL" clId="{9213585F-68ED-4EC7-9641-976B37905940}" dt="2024-06-12T14:52:33.799" v="5128" actId="20577"/>
        <pc:sldMkLst>
          <pc:docMk/>
          <pc:sldMk cId="2345731613" sldId="276"/>
        </pc:sldMkLst>
        <pc:spChg chg="mod">
          <ac:chgData name="Meghan Davignon" userId="e13c49aa-5716-41a1-8d25-c6d6b337ffff" providerId="ADAL" clId="{9213585F-68ED-4EC7-9641-976B37905940}" dt="2024-06-12T14:51:57.669" v="5057" actId="20577"/>
          <ac:spMkLst>
            <pc:docMk/>
            <pc:sldMk cId="2345731613" sldId="276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52:33.799" v="5128" actId="20577"/>
          <ac:spMkLst>
            <pc:docMk/>
            <pc:sldMk cId="2345731613" sldId="276"/>
            <ac:spMk id="8" creationId="{2934FC33-1599-F242-B7BD-2088616822C2}"/>
          </ac:spMkLst>
        </pc:spChg>
      </pc:sldChg>
      <pc:sldChg chg="addSp delSp modSp add mod ord">
        <pc:chgData name="Meghan Davignon" userId="e13c49aa-5716-41a1-8d25-c6d6b337ffff" providerId="ADAL" clId="{9213585F-68ED-4EC7-9641-976B37905940}" dt="2024-06-25T14:26:17.956" v="6191" actId="1076"/>
        <pc:sldMkLst>
          <pc:docMk/>
          <pc:sldMk cId="3922987394" sldId="277"/>
        </pc:sldMkLst>
        <pc:spChg chg="mod">
          <ac:chgData name="Meghan Davignon" userId="e13c49aa-5716-41a1-8d25-c6d6b337ffff" providerId="ADAL" clId="{9213585F-68ED-4EC7-9641-976B37905940}" dt="2024-06-12T14:52:50.808" v="5149" actId="20577"/>
          <ac:spMkLst>
            <pc:docMk/>
            <pc:sldMk cId="3922987394" sldId="277"/>
            <ac:spMk id="4" creationId="{D70C4DC1-F64A-1743-B34D-E6065145F165}"/>
          </ac:spMkLst>
        </pc:spChg>
        <pc:spChg chg="del mod">
          <ac:chgData name="Meghan Davignon" userId="e13c49aa-5716-41a1-8d25-c6d6b337ffff" providerId="ADAL" clId="{9213585F-68ED-4EC7-9641-976B37905940}" dt="2024-06-25T14:26:08.145" v="6188"/>
          <ac:spMkLst>
            <pc:docMk/>
            <pc:sldMk cId="3922987394" sldId="277"/>
            <ac:spMk id="8" creationId="{2934FC33-1599-F242-B7BD-2088616822C2}"/>
          </ac:spMkLst>
        </pc:spChg>
        <pc:picChg chg="add mod">
          <ac:chgData name="Meghan Davignon" userId="e13c49aa-5716-41a1-8d25-c6d6b337ffff" providerId="ADAL" clId="{9213585F-68ED-4EC7-9641-976B37905940}" dt="2024-06-25T14:26:17.956" v="6191" actId="1076"/>
          <ac:picMkLst>
            <pc:docMk/>
            <pc:sldMk cId="3922987394" sldId="277"/>
            <ac:picMk id="5" creationId="{43DA2DBC-1E45-6C00-DB5F-6285BCAAE85F}"/>
          </ac:picMkLst>
        </pc:picChg>
      </pc:sldChg>
      <pc:sldChg chg="addSp modSp add mod">
        <pc:chgData name="Meghan Davignon" userId="e13c49aa-5716-41a1-8d25-c6d6b337ffff" providerId="ADAL" clId="{9213585F-68ED-4EC7-9641-976B37905940}" dt="2024-06-25T14:28:45.373" v="6277" actId="1076"/>
        <pc:sldMkLst>
          <pc:docMk/>
          <pc:sldMk cId="2500615360" sldId="278"/>
        </pc:sldMkLst>
        <pc:spChg chg="mod">
          <ac:chgData name="Meghan Davignon" userId="e13c49aa-5716-41a1-8d25-c6d6b337ffff" providerId="ADAL" clId="{9213585F-68ED-4EC7-9641-976B37905940}" dt="2024-06-12T14:53:06.412" v="5181" actId="20577"/>
          <ac:spMkLst>
            <pc:docMk/>
            <pc:sldMk cId="2500615360" sldId="278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25T14:28:45.373" v="6277" actId="1076"/>
          <ac:spMkLst>
            <pc:docMk/>
            <pc:sldMk cId="2500615360" sldId="278"/>
            <ac:spMk id="8" creationId="{2934FC33-1599-F242-B7BD-2088616822C2}"/>
          </ac:spMkLst>
        </pc:spChg>
        <pc:picChg chg="add mod">
          <ac:chgData name="Meghan Davignon" userId="e13c49aa-5716-41a1-8d25-c6d6b337ffff" providerId="ADAL" clId="{9213585F-68ED-4EC7-9641-976B37905940}" dt="2024-06-25T14:27:08.634" v="6193" actId="14100"/>
          <ac:picMkLst>
            <pc:docMk/>
            <pc:sldMk cId="2500615360" sldId="278"/>
            <ac:picMk id="5" creationId="{A92E7A63-6FD9-0279-4BFB-35D1DD20164A}"/>
          </ac:picMkLst>
        </pc:picChg>
      </pc:sldChg>
      <pc:sldChg chg="addSp delSp modSp add mod ord">
        <pc:chgData name="Meghan Davignon" userId="e13c49aa-5716-41a1-8d25-c6d6b337ffff" providerId="ADAL" clId="{9213585F-68ED-4EC7-9641-976B37905940}" dt="2024-06-25T14:34:10.860" v="6343" actId="1076"/>
        <pc:sldMkLst>
          <pc:docMk/>
          <pc:sldMk cId="4155583798" sldId="279"/>
        </pc:sldMkLst>
        <pc:spChg chg="mod">
          <ac:chgData name="Meghan Davignon" userId="e13c49aa-5716-41a1-8d25-c6d6b337ffff" providerId="ADAL" clId="{9213585F-68ED-4EC7-9641-976B37905940}" dt="2024-06-12T14:53:29.425" v="5201" actId="20577"/>
          <ac:spMkLst>
            <pc:docMk/>
            <pc:sldMk cId="4155583798" sldId="279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25T14:34:04.989" v="6341" actId="1076"/>
          <ac:spMkLst>
            <pc:docMk/>
            <pc:sldMk cId="4155583798" sldId="279"/>
            <ac:spMk id="8" creationId="{2934FC33-1599-F242-B7BD-2088616822C2}"/>
          </ac:spMkLst>
        </pc:spChg>
        <pc:picChg chg="add del">
          <ac:chgData name="Meghan Davignon" userId="e13c49aa-5716-41a1-8d25-c6d6b337ffff" providerId="ADAL" clId="{9213585F-68ED-4EC7-9641-976B37905940}" dt="2024-06-25T14:34:00.249" v="6340" actId="22"/>
          <ac:picMkLst>
            <pc:docMk/>
            <pc:sldMk cId="4155583798" sldId="279"/>
            <ac:picMk id="5" creationId="{B2481699-D310-20E2-F2D3-46D6F6D28CE9}"/>
          </ac:picMkLst>
        </pc:picChg>
        <pc:picChg chg="add mod">
          <ac:chgData name="Meghan Davignon" userId="e13c49aa-5716-41a1-8d25-c6d6b337ffff" providerId="ADAL" clId="{9213585F-68ED-4EC7-9641-976B37905940}" dt="2024-06-25T14:34:10.860" v="6343" actId="1076"/>
          <ac:picMkLst>
            <pc:docMk/>
            <pc:sldMk cId="4155583798" sldId="279"/>
            <ac:picMk id="7" creationId="{FD900A82-7C98-0219-0DB2-67F1C82E21C3}"/>
          </ac:picMkLst>
        </pc:picChg>
      </pc:sldChg>
      <pc:sldChg chg="modSp add mod">
        <pc:chgData name="Meghan Davignon" userId="e13c49aa-5716-41a1-8d25-c6d6b337ffff" providerId="ADAL" clId="{9213585F-68ED-4EC7-9641-976B37905940}" dt="2024-06-25T14:42:27.509" v="6635" actId="1076"/>
        <pc:sldMkLst>
          <pc:docMk/>
          <pc:sldMk cId="2241034671" sldId="280"/>
        </pc:sldMkLst>
        <pc:spChg chg="mod">
          <ac:chgData name="Meghan Davignon" userId="e13c49aa-5716-41a1-8d25-c6d6b337ffff" providerId="ADAL" clId="{9213585F-68ED-4EC7-9641-976B37905940}" dt="2024-06-12T14:53:50.471" v="5213" actId="20577"/>
          <ac:spMkLst>
            <pc:docMk/>
            <pc:sldMk cId="2241034671" sldId="280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25T14:42:27.509" v="6635" actId="1076"/>
          <ac:spMkLst>
            <pc:docMk/>
            <pc:sldMk cId="2241034671" sldId="280"/>
            <ac:spMk id="8" creationId="{2934FC33-1599-F242-B7BD-2088616822C2}"/>
          </ac:spMkLst>
        </pc:spChg>
      </pc:sldChg>
      <pc:sldChg chg="modSp add mod">
        <pc:chgData name="Meghan Davignon" userId="e13c49aa-5716-41a1-8d25-c6d6b337ffff" providerId="ADAL" clId="{9213585F-68ED-4EC7-9641-976B37905940}" dt="2024-06-12T14:55:01.265" v="5351" actId="20577"/>
        <pc:sldMkLst>
          <pc:docMk/>
          <pc:sldMk cId="2952837470" sldId="281"/>
        </pc:sldMkLst>
        <pc:spChg chg="mod">
          <ac:chgData name="Meghan Davignon" userId="e13c49aa-5716-41a1-8d25-c6d6b337ffff" providerId="ADAL" clId="{9213585F-68ED-4EC7-9641-976B37905940}" dt="2024-06-12T14:54:57.364" v="5348" actId="20577"/>
          <ac:spMkLst>
            <pc:docMk/>
            <pc:sldMk cId="2952837470" sldId="281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4:55:01.265" v="5351" actId="20577"/>
          <ac:spMkLst>
            <pc:docMk/>
            <pc:sldMk cId="2952837470" sldId="281"/>
            <ac:spMk id="8" creationId="{2934FC33-1599-F242-B7BD-2088616822C2}"/>
          </ac:spMkLst>
        </pc:spChg>
      </pc:sldChg>
      <pc:sldChg chg="addSp modSp add mod ord">
        <pc:chgData name="Meghan Davignon" userId="e13c49aa-5716-41a1-8d25-c6d6b337ffff" providerId="ADAL" clId="{9213585F-68ED-4EC7-9641-976B37905940}" dt="2024-06-12T15:31:19.683" v="5930" actId="1076"/>
        <pc:sldMkLst>
          <pc:docMk/>
          <pc:sldMk cId="4203393094" sldId="282"/>
        </pc:sldMkLst>
        <pc:spChg chg="mod">
          <ac:chgData name="Meghan Davignon" userId="e13c49aa-5716-41a1-8d25-c6d6b337ffff" providerId="ADAL" clId="{9213585F-68ED-4EC7-9641-976B37905940}" dt="2024-06-12T15:07:57.031" v="5415" actId="20577"/>
          <ac:spMkLst>
            <pc:docMk/>
            <pc:sldMk cId="4203393094" sldId="282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5:31:19.683" v="5930" actId="1076"/>
          <ac:spMkLst>
            <pc:docMk/>
            <pc:sldMk cId="4203393094" sldId="282"/>
            <ac:spMk id="8" creationId="{2934FC33-1599-F242-B7BD-2088616822C2}"/>
          </ac:spMkLst>
        </pc:spChg>
        <pc:graphicFrameChg chg="add mod modGraphic">
          <ac:chgData name="Meghan Davignon" userId="e13c49aa-5716-41a1-8d25-c6d6b337ffff" providerId="ADAL" clId="{9213585F-68ED-4EC7-9641-976B37905940}" dt="2024-06-12T15:26:58.613" v="5826" actId="2165"/>
          <ac:graphicFrameMkLst>
            <pc:docMk/>
            <pc:sldMk cId="4203393094" sldId="282"/>
            <ac:graphicFrameMk id="3" creationId="{5BDA1147-5406-2A5A-ED13-8FF50BEC35B8}"/>
          </ac:graphicFrameMkLst>
        </pc:graphicFrameChg>
      </pc:sldChg>
      <pc:sldChg chg="modSp add mod ord">
        <pc:chgData name="Meghan Davignon" userId="e13c49aa-5716-41a1-8d25-c6d6b337ffff" providerId="ADAL" clId="{9213585F-68ED-4EC7-9641-976B37905940}" dt="2024-06-12T15:31:13.548" v="5929" actId="1076"/>
        <pc:sldMkLst>
          <pc:docMk/>
          <pc:sldMk cId="2420138443" sldId="283"/>
        </pc:sldMkLst>
        <pc:spChg chg="mod">
          <ac:chgData name="Meghan Davignon" userId="e13c49aa-5716-41a1-8d25-c6d6b337ffff" providerId="ADAL" clId="{9213585F-68ED-4EC7-9641-976B37905940}" dt="2024-06-12T15:27:13.536" v="5848" actId="20577"/>
          <ac:spMkLst>
            <pc:docMk/>
            <pc:sldMk cId="2420138443" sldId="283"/>
            <ac:spMk id="4" creationId="{D70C4DC1-F64A-1743-B34D-E6065145F165}"/>
          </ac:spMkLst>
        </pc:spChg>
        <pc:spChg chg="mod">
          <ac:chgData name="Meghan Davignon" userId="e13c49aa-5716-41a1-8d25-c6d6b337ffff" providerId="ADAL" clId="{9213585F-68ED-4EC7-9641-976B37905940}" dt="2024-06-12T15:31:13.548" v="5929" actId="1076"/>
          <ac:spMkLst>
            <pc:docMk/>
            <pc:sldMk cId="2420138443" sldId="283"/>
            <ac:spMk id="8" creationId="{2934FC33-1599-F242-B7BD-2088616822C2}"/>
          </ac:spMkLst>
        </pc:spChg>
        <pc:graphicFrameChg chg="modGraphic">
          <ac:chgData name="Meghan Davignon" userId="e13c49aa-5716-41a1-8d25-c6d6b337ffff" providerId="ADAL" clId="{9213585F-68ED-4EC7-9641-976B37905940}" dt="2024-06-12T15:31:00.299" v="5928" actId="2165"/>
          <ac:graphicFrameMkLst>
            <pc:docMk/>
            <pc:sldMk cId="2420138443" sldId="283"/>
            <ac:graphicFrameMk id="3" creationId="{5BDA1147-5406-2A5A-ED13-8FF50BEC35B8}"/>
          </ac:graphicFrameMkLst>
        </pc:graphicFrameChg>
      </pc:sldChg>
      <pc:sldChg chg="addSp modSp add mod ord">
        <pc:chgData name="Meghan Davignon" userId="e13c49aa-5716-41a1-8d25-c6d6b337ffff" providerId="ADAL" clId="{9213585F-68ED-4EC7-9641-976B37905940}" dt="2024-06-25T14:35:44.837" v="6413" actId="14100"/>
        <pc:sldMkLst>
          <pc:docMk/>
          <pc:sldMk cId="279612483" sldId="284"/>
        </pc:sldMkLst>
        <pc:spChg chg="mod">
          <ac:chgData name="Meghan Davignon" userId="e13c49aa-5716-41a1-8d25-c6d6b337ffff" providerId="ADAL" clId="{9213585F-68ED-4EC7-9641-976B37905940}" dt="2024-06-12T15:31:48.402" v="5960" actId="20577"/>
          <ac:spMkLst>
            <pc:docMk/>
            <pc:sldMk cId="279612483" sldId="284"/>
            <ac:spMk id="4" creationId="{D70C4DC1-F64A-1743-B34D-E6065145F165}"/>
          </ac:spMkLst>
        </pc:spChg>
        <pc:spChg chg="add mod">
          <ac:chgData name="Meghan Davignon" userId="e13c49aa-5716-41a1-8d25-c6d6b337ffff" providerId="ADAL" clId="{9213585F-68ED-4EC7-9641-976B37905940}" dt="2024-06-25T14:35:44.837" v="6413" actId="14100"/>
          <ac:spMkLst>
            <pc:docMk/>
            <pc:sldMk cId="279612483" sldId="284"/>
            <ac:spMk id="5" creationId="{801EBBCA-050B-2ECA-3A49-E803F17F3D7F}"/>
          </ac:spMkLst>
        </pc:spChg>
        <pc:spChg chg="mod">
          <ac:chgData name="Meghan Davignon" userId="e13c49aa-5716-41a1-8d25-c6d6b337ffff" providerId="ADAL" clId="{9213585F-68ED-4EC7-9641-976B37905940}" dt="2024-06-25T14:35:28.864" v="6405" actId="21"/>
          <ac:spMkLst>
            <pc:docMk/>
            <pc:sldMk cId="279612483" sldId="284"/>
            <ac:spMk id="8" creationId="{2934FC33-1599-F242-B7BD-2088616822C2}"/>
          </ac:spMkLst>
        </pc:spChg>
        <pc:graphicFrameChg chg="mod modGraphic">
          <ac:chgData name="Meghan Davignon" userId="e13c49aa-5716-41a1-8d25-c6d6b337ffff" providerId="ADAL" clId="{9213585F-68ED-4EC7-9641-976B37905940}" dt="2024-06-12T15:32:23.823" v="5990" actId="2165"/>
          <ac:graphicFrameMkLst>
            <pc:docMk/>
            <pc:sldMk cId="279612483" sldId="284"/>
            <ac:graphicFrameMk id="3" creationId="{5BDA1147-5406-2A5A-ED13-8FF50BEC35B8}"/>
          </ac:graphicFrameMkLst>
        </pc:graphicFrameChg>
      </pc:sldChg>
    </pc:docChg>
  </pc:docChgLst>
  <pc:docChgLst>
    <pc:chgData clId="Web-{54A40B96-3905-B51B-361D-282153A34B95}"/>
    <pc:docChg chg="addSld">
      <pc:chgData name="" userId="" providerId="" clId="Web-{54A40B96-3905-B51B-361D-282153A34B95}" dt="2024-07-16T00:06:27.190" v="0"/>
      <pc:docMkLst>
        <pc:docMk/>
      </pc:docMkLst>
      <pc:sldChg chg="add">
        <pc:chgData name="" userId="" providerId="" clId="Web-{54A40B96-3905-B51B-361D-282153A34B95}" dt="2024-07-16T00:06:27.190" v="0"/>
        <pc:sldMkLst>
          <pc:docMk/>
          <pc:sldMk cId="4171152783" sldId="286"/>
        </pc:sldMkLst>
      </pc:sldChg>
    </pc:docChg>
  </pc:docChgLst>
  <pc:docChgLst>
    <pc:chgData name="Sophia Wojahn" userId="5977cf0b-2d35-472f-9fc1-27e7243bd7cb" providerId="ADAL" clId="{B57C0FA6-F4E6-46B1-B6E0-9B9A9C170FD9}"/>
    <pc:docChg chg="undo redo custSel modSld">
      <pc:chgData name="Sophia Wojahn" userId="5977cf0b-2d35-472f-9fc1-27e7243bd7cb" providerId="ADAL" clId="{B57C0FA6-F4E6-46B1-B6E0-9B9A9C170FD9}" dt="2024-07-15T20:32:10.637" v="395" actId="207"/>
      <pc:docMkLst>
        <pc:docMk/>
      </pc:docMkLst>
      <pc:sldChg chg="modSp mod">
        <pc:chgData name="Sophia Wojahn" userId="5977cf0b-2d35-472f-9fc1-27e7243bd7cb" providerId="ADAL" clId="{B57C0FA6-F4E6-46B1-B6E0-9B9A9C170FD9}" dt="2024-07-15T19:55:58.710" v="29" actId="20577"/>
        <pc:sldMkLst>
          <pc:docMk/>
          <pc:sldMk cId="1199068948" sldId="257"/>
        </pc:sldMkLst>
        <pc:spChg chg="mod">
          <ac:chgData name="Sophia Wojahn" userId="5977cf0b-2d35-472f-9fc1-27e7243bd7cb" providerId="ADAL" clId="{B57C0FA6-F4E6-46B1-B6E0-9B9A9C170FD9}" dt="2024-07-15T19:55:06.567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19:55:58.710" v="29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19:56:41.287" v="36" actId="14100"/>
        <pc:sldMkLst>
          <pc:docMk/>
          <pc:sldMk cId="327137941" sldId="258"/>
        </pc:sldMkLst>
        <pc:spChg chg="mod">
          <ac:chgData name="Sophia Wojahn" userId="5977cf0b-2d35-472f-9fc1-27e7243bd7cb" providerId="ADAL" clId="{B57C0FA6-F4E6-46B1-B6E0-9B9A9C170FD9}" dt="2024-07-15T19:56:17.164" v="31" actId="1076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19:56:41.287" v="36" actId="14100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5:50.226" v="127" actId="20577"/>
        <pc:sldMkLst>
          <pc:docMk/>
          <pc:sldMk cId="2075923487" sldId="259"/>
        </pc:sldMkLst>
        <pc:spChg chg="mod">
          <ac:chgData name="Sophia Wojahn" userId="5977cf0b-2d35-472f-9fc1-27e7243bd7cb" providerId="ADAL" clId="{B57C0FA6-F4E6-46B1-B6E0-9B9A9C170FD9}" dt="2024-07-15T20:00:58.138" v="101" actId="2711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5:50.226" v="127" actId="20577"/>
          <ac:spMkLst>
            <pc:docMk/>
            <pc:sldMk cId="2075923487" sldId="25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32:10.637" v="395" actId="207"/>
        <pc:sldMkLst>
          <pc:docMk/>
          <pc:sldMk cId="2431108354" sldId="260"/>
        </pc:sldMkLst>
        <pc:spChg chg="mod">
          <ac:chgData name="Sophia Wojahn" userId="5977cf0b-2d35-472f-9fc1-27e7243bd7cb" providerId="ADAL" clId="{B57C0FA6-F4E6-46B1-B6E0-9B9A9C170FD9}" dt="2024-07-15T20:31:48.912" v="358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32:10.637" v="395" actId="207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6:39.126" v="168" actId="255"/>
        <pc:sldMkLst>
          <pc:docMk/>
          <pc:sldMk cId="747992006" sldId="261"/>
        </pc:sldMkLst>
        <pc:spChg chg="mod">
          <ac:chgData name="Sophia Wojahn" userId="5977cf0b-2d35-472f-9fc1-27e7243bd7cb" providerId="ADAL" clId="{B57C0FA6-F4E6-46B1-B6E0-9B9A9C170FD9}" dt="2024-07-15T20:05:56.608" v="128" actId="2711"/>
          <ac:spMkLst>
            <pc:docMk/>
            <pc:sldMk cId="747992006" sldId="261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6:39.126" v="168" actId="255"/>
          <ac:spMkLst>
            <pc:docMk/>
            <pc:sldMk cId="747992006" sldId="26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7:24.769" v="176" actId="1076"/>
        <pc:sldMkLst>
          <pc:docMk/>
          <pc:sldMk cId="3254388985" sldId="262"/>
        </pc:sldMkLst>
        <pc:spChg chg="mod">
          <ac:chgData name="Sophia Wojahn" userId="5977cf0b-2d35-472f-9fc1-27e7243bd7cb" providerId="ADAL" clId="{B57C0FA6-F4E6-46B1-B6E0-9B9A9C170FD9}" dt="2024-07-15T20:06:46.321" v="169" actId="2711"/>
          <ac:spMkLst>
            <pc:docMk/>
            <pc:sldMk cId="3254388985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7:24.769" v="176" actId="1076"/>
          <ac:spMkLst>
            <pc:docMk/>
            <pc:sldMk cId="3254388985" sldId="26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8:02.363" v="189" actId="948"/>
        <pc:sldMkLst>
          <pc:docMk/>
          <pc:sldMk cId="4258728799" sldId="264"/>
        </pc:sldMkLst>
        <pc:spChg chg="mod">
          <ac:chgData name="Sophia Wojahn" userId="5977cf0b-2d35-472f-9fc1-27e7243bd7cb" providerId="ADAL" clId="{B57C0FA6-F4E6-46B1-B6E0-9B9A9C170FD9}" dt="2024-07-15T20:08:02.363" v="189" actId="948"/>
          <ac:spMkLst>
            <pc:docMk/>
            <pc:sldMk cId="4258728799" sldId="26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8:48.287" v="228" actId="20577"/>
        <pc:sldMkLst>
          <pc:docMk/>
          <pc:sldMk cId="3530859916" sldId="265"/>
        </pc:sldMkLst>
        <pc:spChg chg="mod">
          <ac:chgData name="Sophia Wojahn" userId="5977cf0b-2d35-472f-9fc1-27e7243bd7cb" providerId="ADAL" clId="{B57C0FA6-F4E6-46B1-B6E0-9B9A9C170FD9}" dt="2024-07-15T20:08:13.808" v="190" actId="2711"/>
          <ac:spMkLst>
            <pc:docMk/>
            <pc:sldMk cId="3530859916" sldId="265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8:48.287" v="228" actId="20577"/>
          <ac:spMkLst>
            <pc:docMk/>
            <pc:sldMk cId="3530859916" sldId="265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9:30.684" v="246" actId="20577"/>
        <pc:sldMkLst>
          <pc:docMk/>
          <pc:sldMk cId="2546625054" sldId="266"/>
        </pc:sldMkLst>
        <pc:spChg chg="mod">
          <ac:chgData name="Sophia Wojahn" userId="5977cf0b-2d35-472f-9fc1-27e7243bd7cb" providerId="ADAL" clId="{B57C0FA6-F4E6-46B1-B6E0-9B9A9C170FD9}" dt="2024-07-15T20:08:56.730" v="229" actId="2711"/>
          <ac:spMkLst>
            <pc:docMk/>
            <pc:sldMk cId="2546625054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9:30.684" v="246" actId="20577"/>
          <ac:spMkLst>
            <pc:docMk/>
            <pc:sldMk cId="2546625054" sldId="26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0:49.335" v="100" actId="1076"/>
        <pc:sldMkLst>
          <pc:docMk/>
          <pc:sldMk cId="628681341" sldId="269"/>
        </pc:sldMkLst>
        <pc:spChg chg="mod">
          <ac:chgData name="Sophia Wojahn" userId="5977cf0b-2d35-472f-9fc1-27e7243bd7cb" providerId="ADAL" clId="{B57C0FA6-F4E6-46B1-B6E0-9B9A9C170FD9}" dt="2024-07-15T20:00:26.195" v="95" actId="1076"/>
          <ac:spMkLst>
            <pc:docMk/>
            <pc:sldMk cId="628681341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0:49.335" v="100" actId="1076"/>
          <ac:spMkLst>
            <pc:docMk/>
            <pc:sldMk cId="628681341" sldId="26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19:57:17.609" v="41" actId="20577"/>
        <pc:sldMkLst>
          <pc:docMk/>
          <pc:sldMk cId="210869897" sldId="270"/>
        </pc:sldMkLst>
        <pc:spChg chg="mod">
          <ac:chgData name="Sophia Wojahn" userId="5977cf0b-2d35-472f-9fc1-27e7243bd7cb" providerId="ADAL" clId="{B57C0FA6-F4E6-46B1-B6E0-9B9A9C170FD9}" dt="2024-07-15T19:56:48.294" v="37" actId="2711"/>
          <ac:spMkLst>
            <pc:docMk/>
            <pc:sldMk cId="210869897" sldId="270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19:57:17.609" v="41" actId="20577"/>
          <ac:spMkLst>
            <pc:docMk/>
            <pc:sldMk cId="210869897" sldId="27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19:59:28.282" v="72" actId="1036"/>
        <pc:sldMkLst>
          <pc:docMk/>
          <pc:sldMk cId="3983497914" sldId="271"/>
        </pc:sldMkLst>
        <pc:spChg chg="mod">
          <ac:chgData name="Sophia Wojahn" userId="5977cf0b-2d35-472f-9fc1-27e7243bd7cb" providerId="ADAL" clId="{B57C0FA6-F4E6-46B1-B6E0-9B9A9C170FD9}" dt="2024-07-15T19:58:36.403" v="55" actId="2711"/>
          <ac:spMkLst>
            <pc:docMk/>
            <pc:sldMk cId="3983497914" sldId="271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19:59:28.282" v="72" actId="1036"/>
          <ac:spMkLst>
            <pc:docMk/>
            <pc:sldMk cId="3983497914" sldId="27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00:17.256" v="93" actId="1036"/>
        <pc:sldMkLst>
          <pc:docMk/>
          <pc:sldMk cId="2873270737" sldId="272"/>
        </pc:sldMkLst>
        <pc:spChg chg="mod">
          <ac:chgData name="Sophia Wojahn" userId="5977cf0b-2d35-472f-9fc1-27e7243bd7cb" providerId="ADAL" clId="{B57C0FA6-F4E6-46B1-B6E0-9B9A9C170FD9}" dt="2024-07-15T19:59:47.401" v="73" actId="2711"/>
          <ac:spMkLst>
            <pc:docMk/>
            <pc:sldMk cId="2873270737" sldId="272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00:17.256" v="93" actId="1036"/>
          <ac:spMkLst>
            <pc:docMk/>
            <pc:sldMk cId="2873270737" sldId="27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10:03.287" v="251" actId="1076"/>
        <pc:sldMkLst>
          <pc:docMk/>
          <pc:sldMk cId="771156663" sldId="273"/>
        </pc:sldMkLst>
        <pc:spChg chg="mod">
          <ac:chgData name="Sophia Wojahn" userId="5977cf0b-2d35-472f-9fc1-27e7243bd7cb" providerId="ADAL" clId="{B57C0FA6-F4E6-46B1-B6E0-9B9A9C170FD9}" dt="2024-07-15T20:09:39.341" v="247" actId="2711"/>
          <ac:spMkLst>
            <pc:docMk/>
            <pc:sldMk cId="771156663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10:03.287" v="251" actId="1076"/>
          <ac:spMkLst>
            <pc:docMk/>
            <pc:sldMk cId="771156663" sldId="27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19:58:18.872" v="53" actId="2085"/>
        <pc:sldMkLst>
          <pc:docMk/>
          <pc:sldMk cId="2439331523" sldId="274"/>
        </pc:sldMkLst>
        <pc:spChg chg="mod">
          <ac:chgData name="Sophia Wojahn" userId="5977cf0b-2d35-472f-9fc1-27e7243bd7cb" providerId="ADAL" clId="{B57C0FA6-F4E6-46B1-B6E0-9B9A9C170FD9}" dt="2024-07-15T19:57:25.311" v="42" actId="2711"/>
          <ac:spMkLst>
            <pc:docMk/>
            <pc:sldMk cId="2439331523" sldId="274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5" creationId="{081F6308-E449-9605-7858-92DD1B575502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6" creationId="{EA0C3955-57C2-3A9B-77BB-D57B3892DD8B}"/>
          </ac:spMkLst>
        </pc:spChg>
        <pc:spChg chg="mod">
          <ac:chgData name="Sophia Wojahn" userId="5977cf0b-2d35-472f-9fc1-27e7243bd7cb" providerId="ADAL" clId="{B57C0FA6-F4E6-46B1-B6E0-9B9A9C170FD9}" dt="2024-07-15T19:58:05.845" v="52" actId="255"/>
          <ac:spMkLst>
            <pc:docMk/>
            <pc:sldMk cId="2439331523" sldId="274"/>
            <ac:spMk id="8" creationId="{2934FC33-1599-F242-B7BD-2088616822C2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0" creationId="{DDA1C471-530B-DB4D-087B-DA74F6DF8DC3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1" creationId="{1FA71903-AAA1-76EA-C751-3515807A105E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2" creationId="{164D6472-0C2F-97A6-9583-71A9249E8A69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3" creationId="{372C5293-96C5-2166-7440-8DBED8345CBD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4" creationId="{853B1792-B37B-C9D0-9486-C92FD67B16FC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5" creationId="{290FDC6E-3484-E67B-65B3-176135157C51}"/>
          </ac:spMkLst>
        </pc:spChg>
        <pc:spChg chg="mod">
          <ac:chgData name="Sophia Wojahn" userId="5977cf0b-2d35-472f-9fc1-27e7243bd7cb" providerId="ADAL" clId="{B57C0FA6-F4E6-46B1-B6E0-9B9A9C170FD9}" dt="2024-07-15T19:58:18.872" v="53" actId="2085"/>
          <ac:spMkLst>
            <pc:docMk/>
            <pc:sldMk cId="2439331523" sldId="274"/>
            <ac:spMk id="16" creationId="{A30612ED-7BF3-967A-FAA0-567ACC8399A6}"/>
          </ac:spMkLst>
        </pc:spChg>
      </pc:sldChg>
      <pc:sldChg chg="modSp mod">
        <pc:chgData name="Sophia Wojahn" userId="5977cf0b-2d35-472f-9fc1-27e7243bd7cb" providerId="ADAL" clId="{B57C0FA6-F4E6-46B1-B6E0-9B9A9C170FD9}" dt="2024-07-15T20:11:38.382" v="268" actId="1076"/>
        <pc:sldMkLst>
          <pc:docMk/>
          <pc:sldMk cId="2664221233" sldId="275"/>
        </pc:sldMkLst>
        <pc:spChg chg="mod">
          <ac:chgData name="Sophia Wojahn" userId="5977cf0b-2d35-472f-9fc1-27e7243bd7cb" providerId="ADAL" clId="{B57C0FA6-F4E6-46B1-B6E0-9B9A9C170FD9}" dt="2024-07-15T20:11:15.992" v="264" actId="1076"/>
          <ac:spMkLst>
            <pc:docMk/>
            <pc:sldMk cId="2664221233" sldId="275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11:38.382" v="268" actId="1076"/>
          <ac:spMkLst>
            <pc:docMk/>
            <pc:sldMk cId="2664221233" sldId="275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29:43.582" v="323" actId="1076"/>
        <pc:sldMkLst>
          <pc:docMk/>
          <pc:sldMk cId="2345731613" sldId="276"/>
        </pc:sldMkLst>
        <pc:spChg chg="mod">
          <ac:chgData name="Sophia Wojahn" userId="5977cf0b-2d35-472f-9fc1-27e7243bd7cb" providerId="ADAL" clId="{B57C0FA6-F4E6-46B1-B6E0-9B9A9C170FD9}" dt="2024-07-15T20:29:23.532" v="321" actId="1076"/>
          <ac:spMkLst>
            <pc:docMk/>
            <pc:sldMk cId="2345731613" sldId="276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29:43.582" v="323" actId="1076"/>
          <ac:spMkLst>
            <pc:docMk/>
            <pc:sldMk cId="2345731613" sldId="27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30:03.437" v="334" actId="20577"/>
        <pc:sldMkLst>
          <pc:docMk/>
          <pc:sldMk cId="3922987394" sldId="277"/>
        </pc:sldMkLst>
        <pc:spChg chg="mod">
          <ac:chgData name="Sophia Wojahn" userId="5977cf0b-2d35-472f-9fc1-27e7243bd7cb" providerId="ADAL" clId="{B57C0FA6-F4E6-46B1-B6E0-9B9A9C170FD9}" dt="2024-07-15T20:30:03.437" v="334" actId="20577"/>
          <ac:spMkLst>
            <pc:docMk/>
            <pc:sldMk cId="3922987394" sldId="277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B57C0FA6-F4E6-46B1-B6E0-9B9A9C170FD9}" dt="2024-07-15T20:30:36.761" v="340" actId="20577"/>
        <pc:sldMkLst>
          <pc:docMk/>
          <pc:sldMk cId="2500615360" sldId="278"/>
        </pc:sldMkLst>
        <pc:spChg chg="mod">
          <ac:chgData name="Sophia Wojahn" userId="5977cf0b-2d35-472f-9fc1-27e7243bd7cb" providerId="ADAL" clId="{B57C0FA6-F4E6-46B1-B6E0-9B9A9C170FD9}" dt="2024-07-15T20:30:10.008" v="335" actId="2711"/>
          <ac:spMkLst>
            <pc:docMk/>
            <pc:sldMk cId="2500615360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30:36.761" v="340" actId="20577"/>
          <ac:spMkLst>
            <pc:docMk/>
            <pc:sldMk cId="2500615360" sldId="27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30:43.708" v="341" actId="2711"/>
        <pc:sldMkLst>
          <pc:docMk/>
          <pc:sldMk cId="4155583798" sldId="279"/>
        </pc:sldMkLst>
        <pc:spChg chg="mod">
          <ac:chgData name="Sophia Wojahn" userId="5977cf0b-2d35-472f-9fc1-27e7243bd7cb" providerId="ADAL" clId="{B57C0FA6-F4E6-46B1-B6E0-9B9A9C170FD9}" dt="2024-07-15T20:30:43.708" v="341" actId="2711"/>
          <ac:spMkLst>
            <pc:docMk/>
            <pc:sldMk cId="4155583798" sldId="279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B57C0FA6-F4E6-46B1-B6E0-9B9A9C170FD9}" dt="2024-07-15T20:31:35.034" v="356" actId="20577"/>
        <pc:sldMkLst>
          <pc:docMk/>
          <pc:sldMk cId="2241034671" sldId="280"/>
        </pc:sldMkLst>
        <pc:spChg chg="mod">
          <ac:chgData name="Sophia Wojahn" userId="5977cf0b-2d35-472f-9fc1-27e7243bd7cb" providerId="ADAL" clId="{B57C0FA6-F4E6-46B1-B6E0-9B9A9C170FD9}" dt="2024-07-15T20:30:57.032" v="343" actId="2711"/>
          <ac:spMkLst>
            <pc:docMk/>
            <pc:sldMk cId="2241034671" sldId="280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31:35.034" v="356" actId="20577"/>
          <ac:spMkLst>
            <pc:docMk/>
            <pc:sldMk cId="2241034671" sldId="28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13:11.942" v="290" actId="1076"/>
        <pc:sldMkLst>
          <pc:docMk/>
          <pc:sldMk cId="2952837470" sldId="281"/>
        </pc:sldMkLst>
        <pc:spChg chg="mod">
          <ac:chgData name="Sophia Wojahn" userId="5977cf0b-2d35-472f-9fc1-27e7243bd7cb" providerId="ADAL" clId="{B57C0FA6-F4E6-46B1-B6E0-9B9A9C170FD9}" dt="2024-07-15T20:13:11.942" v="290" actId="1076"/>
          <ac:spMkLst>
            <pc:docMk/>
            <pc:sldMk cId="2952837470" sldId="281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13:09.735" v="289" actId="1076"/>
          <ac:spMkLst>
            <pc:docMk/>
            <pc:sldMk cId="2952837470" sldId="28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57C0FA6-F4E6-46B1-B6E0-9B9A9C170FD9}" dt="2024-07-15T20:12:34.115" v="283" actId="15"/>
        <pc:sldMkLst>
          <pc:docMk/>
          <pc:sldMk cId="4203393094" sldId="282"/>
        </pc:sldMkLst>
        <pc:spChg chg="mod">
          <ac:chgData name="Sophia Wojahn" userId="5977cf0b-2d35-472f-9fc1-27e7243bd7cb" providerId="ADAL" clId="{B57C0FA6-F4E6-46B1-B6E0-9B9A9C170FD9}" dt="2024-07-15T20:10:10.320" v="252" actId="2711"/>
          <ac:spMkLst>
            <pc:docMk/>
            <pc:sldMk cId="4203393094" sldId="282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11:08.511" v="262" actId="20577"/>
          <ac:spMkLst>
            <pc:docMk/>
            <pc:sldMk cId="4203393094" sldId="282"/>
            <ac:spMk id="8" creationId="{2934FC33-1599-F242-B7BD-2088616822C2}"/>
          </ac:spMkLst>
        </pc:spChg>
        <pc:graphicFrameChg chg="mod modGraphic">
          <ac:chgData name="Sophia Wojahn" userId="5977cf0b-2d35-472f-9fc1-27e7243bd7cb" providerId="ADAL" clId="{B57C0FA6-F4E6-46B1-B6E0-9B9A9C170FD9}" dt="2024-07-15T20:12:34.115" v="283" actId="15"/>
          <ac:graphicFrameMkLst>
            <pc:docMk/>
            <pc:sldMk cId="4203393094" sldId="282"/>
            <ac:graphicFrameMk id="3" creationId="{5BDA1147-5406-2A5A-ED13-8FF50BEC35B8}"/>
          </ac:graphicFrameMkLst>
        </pc:graphicFrameChg>
      </pc:sldChg>
      <pc:sldChg chg="modSp mod">
        <pc:chgData name="Sophia Wojahn" userId="5977cf0b-2d35-472f-9fc1-27e7243bd7cb" providerId="ADAL" clId="{B57C0FA6-F4E6-46B1-B6E0-9B9A9C170FD9}" dt="2024-07-15T20:29:16.646" v="319" actId="1076"/>
        <pc:sldMkLst>
          <pc:docMk/>
          <pc:sldMk cId="2420138443" sldId="283"/>
        </pc:sldMkLst>
        <pc:spChg chg="mod">
          <ac:chgData name="Sophia Wojahn" userId="5977cf0b-2d35-472f-9fc1-27e7243bd7cb" providerId="ADAL" clId="{B57C0FA6-F4E6-46B1-B6E0-9B9A9C170FD9}" dt="2024-07-15T20:11:45.720" v="269" actId="2711"/>
          <ac:spMkLst>
            <pc:docMk/>
            <pc:sldMk cId="2420138443" sldId="283"/>
            <ac:spMk id="4" creationId="{D70C4DC1-F64A-1743-B34D-E6065145F165}"/>
          </ac:spMkLst>
        </pc:spChg>
        <pc:spChg chg="mod">
          <ac:chgData name="Sophia Wojahn" userId="5977cf0b-2d35-472f-9fc1-27e7243bd7cb" providerId="ADAL" clId="{B57C0FA6-F4E6-46B1-B6E0-9B9A9C170FD9}" dt="2024-07-15T20:29:16.646" v="319" actId="1076"/>
          <ac:spMkLst>
            <pc:docMk/>
            <pc:sldMk cId="2420138443" sldId="283"/>
            <ac:spMk id="8" creationId="{2934FC33-1599-F242-B7BD-2088616822C2}"/>
          </ac:spMkLst>
        </pc:spChg>
        <pc:graphicFrameChg chg="mod modGraphic">
          <ac:chgData name="Sophia Wojahn" userId="5977cf0b-2d35-472f-9fc1-27e7243bd7cb" providerId="ADAL" clId="{B57C0FA6-F4E6-46B1-B6E0-9B9A9C170FD9}" dt="2024-07-15T20:12:24.269" v="281" actId="14100"/>
          <ac:graphicFrameMkLst>
            <pc:docMk/>
            <pc:sldMk cId="2420138443" sldId="283"/>
            <ac:graphicFrameMk id="3" creationId="{5BDA1147-5406-2A5A-ED13-8FF50BEC35B8}"/>
          </ac:graphicFrameMkLst>
        </pc:graphicFrameChg>
      </pc:sldChg>
      <pc:sldChg chg="delSp modSp mod">
        <pc:chgData name="Sophia Wojahn" userId="5977cf0b-2d35-472f-9fc1-27e7243bd7cb" providerId="ADAL" clId="{B57C0FA6-F4E6-46B1-B6E0-9B9A9C170FD9}" dt="2024-07-15T20:28:45.589" v="316" actId="1076"/>
        <pc:sldMkLst>
          <pc:docMk/>
          <pc:sldMk cId="279612483" sldId="284"/>
        </pc:sldMkLst>
        <pc:spChg chg="mod">
          <ac:chgData name="Sophia Wojahn" userId="5977cf0b-2d35-472f-9fc1-27e7243bd7cb" providerId="ADAL" clId="{B57C0FA6-F4E6-46B1-B6E0-9B9A9C170FD9}" dt="2024-07-15T20:13:17.726" v="291" actId="2711"/>
          <ac:spMkLst>
            <pc:docMk/>
            <pc:sldMk cId="279612483" sldId="284"/>
            <ac:spMk id="4" creationId="{D70C4DC1-F64A-1743-B34D-E6065145F165}"/>
          </ac:spMkLst>
        </pc:spChg>
        <pc:spChg chg="del">
          <ac:chgData name="Sophia Wojahn" userId="5977cf0b-2d35-472f-9fc1-27e7243bd7cb" providerId="ADAL" clId="{B57C0FA6-F4E6-46B1-B6E0-9B9A9C170FD9}" dt="2024-07-15T20:13:47.712" v="299" actId="478"/>
          <ac:spMkLst>
            <pc:docMk/>
            <pc:sldMk cId="279612483" sldId="284"/>
            <ac:spMk id="5" creationId="{801EBBCA-050B-2ECA-3A49-E803F17F3D7F}"/>
          </ac:spMkLst>
        </pc:spChg>
        <pc:spChg chg="mod">
          <ac:chgData name="Sophia Wojahn" userId="5977cf0b-2d35-472f-9fc1-27e7243bd7cb" providerId="ADAL" clId="{B57C0FA6-F4E6-46B1-B6E0-9B9A9C170FD9}" dt="2024-07-15T20:28:45.589" v="316" actId="1076"/>
          <ac:spMkLst>
            <pc:docMk/>
            <pc:sldMk cId="279612483" sldId="284"/>
            <ac:spMk id="8" creationId="{2934FC33-1599-F242-B7BD-2088616822C2}"/>
          </ac:spMkLst>
        </pc:spChg>
        <pc:graphicFrameChg chg="mod modGraphic">
          <ac:chgData name="Sophia Wojahn" userId="5977cf0b-2d35-472f-9fc1-27e7243bd7cb" providerId="ADAL" clId="{B57C0FA6-F4E6-46B1-B6E0-9B9A9C170FD9}" dt="2024-07-15T20:28:38.732" v="315" actId="14100"/>
          <ac:graphicFrameMkLst>
            <pc:docMk/>
            <pc:sldMk cId="279612483" sldId="284"/>
            <ac:graphicFrameMk id="3" creationId="{5BDA1147-5406-2A5A-ED13-8FF50BEC35B8}"/>
          </ac:graphicFrameMkLst>
        </pc:graphicFrameChg>
      </pc:sldChg>
      <pc:sldChg chg="modSp mod">
        <pc:chgData name="Sophia Wojahn" userId="5977cf0b-2d35-472f-9fc1-27e7243bd7cb" providerId="ADAL" clId="{B57C0FA6-F4E6-46B1-B6E0-9B9A9C170FD9}" dt="2024-07-15T20:31:43.325" v="357" actId="2711"/>
        <pc:sldMkLst>
          <pc:docMk/>
          <pc:sldMk cId="1135983013" sldId="285"/>
        </pc:sldMkLst>
        <pc:spChg chg="mod">
          <ac:chgData name="Sophia Wojahn" userId="5977cf0b-2d35-472f-9fc1-27e7243bd7cb" providerId="ADAL" clId="{B57C0FA6-F4E6-46B1-B6E0-9B9A9C170FD9}" dt="2024-07-15T20:31:43.325" v="357" actId="2711"/>
          <ac:spMkLst>
            <pc:docMk/>
            <pc:sldMk cId="1135983013" sldId="285"/>
            <ac:spMk id="4" creationId="{D70C4DC1-F64A-1743-B34D-E6065145F165}"/>
          </ac:spMkLst>
        </pc:spChg>
      </pc:sldChg>
    </pc:docChg>
  </pc:docChgLst>
  <pc:docChgLst>
    <pc:chgData name="Sophia Wojahn" userId="S::sophia.wojahn@akoyago.com::5977cf0b-2d35-472f-9fc1-27e7243bd7cb" providerId="AD" clId="Web-{4AC31306-C91B-3D5E-D55A-346C7A30D5C8}"/>
    <pc:docChg chg="modSld">
      <pc:chgData name="Sophia Wojahn" userId="S::sophia.wojahn@akoyago.com::5977cf0b-2d35-472f-9fc1-27e7243bd7cb" providerId="AD" clId="Web-{4AC31306-C91B-3D5E-D55A-346C7A30D5C8}" dt="2024-07-15T23:30:15.986" v="2" actId="20577"/>
      <pc:docMkLst>
        <pc:docMk/>
      </pc:docMkLst>
      <pc:sldChg chg="modSp">
        <pc:chgData name="Sophia Wojahn" userId="S::sophia.wojahn@akoyago.com::5977cf0b-2d35-472f-9fc1-27e7243bd7cb" providerId="AD" clId="Web-{4AC31306-C91B-3D5E-D55A-346C7A30D5C8}" dt="2024-07-15T23:30:15.986" v="2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4AC31306-C91B-3D5E-D55A-346C7A30D5C8}" dt="2024-07-15T23:30:15.986" v="2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276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122244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COMMUNICATIONS BETWEEN CRM AND BUSINESS CENTRAL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Meghan Davignon | Director of Product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20391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COUPLING AND SYNCHRONIZING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16391" y="2801135"/>
            <a:ext cx="4402130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Coupling and synchronization between CRM and Business Central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COUPLING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16262"/>
            <a:ext cx="10972801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Coupling: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When a record in CRM (Dataverse) is linked to a record in Business Central. 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Grantee vendors and Donor customers are automatically created in Business Central and coupled.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Funds, Departments, Functions, and GL Accounts are also automatically coupled and synchronized upon creation.</a:t>
            </a:r>
          </a:p>
        </p:txBody>
      </p:sp>
    </p:spTree>
    <p:extLst>
      <p:ext uri="{BB962C8B-B14F-4D97-AF65-F5344CB8AC3E}">
        <p14:creationId xmlns:p14="http://schemas.microsoft.com/office/powerpoint/2010/main" val="21086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SYNCHRONIZATION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13782"/>
            <a:ext cx="4641889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Once a record is coupled, data changes can be synchronized between systems.</a:t>
            </a:r>
            <a:endParaRPr lang="en-US" sz="22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changed in CRM </a:t>
            </a:r>
            <a:r>
              <a:rPr lang="en-US" sz="22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synchronized immediately on save.</a:t>
            </a:r>
            <a:endParaRPr lang="en-US" sz="22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changed in Business Central </a:t>
            </a:r>
            <a:r>
              <a:rPr lang="en-US" sz="22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synchronized every five minutes.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*Posted Payment and Deposit data is synchronized immediately upon posting.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0F1E6E5-A73A-B908-1792-DF0817347E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2287"/>
              </p:ext>
            </p:extLst>
          </p:nvPr>
        </p:nvGraphicFramePr>
        <p:xfrm>
          <a:off x="5332491" y="2313782"/>
          <a:ext cx="6366597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5093">
                  <a:extLst>
                    <a:ext uri="{9D8B030D-6E8A-4147-A177-3AD203B41FA5}">
                      <a16:colId xmlns:a16="http://schemas.microsoft.com/office/drawing/2014/main" val="1272058667"/>
                    </a:ext>
                  </a:extLst>
                </a:gridCol>
                <a:gridCol w="986828">
                  <a:extLst>
                    <a:ext uri="{9D8B030D-6E8A-4147-A177-3AD203B41FA5}">
                      <a16:colId xmlns:a16="http://schemas.microsoft.com/office/drawing/2014/main" val="1336429983"/>
                    </a:ext>
                  </a:extLst>
                </a:gridCol>
                <a:gridCol w="2654676">
                  <a:extLst>
                    <a:ext uri="{9D8B030D-6E8A-4147-A177-3AD203B41FA5}">
                      <a16:colId xmlns:a16="http://schemas.microsoft.com/office/drawing/2014/main" val="3749822102"/>
                    </a:ext>
                  </a:extLst>
                </a:gridCol>
              </a:tblGrid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akoyaGO 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Business Central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368834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Constituents/Contacts/Donors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Vendors/Customers/</a:t>
                      </a:r>
                      <a:br>
                        <a:rPr lang="en-US" dirty="0"/>
                      </a:br>
                      <a:r>
                        <a:rPr lang="en-US" dirty="0"/>
                        <a:t>Contacts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194567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Accounts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Accounts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076518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Account Subcategory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GL Acct Subcategories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1722911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Departments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Departments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932106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416142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Fund Net Assets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Fund Balance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413323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459619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Request Payments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Payments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407679"/>
                  </a:ext>
                </a:extLst>
              </a:tr>
              <a:tr h="36164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Gift Payments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Deposits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3055757"/>
                  </a:ext>
                </a:extLst>
              </a:tr>
            </a:tbl>
          </a:graphicData>
        </a:graphic>
      </p:graphicFrame>
      <p:grpSp>
        <p:nvGrpSpPr>
          <p:cNvPr id="17" name="Group 16">
            <a:extLst>
              <a:ext uri="{FF2B5EF4-FFF2-40B4-BE49-F238E27FC236}">
                <a16:creationId xmlns:a16="http://schemas.microsoft.com/office/drawing/2014/main" id="{85D7F2E4-DEF9-BB1C-2C64-097F72960898}"/>
              </a:ext>
            </a:extLst>
          </p:cNvPr>
          <p:cNvGrpSpPr/>
          <p:nvPr/>
        </p:nvGrpSpPr>
        <p:grpSpPr>
          <a:xfrm>
            <a:off x="8247707" y="2881286"/>
            <a:ext cx="588475" cy="3303405"/>
            <a:chOff x="8247707" y="2808152"/>
            <a:chExt cx="588475" cy="3303405"/>
          </a:xfrm>
        </p:grpSpPr>
        <p:sp>
          <p:nvSpPr>
            <p:cNvPr id="5" name="Arrow: Left-Right 4">
              <a:extLst>
                <a:ext uri="{FF2B5EF4-FFF2-40B4-BE49-F238E27FC236}">
                  <a16:creationId xmlns:a16="http://schemas.microsoft.com/office/drawing/2014/main" id="{081F6308-E449-9605-7858-92DD1B575502}"/>
                </a:ext>
              </a:extLst>
            </p:cNvPr>
            <p:cNvSpPr/>
            <p:nvPr/>
          </p:nvSpPr>
          <p:spPr>
            <a:xfrm>
              <a:off x="8247707" y="2808152"/>
              <a:ext cx="588475" cy="244444"/>
            </a:xfrm>
            <a:prstGeom prst="leftRight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Arrow: Left-Right 5">
              <a:extLst>
                <a:ext uri="{FF2B5EF4-FFF2-40B4-BE49-F238E27FC236}">
                  <a16:creationId xmlns:a16="http://schemas.microsoft.com/office/drawing/2014/main" id="{EA0C3955-57C2-3A9B-77BB-D57B3892DD8B}"/>
                </a:ext>
              </a:extLst>
            </p:cNvPr>
            <p:cNvSpPr/>
            <p:nvPr/>
          </p:nvSpPr>
          <p:spPr>
            <a:xfrm>
              <a:off x="8247707" y="3327232"/>
              <a:ext cx="588475" cy="244444"/>
            </a:xfrm>
            <a:prstGeom prst="leftRight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row: Left 9">
              <a:extLst>
                <a:ext uri="{FF2B5EF4-FFF2-40B4-BE49-F238E27FC236}">
                  <a16:creationId xmlns:a16="http://schemas.microsoft.com/office/drawing/2014/main" id="{DDA1C471-530B-DB4D-087B-DA74F6DF8DC3}"/>
                </a:ext>
              </a:extLst>
            </p:cNvPr>
            <p:cNvSpPr/>
            <p:nvPr/>
          </p:nvSpPr>
          <p:spPr>
            <a:xfrm>
              <a:off x="8288447" y="3663002"/>
              <a:ext cx="506994" cy="244444"/>
            </a:xfrm>
            <a:prstGeom prst="left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row: Left 10">
              <a:extLst>
                <a:ext uri="{FF2B5EF4-FFF2-40B4-BE49-F238E27FC236}">
                  <a16:creationId xmlns:a16="http://schemas.microsoft.com/office/drawing/2014/main" id="{1FA71903-AAA1-76EA-C751-3515807A105E}"/>
                </a:ext>
              </a:extLst>
            </p:cNvPr>
            <p:cNvSpPr/>
            <p:nvPr/>
          </p:nvSpPr>
          <p:spPr>
            <a:xfrm>
              <a:off x="8288447" y="5490639"/>
              <a:ext cx="506994" cy="244444"/>
            </a:xfrm>
            <a:prstGeom prst="left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row: Left 11">
              <a:extLst>
                <a:ext uri="{FF2B5EF4-FFF2-40B4-BE49-F238E27FC236}">
                  <a16:creationId xmlns:a16="http://schemas.microsoft.com/office/drawing/2014/main" id="{164D6472-0C2F-97A6-9583-71A9249E8A69}"/>
                </a:ext>
              </a:extLst>
            </p:cNvPr>
            <p:cNvSpPr/>
            <p:nvPr/>
          </p:nvSpPr>
          <p:spPr>
            <a:xfrm>
              <a:off x="8288447" y="5867113"/>
              <a:ext cx="506994" cy="244444"/>
            </a:xfrm>
            <a:prstGeom prst="left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Arrow: Left 12">
              <a:extLst>
                <a:ext uri="{FF2B5EF4-FFF2-40B4-BE49-F238E27FC236}">
                  <a16:creationId xmlns:a16="http://schemas.microsoft.com/office/drawing/2014/main" id="{372C5293-96C5-2166-7440-8DBED8345CBD}"/>
                </a:ext>
              </a:extLst>
            </p:cNvPr>
            <p:cNvSpPr/>
            <p:nvPr/>
          </p:nvSpPr>
          <p:spPr>
            <a:xfrm>
              <a:off x="8288447" y="4737692"/>
              <a:ext cx="506994" cy="244444"/>
            </a:xfrm>
            <a:prstGeom prst="left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Arrow: Right 13">
              <a:extLst>
                <a:ext uri="{FF2B5EF4-FFF2-40B4-BE49-F238E27FC236}">
                  <a16:creationId xmlns:a16="http://schemas.microsoft.com/office/drawing/2014/main" id="{853B1792-B37B-C9D0-9486-C92FD67B16FC}"/>
                </a:ext>
              </a:extLst>
            </p:cNvPr>
            <p:cNvSpPr/>
            <p:nvPr/>
          </p:nvSpPr>
          <p:spPr>
            <a:xfrm>
              <a:off x="8288447" y="4030198"/>
              <a:ext cx="547735" cy="244444"/>
            </a:xfrm>
            <a:prstGeom prst="rightArrow">
              <a:avLst/>
            </a:prstGeom>
            <a:solidFill>
              <a:srgbClr val="DED9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290FDC6E-3484-E67B-65B3-176135157C51}"/>
                </a:ext>
              </a:extLst>
            </p:cNvPr>
            <p:cNvSpPr/>
            <p:nvPr/>
          </p:nvSpPr>
          <p:spPr>
            <a:xfrm>
              <a:off x="8288447" y="4370842"/>
              <a:ext cx="547735" cy="244444"/>
            </a:xfrm>
            <a:prstGeom prst="rightArrow">
              <a:avLst/>
            </a:prstGeom>
            <a:solidFill>
              <a:srgbClr val="DED9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A30612ED-7BF3-967A-FAA0-567ACC8399A6}"/>
                </a:ext>
              </a:extLst>
            </p:cNvPr>
            <p:cNvSpPr/>
            <p:nvPr/>
          </p:nvSpPr>
          <p:spPr>
            <a:xfrm>
              <a:off x="8288447" y="5114165"/>
              <a:ext cx="547735" cy="244444"/>
            </a:xfrm>
            <a:prstGeom prst="rightArrow">
              <a:avLst/>
            </a:prstGeom>
            <a:solidFill>
              <a:srgbClr val="DED93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9331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VENDORS/PAYEES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66742"/>
            <a:ext cx="10972801" cy="4109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Constituents become Vendors/Payees in Business Central when: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Request is approved where they are set as the Payee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“Is Vendor” field is toggled to Yes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Contacts become Vendors/Payees in Business Central when: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“Is Vendor” field is toggled to Yes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to Vendor profile: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Name, Address, Phone, Email, Tax ID (Constituent only), Status</a:t>
            </a:r>
          </a:p>
        </p:txBody>
      </p:sp>
    </p:spTree>
    <p:extLst>
      <p:ext uri="{BB962C8B-B14F-4D97-AF65-F5344CB8AC3E}">
        <p14:creationId xmlns:p14="http://schemas.microsoft.com/office/powerpoint/2010/main" val="3983497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CUSTOMERS/DONORS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30750"/>
            <a:ext cx="10972801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Constituents/Contacts become Donors/Customers in Business Central when: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Gift is created where they are the Donor Constituent (Organization Donors) OR the Primary Donor Contact (Household Donors)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“Is Customer” field is toggled to Yes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to Vendor profile: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Name, Address, Phone, Email, Status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270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REQUEST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995034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Key fields used during the Send to Accounting process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81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REQUEST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67326"/>
            <a:ext cx="10972801" cy="385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from CRM to Business Central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Payee: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Vendor to whom the check/EFT is made payable.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Posting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When the expense/payable is accrued. 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Est. Grant Pay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Due Date for the vendor payment in BC. If blank, defaults to Posting Date.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Fund/Department/Function: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Dimensions assigned to the expense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Account: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G/L Account assigned to the expense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Payable Account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 G/L Account which holds the payable balance (from accounting settings)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REQUEST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66079"/>
            <a:ext cx="11131594" cy="3846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GL Memo v. Posting Description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6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GL Memo</a:t>
            </a:r>
            <a:r>
              <a:rPr lang="en-US" sz="26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transfers to the Memo field in Business Central’s GL Entries. The memo is often used for external-facing reports/views (e.g. Fund Statement detail). The default value is the Request Applicant unless it is blank, then Primary Contact is used (scholarships)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6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Posting Description</a:t>
            </a:r>
            <a:r>
              <a:rPr lang="en-US" sz="26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transfers to the Description field in Business Central’s G/L Entries. This is usually what prints on a check stub.</a:t>
            </a:r>
            <a:endParaRPr lang="en-US" sz="26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992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REQUEST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188342"/>
            <a:ext cx="10972801" cy="372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from Business Central to CRM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Payment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posting date of the payment issued from Business Central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Payment Account: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asset account (bank account) from which the item was paid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#: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Document No. of the payment; if a check was printed, the check number, if EFT, the generated document number.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Clear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date of the Bank Statement on which the item was marked cleared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388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GIFT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3228945"/>
            <a:ext cx="4984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Key fields used during the Send to Accounting process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27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GIFT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1966158"/>
            <a:ext cx="10972801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from CRM to Business Central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Payor: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Customer to whom the receivable is attributed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Posting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date the revenue/receivable is accrued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Date: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Document No. used on the GL Entries (if blank, Payment Type is used)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Fund/Department/Function: 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Dimensions assigned to the revenue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Account: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G/L Account assigned to the revenue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Receivable Account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 G/L Account which holds the receivable balance (from accounting settings)</a:t>
            </a:r>
            <a:endParaRPr lang="en-US" sz="24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728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GIFT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66079"/>
            <a:ext cx="11149882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GL Memo v. Posting Description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GL Memo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transfers to the Memo field in Business Central’s GL Entries. The memo is often used for external-facing reports/views (e.g. Fund Statement detail). The default value is the Gift Formal Acknowledgement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Posting Description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is not defined on the Gift Payment record. Description in GL Entries defaults to the gift serial number (GPMT-)</a:t>
            </a:r>
          </a:p>
        </p:txBody>
      </p:sp>
    </p:spTree>
    <p:extLst>
      <p:ext uri="{BB962C8B-B14F-4D97-AF65-F5344CB8AC3E}">
        <p14:creationId xmlns:p14="http://schemas.microsoft.com/office/powerpoint/2010/main" val="3530859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GIFT PAYMENTS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288926"/>
            <a:ext cx="10972801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Data sent from Business Central to CRM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Deposit Date: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posting date of the deposit posted in Business Central</a:t>
            </a: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Deposit Account: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asset account (bank account) into which the deposit was made</a:t>
            </a: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Clear Date: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date of the Bank Statement on which the deposit was marked cleared</a:t>
            </a: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6250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 FEES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995035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CRM and BC work together to calculate fund fees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156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 FEES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925656"/>
            <a:ext cx="4768637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*Fund Fee Formulas are highly configurable and unique to each client. Additional Fund attributes may be referenced in the formula.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BDA1147-5406-2A5A-ED13-8FF50BEC3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15012"/>
              </p:ext>
            </p:extLst>
          </p:nvPr>
        </p:nvGraphicFramePr>
        <p:xfrm>
          <a:off x="5678423" y="2167128"/>
          <a:ext cx="5787287" cy="41490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2587">
                  <a:extLst>
                    <a:ext uri="{9D8B030D-6E8A-4147-A177-3AD203B41FA5}">
                      <a16:colId xmlns:a16="http://schemas.microsoft.com/office/drawing/2014/main" val="1272058667"/>
                    </a:ext>
                  </a:extLst>
                </a:gridCol>
                <a:gridCol w="2854700">
                  <a:extLst>
                    <a:ext uri="{9D8B030D-6E8A-4147-A177-3AD203B41FA5}">
                      <a16:colId xmlns:a16="http://schemas.microsoft.com/office/drawing/2014/main" val="3749822102"/>
                    </a:ext>
                  </a:extLst>
                </a:gridCol>
              </a:tblGrid>
              <a:tr h="4317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akoyaGO 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Business Central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368834"/>
                  </a:ext>
                </a:extLst>
              </a:tr>
              <a:tr h="431779">
                <a:tc>
                  <a:txBody>
                    <a:bodyPr/>
                    <a:lstStyle/>
                    <a:p>
                      <a:pPr lvl="1" algn="l"/>
                      <a:r>
                        <a:rPr lang="en-US" sz="2000" dirty="0"/>
                        <a:t>Fund Fee Formula(s)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US" sz="2000" dirty="0"/>
                        <a:t>Fund Balances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194567"/>
                  </a:ext>
                </a:extLst>
              </a:tr>
              <a:tr h="2374783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Fund attributes*: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Status (Active)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Fee Calculation Basis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Fee Percent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Fee Amount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Alternate Fund Fee Fund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076518"/>
                  </a:ext>
                </a:extLst>
              </a:tr>
              <a:tr h="755613">
                <a:tc>
                  <a:txBody>
                    <a:bodyPr/>
                    <a:lstStyle/>
                    <a:p>
                      <a:pPr lvl="1" algn="l"/>
                      <a:r>
                        <a:rPr lang="en-US" sz="2000" dirty="0"/>
                        <a:t>Accounting Settings: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Operating Fund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17229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3393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SPENDABLE ALLOTMENT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834991"/>
            <a:ext cx="498459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CRM and BC work together to calculate spendable allotment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21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SPENDABLE ALLOTMENT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67128"/>
            <a:ext cx="4768637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*Spendable Allotment Formulas are highly configurable and unique to each client. Additional Fund attributes may be referenced in the formula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BDA1147-5406-2A5A-ED13-8FF50BEC3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852534"/>
              </p:ext>
            </p:extLst>
          </p:nvPr>
        </p:nvGraphicFramePr>
        <p:xfrm>
          <a:off x="5715001" y="2167128"/>
          <a:ext cx="5750710" cy="42377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4052">
                  <a:extLst>
                    <a:ext uri="{9D8B030D-6E8A-4147-A177-3AD203B41FA5}">
                      <a16:colId xmlns:a16="http://schemas.microsoft.com/office/drawing/2014/main" val="1272058667"/>
                    </a:ext>
                  </a:extLst>
                </a:gridCol>
                <a:gridCol w="2836658">
                  <a:extLst>
                    <a:ext uri="{9D8B030D-6E8A-4147-A177-3AD203B41FA5}">
                      <a16:colId xmlns:a16="http://schemas.microsoft.com/office/drawing/2014/main" val="3749822102"/>
                    </a:ext>
                  </a:extLst>
                </a:gridCol>
              </a:tblGrid>
              <a:tr h="46295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akoyaGO 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Business Central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368834"/>
                  </a:ext>
                </a:extLst>
              </a:tr>
              <a:tr h="1175186">
                <a:tc>
                  <a:txBody>
                    <a:bodyPr/>
                    <a:lstStyle/>
                    <a:p>
                      <a:pPr lvl="1" algn="l"/>
                      <a:r>
                        <a:rPr lang="en-US" sz="2000" dirty="0"/>
                        <a:t>Spendable Allotment Formula(s)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US" sz="2000" dirty="0"/>
                        <a:t>Fund Balances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194567"/>
                  </a:ext>
                </a:extLst>
              </a:tr>
              <a:tr h="2599655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Fund attributes*: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Status (Active)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Spend Percent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Spendable Amount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/>
                        <a:t>Alternate Spendable Fund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0765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138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6" y="2459504"/>
            <a:ext cx="4995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JOINT INVESTMENT ALLOCATION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751022" y="2995035"/>
            <a:ext cx="49845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CRM and BC work together to JIA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837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JOINT INVESTMENT ALLOCATION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726290" y="2304288"/>
            <a:ext cx="5096554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Joint Investment Allocation is assessed to any active fund not excluded from the process. </a:t>
            </a:r>
            <a:b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b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D5C5B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*DT Accounts are 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5D5C5B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D5C5B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directly used during JIA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BDA1147-5406-2A5A-ED13-8FF50BEC3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825013"/>
              </p:ext>
            </p:extLst>
          </p:nvPr>
        </p:nvGraphicFramePr>
        <p:xfrm>
          <a:off x="6083929" y="2304288"/>
          <a:ext cx="5381781" cy="4070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7105">
                  <a:extLst>
                    <a:ext uri="{9D8B030D-6E8A-4147-A177-3AD203B41FA5}">
                      <a16:colId xmlns:a16="http://schemas.microsoft.com/office/drawing/2014/main" val="1272058667"/>
                    </a:ext>
                  </a:extLst>
                </a:gridCol>
                <a:gridCol w="2654676">
                  <a:extLst>
                    <a:ext uri="{9D8B030D-6E8A-4147-A177-3AD203B41FA5}">
                      <a16:colId xmlns:a16="http://schemas.microsoft.com/office/drawing/2014/main" val="3749822102"/>
                    </a:ext>
                  </a:extLst>
                </a:gridCol>
              </a:tblGrid>
              <a:tr h="106927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akoyaGO CRM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Business Central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368834"/>
                  </a:ext>
                </a:extLst>
              </a:tr>
              <a:tr h="3000876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Fund attributes: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dirty="0"/>
                        <a:t>Status (Active)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dirty="0"/>
                        <a:t>Exclude from JIA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US" sz="2800" dirty="0"/>
                        <a:t>Fund Balances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4194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124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ACCOUNTING SETTINGS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801135"/>
            <a:ext cx="498459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Default values and functions managed from accounting settings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316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ACCOUNTING SETTINGS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DA2DBC-1E45-6C00-DB5F-6285BCAAE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235" y="2198815"/>
            <a:ext cx="9737747" cy="383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873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DEFAULT ACCOUNTS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3303162"/>
            <a:ext cx="4457641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25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Default accounts are used when creating gift and request payments in CRM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2E7A63-6FD9-0279-4BFB-35D1DD201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2391" y="2082325"/>
            <a:ext cx="6437339" cy="425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153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NET ASSET SWEEP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483139" y="4953123"/>
            <a:ext cx="109728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*Net Asset Sweep only runs for funds </a:t>
            </a:r>
            <a:r>
              <a:rPr lang="en-US" sz="2800" b="1" u="sng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not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marked as endowed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900A82-7C98-0219-0DB2-67F1C82E2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139" y="2335965"/>
            <a:ext cx="11406035" cy="245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583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AUTOBALANCE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60521"/>
            <a:ext cx="10972801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DT Accounts: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Where the fund assets belong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Fund Status (Active):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 balance only runs for Active funds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Reapportion From: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 balance will not run before the Reapportion From date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Allow Posting From: </a:t>
            </a: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minimum posting date for any transaction</a:t>
            </a:r>
          </a:p>
        </p:txBody>
      </p:sp>
    </p:spTree>
    <p:extLst>
      <p:ext uri="{BB962C8B-B14F-4D97-AF65-F5344CB8AC3E}">
        <p14:creationId xmlns:p14="http://schemas.microsoft.com/office/powerpoint/2010/main" val="2241034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57278" y="2659558"/>
            <a:ext cx="498459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Meghan Davignon</a:t>
            </a:r>
          </a:p>
          <a:p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Director of Product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7DE09B-E210-45D6-86FA-275DA680F476}">
  <ds:schemaRefs>
    <ds:schemaRef ds:uri="http://schemas.microsoft.com/office/2006/documentManagement/types"/>
    <ds:schemaRef ds:uri="http://schemas.microsoft.com/office/2006/metadata/properties"/>
    <ds:schemaRef ds:uri="34c7a17d-7991-4266-a9e5-0ffa355cb532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2ea194d2-f4d9-4c98-8732-9a151d87f2dc"/>
    <ds:schemaRef ds:uri="bf83b915-ac01-4929-a343-df091c756047"/>
  </ds:schemaRefs>
</ds:datastoreItem>
</file>

<file path=customXml/itemProps2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C2A7AE-3231-4D93-BCFF-69821EE408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3315</TotalTime>
  <Words>1090</Words>
  <Application>Microsoft Office PowerPoint</Application>
  <PresentationFormat>Widescreen</PresentationFormat>
  <Paragraphs>160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26</cp:revision>
  <dcterms:created xsi:type="dcterms:W3CDTF">2022-05-04T13:01:26Z</dcterms:created>
  <dcterms:modified xsi:type="dcterms:W3CDTF">2024-07-18T01:56:30Z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