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9"/>
  </p:notesMasterIdLst>
  <p:sldIdLst>
    <p:sldId id="282" r:id="rId5"/>
    <p:sldId id="256" r:id="rId6"/>
    <p:sldId id="257" r:id="rId7"/>
    <p:sldId id="258" r:id="rId8"/>
    <p:sldId id="275" r:id="rId9"/>
    <p:sldId id="259" r:id="rId10"/>
    <p:sldId id="264" r:id="rId11"/>
    <p:sldId id="276" r:id="rId12"/>
    <p:sldId id="261" r:id="rId13"/>
    <p:sldId id="265" r:id="rId14"/>
    <p:sldId id="262" r:id="rId15"/>
    <p:sldId id="266" r:id="rId16"/>
    <p:sldId id="263" r:id="rId17"/>
    <p:sldId id="268" r:id="rId18"/>
    <p:sldId id="267" r:id="rId19"/>
    <p:sldId id="278" r:id="rId20"/>
    <p:sldId id="269" r:id="rId21"/>
    <p:sldId id="270" r:id="rId22"/>
    <p:sldId id="271" r:id="rId23"/>
    <p:sldId id="272" r:id="rId24"/>
    <p:sldId id="277" r:id="rId25"/>
    <p:sldId id="260" r:id="rId26"/>
    <p:sldId id="274" r:id="rId27"/>
    <p:sldId id="27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563"/>
    <a:srgbClr val="DED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789D24-93A5-2B2D-0D80-0F4B345FEF03}" v="3" dt="2024-07-18T01:31:11.921"/>
    <p1510:client id="{F02BAC6E-6822-0B90-DEFD-E4EFA88D7305}" v="3" dt="2024-07-18T01:58:14.6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elsey Wagoner" userId="S::chelsey@akoyago.com::52d3c126-94c3-4cb1-8e87-4fd839626bf8" providerId="AD" clId="Web-{23DB78E0-4D35-BFED-F3EA-551A084BD57C}"/>
    <pc:docChg chg="modSld">
      <pc:chgData name="Chelsey Wagoner" userId="S::chelsey@akoyago.com::52d3c126-94c3-4cb1-8e87-4fd839626bf8" providerId="AD" clId="Web-{23DB78E0-4D35-BFED-F3EA-551A084BD57C}" dt="2024-06-03T04:35:15.251" v="698"/>
      <pc:docMkLst>
        <pc:docMk/>
      </pc:docMkLst>
      <pc:sldChg chg="addSp modSp">
        <pc:chgData name="Chelsey Wagoner" userId="S::chelsey@akoyago.com::52d3c126-94c3-4cb1-8e87-4fd839626bf8" providerId="AD" clId="Web-{23DB78E0-4D35-BFED-F3EA-551A084BD57C}" dt="2024-06-03T03:58:20.637" v="145" actId="1076"/>
        <pc:sldMkLst>
          <pc:docMk/>
          <pc:sldMk cId="1049678269" sldId="262"/>
        </pc:sldMkLst>
        <pc:graphicFrameChg chg="modGraphic">
          <ac:chgData name="Chelsey Wagoner" userId="S::chelsey@akoyago.com::52d3c126-94c3-4cb1-8e87-4fd839626bf8" providerId="AD" clId="Web-{23DB78E0-4D35-BFED-F3EA-551A084BD57C}" dt="2024-06-03T03:56:57.959" v="140" actId="20577"/>
          <ac:graphicFrameMkLst>
            <pc:docMk/>
            <pc:sldMk cId="1049678269" sldId="262"/>
            <ac:graphicFrameMk id="6" creationId="{7D841CFB-9B46-DF96-29EE-5B2DEB8CA521}"/>
          </ac:graphicFrameMkLst>
        </pc:graphicFrameChg>
        <pc:picChg chg="add mod">
          <ac:chgData name="Chelsey Wagoner" userId="S::chelsey@akoyago.com::52d3c126-94c3-4cb1-8e87-4fd839626bf8" providerId="AD" clId="Web-{23DB78E0-4D35-BFED-F3EA-551A084BD57C}" dt="2024-06-03T03:58:20.637" v="145" actId="1076"/>
          <ac:picMkLst>
            <pc:docMk/>
            <pc:sldMk cId="1049678269" sldId="262"/>
            <ac:picMk id="863" creationId="{45BC95B4-B325-B8CB-1B84-32907D66F02C}"/>
          </ac:picMkLst>
        </pc:picChg>
      </pc:sldChg>
      <pc:sldChg chg="addSp delSp modSp modNotes">
        <pc:chgData name="Chelsey Wagoner" userId="S::chelsey@akoyago.com::52d3c126-94c3-4cb1-8e87-4fd839626bf8" providerId="AD" clId="Web-{23DB78E0-4D35-BFED-F3EA-551A084BD57C}" dt="2024-06-03T04:11:54.023" v="283"/>
        <pc:sldMkLst>
          <pc:docMk/>
          <pc:sldMk cId="1651046269" sldId="263"/>
        </pc:sldMkLst>
        <pc:spChg chg="del">
          <ac:chgData name="Chelsey Wagoner" userId="S::chelsey@akoyago.com::52d3c126-94c3-4cb1-8e87-4fd839626bf8" providerId="AD" clId="Web-{23DB78E0-4D35-BFED-F3EA-551A084BD57C}" dt="2024-06-03T04:07:32.583" v="219"/>
          <ac:spMkLst>
            <pc:docMk/>
            <pc:sldMk cId="1651046269" sldId="263"/>
            <ac:spMk id="8" creationId="{2934FC33-1599-F242-B7BD-2088616822C2}"/>
          </ac:spMkLst>
        </pc:spChg>
        <pc:picChg chg="add mod modCrop">
          <ac:chgData name="Chelsey Wagoner" userId="S::chelsey@akoyago.com::52d3c126-94c3-4cb1-8e87-4fd839626bf8" providerId="AD" clId="Web-{23DB78E0-4D35-BFED-F3EA-551A084BD57C}" dt="2024-06-03T04:10:42.362" v="236"/>
          <ac:picMkLst>
            <pc:docMk/>
            <pc:sldMk cId="1651046269" sldId="263"/>
            <ac:picMk id="3" creationId="{00322C0A-D670-C59D-3601-738FF673A89F}"/>
          </ac:picMkLst>
        </pc:picChg>
        <pc:picChg chg="add mod modCrop">
          <ac:chgData name="Chelsey Wagoner" userId="S::chelsey@akoyago.com::52d3c126-94c3-4cb1-8e87-4fd839626bf8" providerId="AD" clId="Web-{23DB78E0-4D35-BFED-F3EA-551A084BD57C}" dt="2024-06-03T04:10:51.363" v="238" actId="14100"/>
          <ac:picMkLst>
            <pc:docMk/>
            <pc:sldMk cId="1651046269" sldId="263"/>
            <ac:picMk id="5" creationId="{104CA847-A4D3-2666-9994-8F7A5C2B2E62}"/>
          </ac:picMkLst>
        </pc:picChg>
      </pc:sldChg>
      <pc:sldChg chg="addSp delSp modSp modNotes">
        <pc:chgData name="Chelsey Wagoner" userId="S::chelsey@akoyago.com::52d3c126-94c3-4cb1-8e87-4fd839626bf8" providerId="AD" clId="Web-{23DB78E0-4D35-BFED-F3EA-551A084BD57C}" dt="2024-06-03T04:02:15.685" v="218" actId="14100"/>
        <pc:sldMkLst>
          <pc:docMk/>
          <pc:sldMk cId="2229233292" sldId="266"/>
        </pc:sldMkLst>
        <pc:spChg chg="del mod">
          <ac:chgData name="Chelsey Wagoner" userId="S::chelsey@akoyago.com::52d3c126-94c3-4cb1-8e87-4fd839626bf8" providerId="AD" clId="Web-{23DB78E0-4D35-BFED-F3EA-551A084BD57C}" dt="2024-06-03T03:58:37.716" v="148"/>
          <ac:spMkLst>
            <pc:docMk/>
            <pc:sldMk cId="2229233292" sldId="266"/>
            <ac:spMk id="8" creationId="{2934FC33-1599-F242-B7BD-2088616822C2}"/>
          </ac:spMkLst>
        </pc:spChg>
        <pc:picChg chg="add mod">
          <ac:chgData name="Chelsey Wagoner" userId="S::chelsey@akoyago.com::52d3c126-94c3-4cb1-8e87-4fd839626bf8" providerId="AD" clId="Web-{23DB78E0-4D35-BFED-F3EA-551A084BD57C}" dt="2024-06-03T04:02:15.685" v="218" actId="14100"/>
          <ac:picMkLst>
            <pc:docMk/>
            <pc:sldMk cId="2229233292" sldId="266"/>
            <ac:picMk id="3" creationId="{20E793C9-357C-9621-F8DD-9FDB7917C503}"/>
          </ac:picMkLst>
        </pc:picChg>
        <pc:picChg chg="add mod">
          <ac:chgData name="Chelsey Wagoner" userId="S::chelsey@akoyago.com::52d3c126-94c3-4cb1-8e87-4fd839626bf8" providerId="AD" clId="Web-{23DB78E0-4D35-BFED-F3EA-551A084BD57C}" dt="2024-06-03T04:01:58.809" v="216" actId="1076"/>
          <ac:picMkLst>
            <pc:docMk/>
            <pc:sldMk cId="2229233292" sldId="266"/>
            <ac:picMk id="5" creationId="{26B3D530-E73A-6EF2-29AB-1CFF03E90E25}"/>
          </ac:picMkLst>
        </pc:picChg>
      </pc:sldChg>
      <pc:sldChg chg="modSp">
        <pc:chgData name="Chelsey Wagoner" userId="S::chelsey@akoyago.com::52d3c126-94c3-4cb1-8e87-4fd839626bf8" providerId="AD" clId="Web-{23DB78E0-4D35-BFED-F3EA-551A084BD57C}" dt="2024-06-03T04:23:57.796" v="431" actId="20577"/>
        <pc:sldMkLst>
          <pc:docMk/>
          <pc:sldMk cId="3541687231" sldId="267"/>
        </pc:sldMkLst>
        <pc:spChg chg="mod">
          <ac:chgData name="Chelsey Wagoner" userId="S::chelsey@akoyago.com::52d3c126-94c3-4cb1-8e87-4fd839626bf8" providerId="AD" clId="Web-{23DB78E0-4D35-BFED-F3EA-551A084BD57C}" dt="2024-06-03T04:23:57.796" v="431" actId="20577"/>
          <ac:spMkLst>
            <pc:docMk/>
            <pc:sldMk cId="3541687231" sldId="267"/>
            <ac:spMk id="8" creationId="{2934FC33-1599-F242-B7BD-2088616822C2}"/>
          </ac:spMkLst>
        </pc:spChg>
      </pc:sldChg>
      <pc:sldChg chg="addSp delSp modSp">
        <pc:chgData name="Chelsey Wagoner" userId="S::chelsey@akoyago.com::52d3c126-94c3-4cb1-8e87-4fd839626bf8" providerId="AD" clId="Web-{23DB78E0-4D35-BFED-F3EA-551A084BD57C}" dt="2024-06-03T04:23:11.699" v="420" actId="20577"/>
        <pc:sldMkLst>
          <pc:docMk/>
          <pc:sldMk cId="309784161" sldId="268"/>
        </pc:sldMkLst>
        <pc:spChg chg="del">
          <ac:chgData name="Chelsey Wagoner" userId="S::chelsey@akoyago.com::52d3c126-94c3-4cb1-8e87-4fd839626bf8" providerId="AD" clId="Web-{23DB78E0-4D35-BFED-F3EA-551A084BD57C}" dt="2024-06-03T04:12:08.868" v="284"/>
          <ac:spMkLst>
            <pc:docMk/>
            <pc:sldMk cId="309784161" sldId="268"/>
            <ac:spMk id="8" creationId="{2934FC33-1599-F242-B7BD-2088616822C2}"/>
          </ac:spMkLst>
        </pc:spChg>
        <pc:graphicFrameChg chg="add mod modGraphic">
          <ac:chgData name="Chelsey Wagoner" userId="S::chelsey@akoyago.com::52d3c126-94c3-4cb1-8e87-4fd839626bf8" providerId="AD" clId="Web-{23DB78E0-4D35-BFED-F3EA-551A084BD57C}" dt="2024-06-03T04:23:11.699" v="420" actId="20577"/>
          <ac:graphicFrameMkLst>
            <pc:docMk/>
            <pc:sldMk cId="309784161" sldId="268"/>
            <ac:graphicFrameMk id="3" creationId="{751C5387-272C-CC6A-B257-E6D8235A4FFB}"/>
          </ac:graphicFrameMkLst>
        </pc:graphicFrameChg>
      </pc:sldChg>
      <pc:sldChg chg="addSp delSp modSp modNotes">
        <pc:chgData name="Chelsey Wagoner" userId="S::chelsey@akoyago.com::52d3c126-94c3-4cb1-8e87-4fd839626bf8" providerId="AD" clId="Web-{23DB78E0-4D35-BFED-F3EA-551A084BD57C}" dt="2024-06-03T04:30:21.433" v="524"/>
        <pc:sldMkLst>
          <pc:docMk/>
          <pc:sldMk cId="262746026" sldId="269"/>
        </pc:sldMkLst>
        <pc:spChg chg="del mod">
          <ac:chgData name="Chelsey Wagoner" userId="S::chelsey@akoyago.com::52d3c126-94c3-4cb1-8e87-4fd839626bf8" providerId="AD" clId="Web-{23DB78E0-4D35-BFED-F3EA-551A084BD57C}" dt="2024-06-03T04:24:37.111" v="433"/>
          <ac:spMkLst>
            <pc:docMk/>
            <pc:sldMk cId="262746026" sldId="269"/>
            <ac:spMk id="8" creationId="{2934FC33-1599-F242-B7BD-2088616822C2}"/>
          </ac:spMkLst>
        </pc:spChg>
        <pc:picChg chg="add mod">
          <ac:chgData name="Chelsey Wagoner" userId="S::chelsey@akoyago.com::52d3c126-94c3-4cb1-8e87-4fd839626bf8" providerId="AD" clId="Web-{23DB78E0-4D35-BFED-F3EA-551A084BD57C}" dt="2024-06-03T04:25:05.300" v="437" actId="1076"/>
          <ac:picMkLst>
            <pc:docMk/>
            <pc:sldMk cId="262746026" sldId="269"/>
            <ac:picMk id="3" creationId="{668340BA-A3FA-1617-3AAF-2120C309EED4}"/>
          </ac:picMkLst>
        </pc:picChg>
        <pc:picChg chg="add mod">
          <ac:chgData name="Chelsey Wagoner" userId="S::chelsey@akoyago.com::52d3c126-94c3-4cb1-8e87-4fd839626bf8" providerId="AD" clId="Web-{23DB78E0-4D35-BFED-F3EA-551A084BD57C}" dt="2024-06-03T04:26:17.853" v="441" actId="1076"/>
          <ac:picMkLst>
            <pc:docMk/>
            <pc:sldMk cId="262746026" sldId="269"/>
            <ac:picMk id="5" creationId="{DBCEC3EF-5886-49B6-D105-AE22399076A5}"/>
          </ac:picMkLst>
        </pc:picChg>
      </pc:sldChg>
      <pc:sldChg chg="addSp delSp modSp">
        <pc:chgData name="Chelsey Wagoner" userId="S::chelsey@akoyago.com::52d3c126-94c3-4cb1-8e87-4fd839626bf8" providerId="AD" clId="Web-{23DB78E0-4D35-BFED-F3EA-551A084BD57C}" dt="2024-06-03T04:34:13.137" v="693" actId="1076"/>
        <pc:sldMkLst>
          <pc:docMk/>
          <pc:sldMk cId="3454108292" sldId="270"/>
        </pc:sldMkLst>
        <pc:spChg chg="del">
          <ac:chgData name="Chelsey Wagoner" userId="S::chelsey@akoyago.com::52d3c126-94c3-4cb1-8e87-4fd839626bf8" providerId="AD" clId="Web-{23DB78E0-4D35-BFED-F3EA-551A084BD57C}" dt="2024-06-03T04:30:25.527" v="525"/>
          <ac:spMkLst>
            <pc:docMk/>
            <pc:sldMk cId="3454108292" sldId="270"/>
            <ac:spMk id="8" creationId="{2934FC33-1599-F242-B7BD-2088616822C2}"/>
          </ac:spMkLst>
        </pc:spChg>
        <pc:graphicFrameChg chg="add mod modGraphic">
          <ac:chgData name="Chelsey Wagoner" userId="S::chelsey@akoyago.com::52d3c126-94c3-4cb1-8e87-4fd839626bf8" providerId="AD" clId="Web-{23DB78E0-4D35-BFED-F3EA-551A084BD57C}" dt="2024-06-03T04:34:13.137" v="693" actId="1076"/>
          <ac:graphicFrameMkLst>
            <pc:docMk/>
            <pc:sldMk cId="3454108292" sldId="270"/>
            <ac:graphicFrameMk id="3" creationId="{D2255184-2377-426C-F327-0F2484A12C93}"/>
          </ac:graphicFrameMkLst>
        </pc:graphicFrameChg>
      </pc:sldChg>
      <pc:sldChg chg="addSp delSp modSp">
        <pc:chgData name="Chelsey Wagoner" userId="S::chelsey@akoyago.com::52d3c126-94c3-4cb1-8e87-4fd839626bf8" providerId="AD" clId="Web-{23DB78E0-4D35-BFED-F3EA-551A084BD57C}" dt="2024-06-03T04:35:04.844" v="697" actId="1076"/>
        <pc:sldMkLst>
          <pc:docMk/>
          <pc:sldMk cId="4197786615" sldId="271"/>
        </pc:sldMkLst>
        <pc:spChg chg="del">
          <ac:chgData name="Chelsey Wagoner" userId="S::chelsey@akoyago.com::52d3c126-94c3-4cb1-8e87-4fd839626bf8" providerId="AD" clId="Web-{23DB78E0-4D35-BFED-F3EA-551A084BD57C}" dt="2024-06-03T04:34:21.247" v="694"/>
          <ac:spMkLst>
            <pc:docMk/>
            <pc:sldMk cId="4197786615" sldId="271"/>
            <ac:spMk id="8" creationId="{2934FC33-1599-F242-B7BD-2088616822C2}"/>
          </ac:spMkLst>
        </pc:spChg>
        <pc:picChg chg="add mod">
          <ac:chgData name="Chelsey Wagoner" userId="S::chelsey@akoyago.com::52d3c126-94c3-4cb1-8e87-4fd839626bf8" providerId="AD" clId="Web-{23DB78E0-4D35-BFED-F3EA-551A084BD57C}" dt="2024-06-03T04:35:04.844" v="697" actId="1076"/>
          <ac:picMkLst>
            <pc:docMk/>
            <pc:sldMk cId="4197786615" sldId="271"/>
            <ac:picMk id="3" creationId="{E10EB4AC-4F9A-9034-B11A-F819E9934005}"/>
          </ac:picMkLst>
        </pc:picChg>
      </pc:sldChg>
      <pc:sldChg chg="delSp">
        <pc:chgData name="Chelsey Wagoner" userId="S::chelsey@akoyago.com::52d3c126-94c3-4cb1-8e87-4fd839626bf8" providerId="AD" clId="Web-{23DB78E0-4D35-BFED-F3EA-551A084BD57C}" dt="2024-06-03T04:35:15.251" v="698"/>
        <pc:sldMkLst>
          <pc:docMk/>
          <pc:sldMk cId="4003358385" sldId="272"/>
        </pc:sldMkLst>
        <pc:spChg chg="del">
          <ac:chgData name="Chelsey Wagoner" userId="S::chelsey@akoyago.com::52d3c126-94c3-4cb1-8e87-4fd839626bf8" providerId="AD" clId="Web-{23DB78E0-4D35-BFED-F3EA-551A084BD57C}" dt="2024-06-03T04:35:15.251" v="698"/>
          <ac:spMkLst>
            <pc:docMk/>
            <pc:sldMk cId="4003358385" sldId="272"/>
            <ac:spMk id="8" creationId="{2934FC33-1599-F242-B7BD-2088616822C2}"/>
          </ac:spMkLst>
        </pc:spChg>
      </pc:sldChg>
    </pc:docChg>
  </pc:docChgLst>
  <pc:docChgLst>
    <pc:chgData clId="Web-{F02BAC6E-6822-0B90-DEFD-E4EFA88D7305}"/>
    <pc:docChg chg="addSld">
      <pc:chgData name="" userId="" providerId="" clId="Web-{F02BAC6E-6822-0B90-DEFD-E4EFA88D7305}" dt="2024-07-18T01:58:08.955" v="0"/>
      <pc:docMkLst>
        <pc:docMk/>
      </pc:docMkLst>
      <pc:sldChg chg="add">
        <pc:chgData name="" userId="" providerId="" clId="Web-{F02BAC6E-6822-0B90-DEFD-E4EFA88D7305}" dt="2024-07-18T01:58:08.955" v="0"/>
        <pc:sldMkLst>
          <pc:docMk/>
          <pc:sldMk cId="4171152783" sldId="282"/>
        </pc:sldMkLst>
      </pc:sldChg>
    </pc:docChg>
  </pc:docChgLst>
  <pc:docChgLst>
    <pc:chgData name="Chelsey Wagoner" userId="S::chelsey@akoyago.com::52d3c126-94c3-4cb1-8e87-4fd839626bf8" providerId="AD" clId="Web-{CD95F96C-D2D0-0F60-1DD4-5F16450DCCF9}"/>
    <pc:docChg chg="modSld">
      <pc:chgData name="Chelsey Wagoner" userId="S::chelsey@akoyago.com::52d3c126-94c3-4cb1-8e87-4fd839626bf8" providerId="AD" clId="Web-{CD95F96C-D2D0-0F60-1DD4-5F16450DCCF9}" dt="2024-06-01T18:26:35.705" v="207" actId="1076"/>
      <pc:docMkLst>
        <pc:docMk/>
      </pc:docMkLst>
      <pc:sldChg chg="addSp delSp modSp modNotes">
        <pc:chgData name="Chelsey Wagoner" userId="S::chelsey@akoyago.com::52d3c126-94c3-4cb1-8e87-4fd839626bf8" providerId="AD" clId="Web-{CD95F96C-D2D0-0F60-1DD4-5F16450DCCF9}" dt="2024-06-01T18:26:35.705" v="207" actId="1076"/>
        <pc:sldMkLst>
          <pc:docMk/>
          <pc:sldMk cId="1049678269" sldId="262"/>
        </pc:sldMkLst>
        <pc:spChg chg="add del mod">
          <ac:chgData name="Chelsey Wagoner" userId="S::chelsey@akoyago.com::52d3c126-94c3-4cb1-8e87-4fd839626bf8" providerId="AD" clId="Web-{CD95F96C-D2D0-0F60-1DD4-5F16450DCCF9}" dt="2024-06-01T18:26:27.018" v="206"/>
          <ac:spMkLst>
            <pc:docMk/>
            <pc:sldMk cId="1049678269" sldId="262"/>
            <ac:spMk id="3" creationId="{D477ADFC-43EC-8EEE-55CF-31FF02A0A2A0}"/>
          </ac:spMkLst>
        </pc:spChg>
        <pc:spChg chg="del mod">
          <ac:chgData name="Chelsey Wagoner" userId="S::chelsey@akoyago.com::52d3c126-94c3-4cb1-8e87-4fd839626bf8" providerId="AD" clId="Web-{CD95F96C-D2D0-0F60-1DD4-5F16450DCCF9}" dt="2024-06-01T18:26:04.283" v="197"/>
          <ac:spMkLst>
            <pc:docMk/>
            <pc:sldMk cId="1049678269" sldId="262"/>
            <ac:spMk id="8" creationId="{2934FC33-1599-F242-B7BD-2088616822C2}"/>
          </ac:spMkLst>
        </pc:spChg>
        <pc:graphicFrameChg chg="add mod">
          <ac:chgData name="Chelsey Wagoner" userId="S::chelsey@akoyago.com::52d3c126-94c3-4cb1-8e87-4fd839626bf8" providerId="AD" clId="Web-{CD95F96C-D2D0-0F60-1DD4-5F16450DCCF9}" dt="2024-06-01T18:26:35.705" v="207" actId="1076"/>
          <ac:graphicFrameMkLst>
            <pc:docMk/>
            <pc:sldMk cId="1049678269" sldId="262"/>
            <ac:graphicFrameMk id="6" creationId="{7D841CFB-9B46-DF96-29EE-5B2DEB8CA521}"/>
          </ac:graphicFrameMkLst>
        </pc:graphicFrameChg>
      </pc:sldChg>
      <pc:sldChg chg="addSp delSp modSp modNotes">
        <pc:chgData name="Chelsey Wagoner" userId="S::chelsey@akoyago.com::52d3c126-94c3-4cb1-8e87-4fd839626bf8" providerId="AD" clId="Web-{CD95F96C-D2D0-0F60-1DD4-5F16450DCCF9}" dt="2024-06-01T18:25:29.532" v="195"/>
        <pc:sldMkLst>
          <pc:docMk/>
          <pc:sldMk cId="2915518252" sldId="265"/>
        </pc:sldMkLst>
        <pc:spChg chg="del">
          <ac:chgData name="Chelsey Wagoner" userId="S::chelsey@akoyago.com::52d3c126-94c3-4cb1-8e87-4fd839626bf8" providerId="AD" clId="Web-{CD95F96C-D2D0-0F60-1DD4-5F16450DCCF9}" dt="2024-06-01T18:03:48.578" v="0"/>
          <ac:spMkLst>
            <pc:docMk/>
            <pc:sldMk cId="2915518252" sldId="265"/>
            <ac:spMk id="8" creationId="{2934FC33-1599-F242-B7BD-2088616822C2}"/>
          </ac:spMkLst>
        </pc:spChg>
        <pc:picChg chg="add mod">
          <ac:chgData name="Chelsey Wagoner" userId="S::chelsey@akoyago.com::52d3c126-94c3-4cb1-8e87-4fd839626bf8" providerId="AD" clId="Web-{CD95F96C-D2D0-0F60-1DD4-5F16450DCCF9}" dt="2024-06-01T18:06:10.130" v="8" actId="14100"/>
          <ac:picMkLst>
            <pc:docMk/>
            <pc:sldMk cId="2915518252" sldId="265"/>
            <ac:picMk id="3" creationId="{894E0C62-2AE0-FA34-7BA9-B1AC03A0ECB8}"/>
          </ac:picMkLst>
        </pc:picChg>
        <pc:picChg chg="add mod">
          <ac:chgData name="Chelsey Wagoner" userId="S::chelsey@akoyago.com::52d3c126-94c3-4cb1-8e87-4fd839626bf8" providerId="AD" clId="Web-{CD95F96C-D2D0-0F60-1DD4-5F16450DCCF9}" dt="2024-06-01T18:06:26.036" v="12" actId="14100"/>
          <ac:picMkLst>
            <pc:docMk/>
            <pc:sldMk cId="2915518252" sldId="265"/>
            <ac:picMk id="5" creationId="{2197374F-F613-58F4-863B-224FE97FD27A}"/>
          </ac:picMkLst>
        </pc:picChg>
      </pc:sldChg>
    </pc:docChg>
  </pc:docChgLst>
  <pc:docChgLst>
    <pc:chgData name="Chelsey Wagoner" userId="S::chelsey@akoyago.com::52d3c126-94c3-4cb1-8e87-4fd839626bf8" providerId="AD" clId="Web-{4B6D1620-A7D7-7088-0C6B-AE712B41963D}"/>
    <pc:docChg chg="addSld delSld modSld sldOrd">
      <pc:chgData name="Chelsey Wagoner" userId="S::chelsey@akoyago.com::52d3c126-94c3-4cb1-8e87-4fd839626bf8" providerId="AD" clId="Web-{4B6D1620-A7D7-7088-0C6B-AE712B41963D}" dt="2024-07-12T22:01:53.349" v="742" actId="20577"/>
      <pc:docMkLst>
        <pc:docMk/>
      </pc:docMkLst>
      <pc:sldChg chg="modSp">
        <pc:chgData name="Chelsey Wagoner" userId="S::chelsey@akoyago.com::52d3c126-94c3-4cb1-8e87-4fd839626bf8" providerId="AD" clId="Web-{4B6D1620-A7D7-7088-0C6B-AE712B41963D}" dt="2024-07-12T17:42:48.715" v="342" actId="20577"/>
        <pc:sldMkLst>
          <pc:docMk/>
          <pc:sldMk cId="1199068948" sldId="257"/>
        </pc:sldMkLst>
        <pc:spChg chg="mod">
          <ac:chgData name="Chelsey Wagoner" userId="S::chelsey@akoyago.com::52d3c126-94c3-4cb1-8e87-4fd839626bf8" providerId="AD" clId="Web-{4B6D1620-A7D7-7088-0C6B-AE712B41963D}" dt="2024-07-12T17:42:48.715" v="342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Notes">
        <pc:chgData name="Chelsey Wagoner" userId="S::chelsey@akoyago.com::52d3c126-94c3-4cb1-8e87-4fd839626bf8" providerId="AD" clId="Web-{4B6D1620-A7D7-7088-0C6B-AE712B41963D}" dt="2024-07-12T17:48:57.480" v="355"/>
        <pc:sldMkLst>
          <pc:docMk/>
          <pc:sldMk cId="1049678269" sldId="262"/>
        </pc:sldMkLst>
        <pc:spChg chg="mod">
          <ac:chgData name="Chelsey Wagoner" userId="S::chelsey@akoyago.com::52d3c126-94c3-4cb1-8e87-4fd839626bf8" providerId="AD" clId="Web-{4B6D1620-A7D7-7088-0C6B-AE712B41963D}" dt="2024-07-12T17:40:13.319" v="288" actId="20577"/>
          <ac:spMkLst>
            <pc:docMk/>
            <pc:sldMk cId="1049678269" sldId="262"/>
            <ac:spMk id="4" creationId="{D70C4DC1-F64A-1743-B34D-E6065145F165}"/>
          </ac:spMkLst>
        </pc:spChg>
      </pc:sldChg>
      <pc:sldChg chg="addSp delSp modSp modNotes">
        <pc:chgData name="Chelsey Wagoner" userId="S::chelsey@akoyago.com::52d3c126-94c3-4cb1-8e87-4fd839626bf8" providerId="AD" clId="Web-{4B6D1620-A7D7-7088-0C6B-AE712B41963D}" dt="2024-07-12T17:33:30.256" v="261" actId="1076"/>
        <pc:sldMkLst>
          <pc:docMk/>
          <pc:sldMk cId="3542503605" sldId="264"/>
        </pc:sldMkLst>
        <pc:spChg chg="mod">
          <ac:chgData name="Chelsey Wagoner" userId="S::chelsey@akoyago.com::52d3c126-94c3-4cb1-8e87-4fd839626bf8" providerId="AD" clId="Web-{4B6D1620-A7D7-7088-0C6B-AE712B41963D}" dt="2024-07-12T17:28:45.292" v="250" actId="20577"/>
          <ac:spMkLst>
            <pc:docMk/>
            <pc:sldMk cId="3542503605" sldId="264"/>
            <ac:spMk id="4" creationId="{D70C4DC1-F64A-1743-B34D-E6065145F165}"/>
          </ac:spMkLst>
        </pc:spChg>
        <pc:graphicFrameChg chg="del modGraphic">
          <ac:chgData name="Chelsey Wagoner" userId="S::chelsey@akoyago.com::52d3c126-94c3-4cb1-8e87-4fd839626bf8" providerId="AD" clId="Web-{4B6D1620-A7D7-7088-0C6B-AE712B41963D}" dt="2024-07-12T17:29:34.387" v="255"/>
          <ac:graphicFrameMkLst>
            <pc:docMk/>
            <pc:sldMk cId="3542503605" sldId="264"/>
            <ac:graphicFrameMk id="5" creationId="{AD04C5B0-0A98-9872-830D-BB3661737BC3}"/>
          </ac:graphicFrameMkLst>
        </pc:graphicFrameChg>
        <pc:picChg chg="del">
          <ac:chgData name="Chelsey Wagoner" userId="S::chelsey@akoyago.com::52d3c126-94c3-4cb1-8e87-4fd839626bf8" providerId="AD" clId="Web-{4B6D1620-A7D7-7088-0C6B-AE712B41963D}" dt="2024-07-12T17:28:47.995" v="251"/>
          <ac:picMkLst>
            <pc:docMk/>
            <pc:sldMk cId="3542503605" sldId="264"/>
            <ac:picMk id="3" creationId="{5F28EBF3-0484-291C-5858-C75DC7FDACF0}"/>
          </ac:picMkLst>
        </pc:picChg>
        <pc:picChg chg="add del mod">
          <ac:chgData name="Chelsey Wagoner" userId="S::chelsey@akoyago.com::52d3c126-94c3-4cb1-8e87-4fd839626bf8" providerId="AD" clId="Web-{4B6D1620-A7D7-7088-0C6B-AE712B41963D}" dt="2024-07-12T17:29:47.825" v="256"/>
          <ac:picMkLst>
            <pc:docMk/>
            <pc:sldMk cId="3542503605" sldId="264"/>
            <ac:picMk id="30" creationId="{96536A6C-918B-1EA8-03A1-31A201CBECBC}"/>
          </ac:picMkLst>
        </pc:picChg>
        <pc:picChg chg="add mod">
          <ac:chgData name="Chelsey Wagoner" userId="S::chelsey@akoyago.com::52d3c126-94c3-4cb1-8e87-4fd839626bf8" providerId="AD" clId="Web-{4B6D1620-A7D7-7088-0C6B-AE712B41963D}" dt="2024-07-12T17:33:30.256" v="261" actId="1076"/>
          <ac:picMkLst>
            <pc:docMk/>
            <pc:sldMk cId="3542503605" sldId="264"/>
            <ac:picMk id="31" creationId="{6D8E3F2B-F654-3735-BFB7-53F76EDCED5B}"/>
          </ac:picMkLst>
        </pc:picChg>
      </pc:sldChg>
      <pc:sldChg chg="modSp">
        <pc:chgData name="Chelsey Wagoner" userId="S::chelsey@akoyago.com::52d3c126-94c3-4cb1-8e87-4fd839626bf8" providerId="AD" clId="Web-{4B6D1620-A7D7-7088-0C6B-AE712B41963D}" dt="2024-07-12T18:17:49.157" v="589" actId="14100"/>
        <pc:sldMkLst>
          <pc:docMk/>
          <pc:sldMk cId="3541687231" sldId="267"/>
        </pc:sldMkLst>
        <pc:spChg chg="mod">
          <ac:chgData name="Chelsey Wagoner" userId="S::chelsey@akoyago.com::52d3c126-94c3-4cb1-8e87-4fd839626bf8" providerId="AD" clId="Web-{4B6D1620-A7D7-7088-0C6B-AE712B41963D}" dt="2024-07-12T18:17:49.157" v="589" actId="14100"/>
          <ac:spMkLst>
            <pc:docMk/>
            <pc:sldMk cId="3541687231" sldId="267"/>
            <ac:spMk id="8" creationId="{2934FC33-1599-F242-B7BD-2088616822C2}"/>
          </ac:spMkLst>
        </pc:spChg>
      </pc:sldChg>
      <pc:sldChg chg="modSp">
        <pc:chgData name="Chelsey Wagoner" userId="S::chelsey@akoyago.com::52d3c126-94c3-4cb1-8e87-4fd839626bf8" providerId="AD" clId="Web-{4B6D1620-A7D7-7088-0C6B-AE712B41963D}" dt="2024-07-12T18:02:12.949" v="523" actId="20577"/>
        <pc:sldMkLst>
          <pc:docMk/>
          <pc:sldMk cId="3454108292" sldId="270"/>
        </pc:sldMkLst>
        <pc:graphicFrameChg chg="modGraphic">
          <ac:chgData name="Chelsey Wagoner" userId="S::chelsey@akoyago.com::52d3c126-94c3-4cb1-8e87-4fd839626bf8" providerId="AD" clId="Web-{4B6D1620-A7D7-7088-0C6B-AE712B41963D}" dt="2024-07-12T18:02:12.949" v="523" actId="20577"/>
          <ac:graphicFrameMkLst>
            <pc:docMk/>
            <pc:sldMk cId="3454108292" sldId="270"/>
            <ac:graphicFrameMk id="3" creationId="{D2255184-2377-426C-F327-0F2484A12C93}"/>
          </ac:graphicFrameMkLst>
        </pc:graphicFrameChg>
      </pc:sldChg>
      <pc:sldChg chg="addSp modSp">
        <pc:chgData name="Chelsey Wagoner" userId="S::chelsey@akoyago.com::52d3c126-94c3-4cb1-8e87-4fd839626bf8" providerId="AD" clId="Web-{4B6D1620-A7D7-7088-0C6B-AE712B41963D}" dt="2024-07-12T18:25:34.957" v="719" actId="1076"/>
        <pc:sldMkLst>
          <pc:docMk/>
          <pc:sldMk cId="4197786615" sldId="271"/>
        </pc:sldMkLst>
        <pc:spChg chg="add mod">
          <ac:chgData name="Chelsey Wagoner" userId="S::chelsey@akoyago.com::52d3c126-94c3-4cb1-8e87-4fd839626bf8" providerId="AD" clId="Web-{4B6D1620-A7D7-7088-0C6B-AE712B41963D}" dt="2024-07-12T18:06:26.740" v="552" actId="1076"/>
          <ac:spMkLst>
            <pc:docMk/>
            <pc:sldMk cId="4197786615" sldId="271"/>
            <ac:spMk id="7" creationId="{139AD890-0DA7-AC62-24B7-F4DA07EE7007}"/>
          </ac:spMkLst>
        </pc:spChg>
        <pc:spChg chg="add mod">
          <ac:chgData name="Chelsey Wagoner" userId="S::chelsey@akoyago.com::52d3c126-94c3-4cb1-8e87-4fd839626bf8" providerId="AD" clId="Web-{4B6D1620-A7D7-7088-0C6B-AE712B41963D}" dt="2024-07-12T18:06:20.818" v="551" actId="1076"/>
          <ac:spMkLst>
            <pc:docMk/>
            <pc:sldMk cId="4197786615" sldId="271"/>
            <ac:spMk id="8" creationId="{8D221C7B-994B-E7F4-7231-F77940332FC7}"/>
          </ac:spMkLst>
        </pc:spChg>
        <pc:picChg chg="mod">
          <ac:chgData name="Chelsey Wagoner" userId="S::chelsey@akoyago.com::52d3c126-94c3-4cb1-8e87-4fd839626bf8" providerId="AD" clId="Web-{4B6D1620-A7D7-7088-0C6B-AE712B41963D}" dt="2024-07-12T18:05:36.832" v="545" actId="14100"/>
          <ac:picMkLst>
            <pc:docMk/>
            <pc:sldMk cId="4197786615" sldId="271"/>
            <ac:picMk id="3" creationId="{E10EB4AC-4F9A-9034-B11A-F819E9934005}"/>
          </ac:picMkLst>
        </pc:picChg>
        <pc:picChg chg="add mod">
          <ac:chgData name="Chelsey Wagoner" userId="S::chelsey@akoyago.com::52d3c126-94c3-4cb1-8e87-4fd839626bf8" providerId="AD" clId="Web-{4B6D1620-A7D7-7088-0C6B-AE712B41963D}" dt="2024-07-12T18:25:34.957" v="719" actId="1076"/>
          <ac:picMkLst>
            <pc:docMk/>
            <pc:sldMk cId="4197786615" sldId="271"/>
            <ac:picMk id="5" creationId="{F98EF5C2-17A4-9F7A-CF2F-0F7D959FD766}"/>
          </ac:picMkLst>
        </pc:picChg>
        <pc:picChg chg="add mod">
          <ac:chgData name="Chelsey Wagoner" userId="S::chelsey@akoyago.com::52d3c126-94c3-4cb1-8e87-4fd839626bf8" providerId="AD" clId="Web-{4B6D1620-A7D7-7088-0C6B-AE712B41963D}" dt="2024-07-12T18:05:44.457" v="546" actId="1076"/>
          <ac:picMkLst>
            <pc:docMk/>
            <pc:sldMk cId="4197786615" sldId="271"/>
            <ac:picMk id="6" creationId="{02AC0498-FF48-E63D-72A5-15D115FA67FF}"/>
          </ac:picMkLst>
        </pc:picChg>
      </pc:sldChg>
      <pc:sldChg chg="addSp modSp">
        <pc:chgData name="Chelsey Wagoner" userId="S::chelsey@akoyago.com::52d3c126-94c3-4cb1-8e87-4fd839626bf8" providerId="AD" clId="Web-{4B6D1620-A7D7-7088-0C6B-AE712B41963D}" dt="2024-07-12T18:16:01.606" v="578" actId="14100"/>
        <pc:sldMkLst>
          <pc:docMk/>
          <pc:sldMk cId="4003358385" sldId="272"/>
        </pc:sldMkLst>
        <pc:picChg chg="add mod modCrop">
          <ac:chgData name="Chelsey Wagoner" userId="S::chelsey@akoyago.com::52d3c126-94c3-4cb1-8e87-4fd839626bf8" providerId="AD" clId="Web-{4B6D1620-A7D7-7088-0C6B-AE712B41963D}" dt="2024-07-12T18:14:27.478" v="569"/>
          <ac:picMkLst>
            <pc:docMk/>
            <pc:sldMk cId="4003358385" sldId="272"/>
            <ac:picMk id="3" creationId="{9821722B-3919-9AB3-13E8-8C24EB409E3C}"/>
          </ac:picMkLst>
        </pc:picChg>
        <pc:picChg chg="add mod">
          <ac:chgData name="Chelsey Wagoner" userId="S::chelsey@akoyago.com::52d3c126-94c3-4cb1-8e87-4fd839626bf8" providerId="AD" clId="Web-{4B6D1620-A7D7-7088-0C6B-AE712B41963D}" dt="2024-07-12T18:16:01.606" v="578" actId="14100"/>
          <ac:picMkLst>
            <pc:docMk/>
            <pc:sldMk cId="4003358385" sldId="272"/>
            <ac:picMk id="5" creationId="{5435CF28-DF48-17B8-B03F-8ABC914FD72B}"/>
          </ac:picMkLst>
        </pc:picChg>
        <pc:picChg chg="add mod">
          <ac:chgData name="Chelsey Wagoner" userId="S::chelsey@akoyago.com::52d3c126-94c3-4cb1-8e87-4fd839626bf8" providerId="AD" clId="Web-{4B6D1620-A7D7-7088-0C6B-AE712B41963D}" dt="2024-07-12T18:15:53.590" v="577" actId="1076"/>
          <ac:picMkLst>
            <pc:docMk/>
            <pc:sldMk cId="4003358385" sldId="272"/>
            <ac:picMk id="6" creationId="{7837843A-7D49-65E4-B6EA-3128F14C6ACF}"/>
          </ac:picMkLst>
        </pc:picChg>
      </pc:sldChg>
      <pc:sldChg chg="modSp">
        <pc:chgData name="Chelsey Wagoner" userId="S::chelsey@akoyago.com::52d3c126-94c3-4cb1-8e87-4fd839626bf8" providerId="AD" clId="Web-{4B6D1620-A7D7-7088-0C6B-AE712B41963D}" dt="2024-07-12T18:25:09.628" v="717" actId="20577"/>
        <pc:sldMkLst>
          <pc:docMk/>
          <pc:sldMk cId="755987543" sldId="274"/>
        </pc:sldMkLst>
        <pc:spChg chg="mod">
          <ac:chgData name="Chelsey Wagoner" userId="S::chelsey@akoyago.com::52d3c126-94c3-4cb1-8e87-4fd839626bf8" providerId="AD" clId="Web-{4B6D1620-A7D7-7088-0C6B-AE712B41963D}" dt="2024-07-12T18:25:09.628" v="717" actId="20577"/>
          <ac:spMkLst>
            <pc:docMk/>
            <pc:sldMk cId="755987543" sldId="274"/>
            <ac:spMk id="8" creationId="{2934FC33-1599-F242-B7BD-2088616822C2}"/>
          </ac:spMkLst>
        </pc:spChg>
      </pc:sldChg>
      <pc:sldChg chg="addSp delSp modSp add ord replId">
        <pc:chgData name="Chelsey Wagoner" userId="S::chelsey@akoyago.com::52d3c126-94c3-4cb1-8e87-4fd839626bf8" providerId="AD" clId="Web-{4B6D1620-A7D7-7088-0C6B-AE712B41963D}" dt="2024-07-12T15:12:21.465" v="180" actId="1076"/>
        <pc:sldMkLst>
          <pc:docMk/>
          <pc:sldMk cId="2881837877" sldId="275"/>
        </pc:sldMkLst>
        <pc:spChg chg="mod">
          <ac:chgData name="Chelsey Wagoner" userId="S::chelsey@akoyago.com::52d3c126-94c3-4cb1-8e87-4fd839626bf8" providerId="AD" clId="Web-{4B6D1620-A7D7-7088-0C6B-AE712B41963D}" dt="2024-07-12T15:07:08.205" v="15" actId="20577"/>
          <ac:spMkLst>
            <pc:docMk/>
            <pc:sldMk cId="2881837877" sldId="275"/>
            <ac:spMk id="4" creationId="{D70C4DC1-F64A-1743-B34D-E6065145F165}"/>
          </ac:spMkLst>
        </pc:spChg>
        <pc:spChg chg="add del mod">
          <ac:chgData name="Chelsey Wagoner" userId="S::chelsey@akoyago.com::52d3c126-94c3-4cb1-8e87-4fd839626bf8" providerId="AD" clId="Web-{4B6D1620-A7D7-7088-0C6B-AE712B41963D}" dt="2024-07-12T15:07:33.940" v="21"/>
          <ac:spMkLst>
            <pc:docMk/>
            <pc:sldMk cId="2881837877" sldId="275"/>
            <ac:spMk id="30" creationId="{0C25E6B0-CFE5-9986-AA23-A0356A991715}"/>
          </ac:spMkLst>
        </pc:spChg>
        <pc:spChg chg="add mod">
          <ac:chgData name="Chelsey Wagoner" userId="S::chelsey@akoyago.com::52d3c126-94c3-4cb1-8e87-4fd839626bf8" providerId="AD" clId="Web-{4B6D1620-A7D7-7088-0C6B-AE712B41963D}" dt="2024-07-12T15:12:21.465" v="180" actId="1076"/>
          <ac:spMkLst>
            <pc:docMk/>
            <pc:sldMk cId="2881837877" sldId="275"/>
            <ac:spMk id="32" creationId="{F6AC5AF5-AE4A-5C0C-E13F-6CC64C2E300D}"/>
          </ac:spMkLst>
        </pc:spChg>
        <pc:graphicFrameChg chg="del">
          <ac:chgData name="Chelsey Wagoner" userId="S::chelsey@akoyago.com::52d3c126-94c3-4cb1-8e87-4fd839626bf8" providerId="AD" clId="Web-{4B6D1620-A7D7-7088-0C6B-AE712B41963D}" dt="2024-07-12T15:07:12.393" v="17"/>
          <ac:graphicFrameMkLst>
            <pc:docMk/>
            <pc:sldMk cId="2881837877" sldId="275"/>
            <ac:graphicFrameMk id="5" creationId="{AD04C5B0-0A98-9872-830D-BB3661737BC3}"/>
          </ac:graphicFrameMkLst>
        </pc:graphicFrameChg>
        <pc:picChg chg="del">
          <ac:chgData name="Chelsey Wagoner" userId="S::chelsey@akoyago.com::52d3c126-94c3-4cb1-8e87-4fd839626bf8" providerId="AD" clId="Web-{4B6D1620-A7D7-7088-0C6B-AE712B41963D}" dt="2024-07-12T15:07:09.283" v="16"/>
          <ac:picMkLst>
            <pc:docMk/>
            <pc:sldMk cId="2881837877" sldId="275"/>
            <ac:picMk id="3" creationId="{5F28EBF3-0484-291C-5858-C75DC7FDACF0}"/>
          </ac:picMkLst>
        </pc:picChg>
      </pc:sldChg>
      <pc:sldChg chg="new del ord">
        <pc:chgData name="Chelsey Wagoner" userId="S::chelsey@akoyago.com::52d3c126-94c3-4cb1-8e87-4fd839626bf8" providerId="AD" clId="Web-{4B6D1620-A7D7-7088-0C6B-AE712B41963D}" dt="2024-07-12T15:06:42.876" v="6"/>
        <pc:sldMkLst>
          <pc:docMk/>
          <pc:sldMk cId="3899763325" sldId="275"/>
        </pc:sldMkLst>
      </pc:sldChg>
      <pc:sldChg chg="add replId modNotes">
        <pc:chgData name="Chelsey Wagoner" userId="S::chelsey@akoyago.com::52d3c126-94c3-4cb1-8e87-4fd839626bf8" providerId="AD" clId="Web-{4B6D1620-A7D7-7088-0C6B-AE712B41963D}" dt="2024-07-12T17:41:13.259" v="333"/>
        <pc:sldMkLst>
          <pc:docMk/>
          <pc:sldMk cId="461491760" sldId="276"/>
        </pc:sldMkLst>
      </pc:sldChg>
      <pc:sldChg chg="addSp delSp modSp add replId">
        <pc:chgData name="Chelsey Wagoner" userId="S::chelsey@akoyago.com::52d3c126-94c3-4cb1-8e87-4fd839626bf8" providerId="AD" clId="Web-{4B6D1620-A7D7-7088-0C6B-AE712B41963D}" dt="2024-07-12T22:01:53.349" v="742" actId="20577"/>
        <pc:sldMkLst>
          <pc:docMk/>
          <pc:sldMk cId="3655064616" sldId="277"/>
        </pc:sldMkLst>
        <pc:spChg chg="mod">
          <ac:chgData name="Chelsey Wagoner" userId="S::chelsey@akoyago.com::52d3c126-94c3-4cb1-8e87-4fd839626bf8" providerId="AD" clId="Web-{4B6D1620-A7D7-7088-0C6B-AE712B41963D}" dt="2024-07-12T18:16:38.670" v="581" actId="20577"/>
          <ac:spMkLst>
            <pc:docMk/>
            <pc:sldMk cId="3655064616" sldId="277"/>
            <ac:spMk id="4" creationId="{D70C4DC1-F64A-1743-B34D-E6065145F165}"/>
          </ac:spMkLst>
        </pc:spChg>
        <pc:spChg chg="add mod">
          <ac:chgData name="Chelsey Wagoner" userId="S::chelsey@akoyago.com::52d3c126-94c3-4cb1-8e87-4fd839626bf8" providerId="AD" clId="Web-{4B6D1620-A7D7-7088-0C6B-AE712B41963D}" dt="2024-07-12T22:01:53.349" v="742" actId="20577"/>
          <ac:spMkLst>
            <pc:docMk/>
            <pc:sldMk cId="3655064616" sldId="277"/>
            <ac:spMk id="9" creationId="{FAB28B4B-3A29-5994-E118-EE267BF1A1F6}"/>
          </ac:spMkLst>
        </pc:spChg>
        <pc:picChg chg="del">
          <ac:chgData name="Chelsey Wagoner" userId="S::chelsey@akoyago.com::52d3c126-94c3-4cb1-8e87-4fd839626bf8" providerId="AD" clId="Web-{4B6D1620-A7D7-7088-0C6B-AE712B41963D}" dt="2024-07-12T18:16:40.842" v="582"/>
          <ac:picMkLst>
            <pc:docMk/>
            <pc:sldMk cId="3655064616" sldId="277"/>
            <ac:picMk id="3" creationId="{9821722B-3919-9AB3-13E8-8C24EB409E3C}"/>
          </ac:picMkLst>
        </pc:picChg>
        <pc:picChg chg="del">
          <ac:chgData name="Chelsey Wagoner" userId="S::chelsey@akoyago.com::52d3c126-94c3-4cb1-8e87-4fd839626bf8" providerId="AD" clId="Web-{4B6D1620-A7D7-7088-0C6B-AE712B41963D}" dt="2024-07-12T18:16:44.639" v="584"/>
          <ac:picMkLst>
            <pc:docMk/>
            <pc:sldMk cId="3655064616" sldId="277"/>
            <ac:picMk id="5" creationId="{5435CF28-DF48-17B8-B03F-8ABC914FD72B}"/>
          </ac:picMkLst>
        </pc:picChg>
        <pc:picChg chg="del">
          <ac:chgData name="Chelsey Wagoner" userId="S::chelsey@akoyago.com::52d3c126-94c3-4cb1-8e87-4fd839626bf8" providerId="AD" clId="Web-{4B6D1620-A7D7-7088-0C6B-AE712B41963D}" dt="2024-07-12T18:16:42.764" v="583"/>
          <ac:picMkLst>
            <pc:docMk/>
            <pc:sldMk cId="3655064616" sldId="277"/>
            <ac:picMk id="6" creationId="{7837843A-7D49-65E4-B6EA-3128F14C6ACF}"/>
          </ac:picMkLst>
        </pc:picChg>
        <pc:picChg chg="add del mod">
          <ac:chgData name="Chelsey Wagoner" userId="S::chelsey@akoyago.com::52d3c126-94c3-4cb1-8e87-4fd839626bf8" providerId="AD" clId="Web-{4B6D1620-A7D7-7088-0C6B-AE712B41963D}" dt="2024-07-12T18:18:00.408" v="591"/>
          <ac:picMkLst>
            <pc:docMk/>
            <pc:sldMk cId="3655064616" sldId="277"/>
            <ac:picMk id="7" creationId="{780621F2-6DB1-341F-0389-0231A58E1BDC}"/>
          </ac:picMkLst>
        </pc:picChg>
      </pc:sldChg>
    </pc:docChg>
  </pc:docChgLst>
  <pc:docChgLst>
    <pc:chgData name="Sophia Wojahn" userId="5977cf0b-2d35-472f-9fc1-27e7243bd7cb" providerId="ADAL" clId="{926250FB-1FF1-4E02-8BEB-31899DE692FA}"/>
    <pc:docChg chg="undo custSel addSld modSld">
      <pc:chgData name="Sophia Wojahn" userId="5977cf0b-2d35-472f-9fc1-27e7243bd7cb" providerId="ADAL" clId="{926250FB-1FF1-4E02-8BEB-31899DE692FA}" dt="2024-07-15T23:27:04.657" v="578" actId="1076"/>
      <pc:docMkLst>
        <pc:docMk/>
      </pc:docMkLst>
      <pc:sldChg chg="modSp mod">
        <pc:chgData name="Sophia Wojahn" userId="5977cf0b-2d35-472f-9fc1-27e7243bd7cb" providerId="ADAL" clId="{926250FB-1FF1-4E02-8BEB-31899DE692FA}" dt="2024-07-15T23:04:08.327" v="93" actId="1076"/>
        <pc:sldMkLst>
          <pc:docMk/>
          <pc:sldMk cId="1199068948" sldId="257"/>
        </pc:sldMkLst>
        <pc:spChg chg="mod">
          <ac:chgData name="Sophia Wojahn" userId="5977cf0b-2d35-472f-9fc1-27e7243bd7cb" providerId="ADAL" clId="{926250FB-1FF1-4E02-8BEB-31899DE692FA}" dt="2024-07-15T23:03:34.354" v="4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926250FB-1FF1-4E02-8BEB-31899DE692FA}" dt="2024-07-15T23:04:08.327" v="93" actId="1076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926250FB-1FF1-4E02-8BEB-31899DE692FA}" dt="2024-07-15T23:04:51.457" v="101" actId="113"/>
        <pc:sldMkLst>
          <pc:docMk/>
          <pc:sldMk cId="327137941" sldId="258"/>
        </pc:sldMkLst>
        <pc:spChg chg="mod">
          <ac:chgData name="Sophia Wojahn" userId="5977cf0b-2d35-472f-9fc1-27e7243bd7cb" providerId="ADAL" clId="{926250FB-1FF1-4E02-8BEB-31899DE692FA}" dt="2024-07-15T23:04:13.468" v="94" actId="2711"/>
          <ac:spMkLst>
            <pc:docMk/>
            <pc:sldMk cId="327137941" sldId="258"/>
            <ac:spMk id="7" creationId="{E7655168-CF4E-4853-CC94-D968CB5B3844}"/>
          </ac:spMkLst>
        </pc:spChg>
        <pc:spChg chg="mod">
          <ac:chgData name="Sophia Wojahn" userId="5977cf0b-2d35-472f-9fc1-27e7243bd7cb" providerId="ADAL" clId="{926250FB-1FF1-4E02-8BEB-31899DE692FA}" dt="2024-07-15T23:04:51.457" v="101" actId="113"/>
          <ac:spMkLst>
            <pc:docMk/>
            <pc:sldMk cId="327137941" sldId="25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926250FB-1FF1-4E02-8BEB-31899DE692FA}" dt="2024-07-15T23:09:35.090" v="138"/>
        <pc:sldMkLst>
          <pc:docMk/>
          <pc:sldMk cId="2075923487" sldId="259"/>
        </pc:sldMkLst>
        <pc:spChg chg="mod">
          <ac:chgData name="Sophia Wojahn" userId="5977cf0b-2d35-472f-9fc1-27e7243bd7cb" providerId="ADAL" clId="{926250FB-1FF1-4E02-8BEB-31899DE692FA}" dt="2024-07-15T23:08:16.555" v="118" actId="2711"/>
          <ac:spMkLst>
            <pc:docMk/>
            <pc:sldMk cId="2075923487" sldId="259"/>
            <ac:spMk id="4" creationId="{D70C4DC1-F64A-1743-B34D-E6065145F165}"/>
          </ac:spMkLst>
        </pc:spChg>
        <pc:graphicFrameChg chg="mod modGraphic">
          <ac:chgData name="Sophia Wojahn" userId="5977cf0b-2d35-472f-9fc1-27e7243bd7cb" providerId="ADAL" clId="{926250FB-1FF1-4E02-8BEB-31899DE692FA}" dt="2024-07-15T23:09:35.090" v="138"/>
          <ac:graphicFrameMkLst>
            <pc:docMk/>
            <pc:sldMk cId="2075923487" sldId="259"/>
            <ac:graphicFrameMk id="3" creationId="{E9918E20-1A50-BE55-367C-D952375BE4E4}"/>
          </ac:graphicFrameMkLst>
        </pc:graphicFrameChg>
      </pc:sldChg>
      <pc:sldChg chg="modSp mod">
        <pc:chgData name="Sophia Wojahn" userId="5977cf0b-2d35-472f-9fc1-27e7243bd7cb" providerId="ADAL" clId="{926250FB-1FF1-4E02-8BEB-31899DE692FA}" dt="2024-07-15T23:21:34.818" v="408" actId="2711"/>
        <pc:sldMkLst>
          <pc:docMk/>
          <pc:sldMk cId="2431108354" sldId="260"/>
        </pc:sldMkLst>
        <pc:spChg chg="mod">
          <ac:chgData name="Sophia Wojahn" userId="5977cf0b-2d35-472f-9fc1-27e7243bd7cb" providerId="ADAL" clId="{926250FB-1FF1-4E02-8BEB-31899DE692FA}" dt="2024-07-15T23:21:34.818" v="408" actId="2711"/>
          <ac:spMkLst>
            <pc:docMk/>
            <pc:sldMk cId="2431108354" sldId="260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926250FB-1FF1-4E02-8BEB-31899DE692FA}" dt="2024-07-15T23:12:57.340" v="190" actId="1076"/>
        <pc:sldMkLst>
          <pc:docMk/>
          <pc:sldMk cId="845512782" sldId="261"/>
        </pc:sldMkLst>
        <pc:spChg chg="mod">
          <ac:chgData name="Sophia Wojahn" userId="5977cf0b-2d35-472f-9fc1-27e7243bd7cb" providerId="ADAL" clId="{926250FB-1FF1-4E02-8BEB-31899DE692FA}" dt="2024-07-15T23:11:10.238" v="161" actId="2711"/>
          <ac:spMkLst>
            <pc:docMk/>
            <pc:sldMk cId="845512782" sldId="261"/>
            <ac:spMk id="4" creationId="{D70C4DC1-F64A-1743-B34D-E6065145F165}"/>
          </ac:spMkLst>
        </pc:spChg>
        <pc:graphicFrameChg chg="mod modGraphic">
          <ac:chgData name="Sophia Wojahn" userId="5977cf0b-2d35-472f-9fc1-27e7243bd7cb" providerId="ADAL" clId="{926250FB-1FF1-4E02-8BEB-31899DE692FA}" dt="2024-07-15T23:12:57.340" v="190" actId="1076"/>
          <ac:graphicFrameMkLst>
            <pc:docMk/>
            <pc:sldMk cId="845512782" sldId="261"/>
            <ac:graphicFrameMk id="5" creationId="{751C28FC-FA43-A53C-5A83-08E92754000C}"/>
          </ac:graphicFrameMkLst>
        </pc:graphicFrameChg>
      </pc:sldChg>
      <pc:sldChg chg="modSp mod">
        <pc:chgData name="Sophia Wojahn" userId="5977cf0b-2d35-472f-9fc1-27e7243bd7cb" providerId="ADAL" clId="{926250FB-1FF1-4E02-8BEB-31899DE692FA}" dt="2024-07-15T23:13:36.340" v="201" actId="1076"/>
        <pc:sldMkLst>
          <pc:docMk/>
          <pc:sldMk cId="1049678269" sldId="262"/>
        </pc:sldMkLst>
        <pc:spChg chg="mod">
          <ac:chgData name="Sophia Wojahn" userId="5977cf0b-2d35-472f-9fc1-27e7243bd7cb" providerId="ADAL" clId="{926250FB-1FF1-4E02-8BEB-31899DE692FA}" dt="2024-07-15T23:13:10.231" v="192" actId="2711"/>
          <ac:spMkLst>
            <pc:docMk/>
            <pc:sldMk cId="1049678269" sldId="262"/>
            <ac:spMk id="4" creationId="{D70C4DC1-F64A-1743-B34D-E6065145F165}"/>
          </ac:spMkLst>
        </pc:spChg>
        <pc:graphicFrameChg chg="mod">
          <ac:chgData name="Sophia Wojahn" userId="5977cf0b-2d35-472f-9fc1-27e7243bd7cb" providerId="ADAL" clId="{926250FB-1FF1-4E02-8BEB-31899DE692FA}" dt="2024-07-15T23:13:32.844" v="199" actId="1076"/>
          <ac:graphicFrameMkLst>
            <pc:docMk/>
            <pc:sldMk cId="1049678269" sldId="262"/>
            <ac:graphicFrameMk id="6" creationId="{7D841CFB-9B46-DF96-29EE-5B2DEB8CA521}"/>
          </ac:graphicFrameMkLst>
        </pc:graphicFrameChg>
        <pc:picChg chg="mod">
          <ac:chgData name="Sophia Wojahn" userId="5977cf0b-2d35-472f-9fc1-27e7243bd7cb" providerId="ADAL" clId="{926250FB-1FF1-4E02-8BEB-31899DE692FA}" dt="2024-07-15T23:13:36.340" v="201" actId="1076"/>
          <ac:picMkLst>
            <pc:docMk/>
            <pc:sldMk cId="1049678269" sldId="262"/>
            <ac:picMk id="863" creationId="{45BC95B4-B325-B8CB-1B84-32907D66F02C}"/>
          </ac:picMkLst>
        </pc:picChg>
      </pc:sldChg>
      <pc:sldChg chg="modSp mod">
        <pc:chgData name="Sophia Wojahn" userId="5977cf0b-2d35-472f-9fc1-27e7243bd7cb" providerId="ADAL" clId="{926250FB-1FF1-4E02-8BEB-31899DE692FA}" dt="2024-07-15T23:13:46.931" v="203" actId="2711"/>
        <pc:sldMkLst>
          <pc:docMk/>
          <pc:sldMk cId="1651046269" sldId="263"/>
        </pc:sldMkLst>
        <pc:spChg chg="mod">
          <ac:chgData name="Sophia Wojahn" userId="5977cf0b-2d35-472f-9fc1-27e7243bd7cb" providerId="ADAL" clId="{926250FB-1FF1-4E02-8BEB-31899DE692FA}" dt="2024-07-15T23:13:46.931" v="203" actId="2711"/>
          <ac:spMkLst>
            <pc:docMk/>
            <pc:sldMk cId="1651046269" sldId="263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926250FB-1FF1-4E02-8BEB-31899DE692FA}" dt="2024-07-15T23:09:59.701" v="143" actId="1076"/>
        <pc:sldMkLst>
          <pc:docMk/>
          <pc:sldMk cId="3542503605" sldId="264"/>
        </pc:sldMkLst>
        <pc:spChg chg="mod">
          <ac:chgData name="Sophia Wojahn" userId="5977cf0b-2d35-472f-9fc1-27e7243bd7cb" providerId="ADAL" clId="{926250FB-1FF1-4E02-8BEB-31899DE692FA}" dt="2024-07-15T23:09:47.234" v="139" actId="2711"/>
          <ac:spMkLst>
            <pc:docMk/>
            <pc:sldMk cId="3542503605" sldId="264"/>
            <ac:spMk id="4" creationId="{D70C4DC1-F64A-1743-B34D-E6065145F165}"/>
          </ac:spMkLst>
        </pc:spChg>
        <pc:picChg chg="mod">
          <ac:chgData name="Sophia Wojahn" userId="5977cf0b-2d35-472f-9fc1-27e7243bd7cb" providerId="ADAL" clId="{926250FB-1FF1-4E02-8BEB-31899DE692FA}" dt="2024-07-15T23:09:59.701" v="143" actId="1076"/>
          <ac:picMkLst>
            <pc:docMk/>
            <pc:sldMk cId="3542503605" sldId="264"/>
            <ac:picMk id="31" creationId="{6D8E3F2B-F654-3735-BFB7-53F76EDCED5B}"/>
          </ac:picMkLst>
        </pc:picChg>
      </pc:sldChg>
      <pc:sldChg chg="modSp mod">
        <pc:chgData name="Sophia Wojahn" userId="5977cf0b-2d35-472f-9fc1-27e7243bd7cb" providerId="ADAL" clId="{926250FB-1FF1-4E02-8BEB-31899DE692FA}" dt="2024-07-15T23:13:03.421" v="191" actId="2711"/>
        <pc:sldMkLst>
          <pc:docMk/>
          <pc:sldMk cId="2915518252" sldId="265"/>
        </pc:sldMkLst>
        <pc:spChg chg="mod">
          <ac:chgData name="Sophia Wojahn" userId="5977cf0b-2d35-472f-9fc1-27e7243bd7cb" providerId="ADAL" clId="{926250FB-1FF1-4E02-8BEB-31899DE692FA}" dt="2024-07-15T23:13:03.421" v="191" actId="2711"/>
          <ac:spMkLst>
            <pc:docMk/>
            <pc:sldMk cId="2915518252" sldId="265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926250FB-1FF1-4E02-8BEB-31899DE692FA}" dt="2024-07-15T23:13:42.359" v="202" actId="2711"/>
        <pc:sldMkLst>
          <pc:docMk/>
          <pc:sldMk cId="2229233292" sldId="266"/>
        </pc:sldMkLst>
        <pc:spChg chg="mod">
          <ac:chgData name="Sophia Wojahn" userId="5977cf0b-2d35-472f-9fc1-27e7243bd7cb" providerId="ADAL" clId="{926250FB-1FF1-4E02-8BEB-31899DE692FA}" dt="2024-07-15T23:13:42.359" v="202" actId="2711"/>
          <ac:spMkLst>
            <pc:docMk/>
            <pc:sldMk cId="2229233292" sldId="266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926250FB-1FF1-4E02-8BEB-31899DE692FA}" dt="2024-07-15T23:17:06.171" v="252" actId="20577"/>
        <pc:sldMkLst>
          <pc:docMk/>
          <pc:sldMk cId="3541687231" sldId="267"/>
        </pc:sldMkLst>
        <pc:spChg chg="mod">
          <ac:chgData name="Sophia Wojahn" userId="5977cf0b-2d35-472f-9fc1-27e7243bd7cb" providerId="ADAL" clId="{926250FB-1FF1-4E02-8BEB-31899DE692FA}" dt="2024-07-15T23:14:16.720" v="208" actId="2711"/>
          <ac:spMkLst>
            <pc:docMk/>
            <pc:sldMk cId="3541687231" sldId="267"/>
            <ac:spMk id="4" creationId="{D70C4DC1-F64A-1743-B34D-E6065145F165}"/>
          </ac:spMkLst>
        </pc:spChg>
        <pc:spChg chg="mod">
          <ac:chgData name="Sophia Wojahn" userId="5977cf0b-2d35-472f-9fc1-27e7243bd7cb" providerId="ADAL" clId="{926250FB-1FF1-4E02-8BEB-31899DE692FA}" dt="2024-07-15T23:17:06.171" v="252" actId="20577"/>
          <ac:spMkLst>
            <pc:docMk/>
            <pc:sldMk cId="3541687231" sldId="26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926250FB-1FF1-4E02-8BEB-31899DE692FA}" dt="2024-07-15T23:14:08.225" v="207" actId="255"/>
        <pc:sldMkLst>
          <pc:docMk/>
          <pc:sldMk cId="309784161" sldId="268"/>
        </pc:sldMkLst>
        <pc:spChg chg="mod">
          <ac:chgData name="Sophia Wojahn" userId="5977cf0b-2d35-472f-9fc1-27e7243bd7cb" providerId="ADAL" clId="{926250FB-1FF1-4E02-8BEB-31899DE692FA}" dt="2024-07-15T23:13:51.739" v="204" actId="2711"/>
          <ac:spMkLst>
            <pc:docMk/>
            <pc:sldMk cId="309784161" sldId="268"/>
            <ac:spMk id="4" creationId="{D70C4DC1-F64A-1743-B34D-E6065145F165}"/>
          </ac:spMkLst>
        </pc:spChg>
        <pc:graphicFrameChg chg="mod">
          <ac:chgData name="Sophia Wojahn" userId="5977cf0b-2d35-472f-9fc1-27e7243bd7cb" providerId="ADAL" clId="{926250FB-1FF1-4E02-8BEB-31899DE692FA}" dt="2024-07-15T23:14:08.225" v="207" actId="255"/>
          <ac:graphicFrameMkLst>
            <pc:docMk/>
            <pc:sldMk cId="309784161" sldId="268"/>
            <ac:graphicFrameMk id="3" creationId="{751C5387-272C-CC6A-B257-E6D8235A4FFB}"/>
          </ac:graphicFrameMkLst>
        </pc:graphicFrameChg>
      </pc:sldChg>
      <pc:sldChg chg="modSp mod">
        <pc:chgData name="Sophia Wojahn" userId="5977cf0b-2d35-472f-9fc1-27e7243bd7cb" providerId="ADAL" clId="{926250FB-1FF1-4E02-8BEB-31899DE692FA}" dt="2024-07-15T23:18:05.542" v="268" actId="2711"/>
        <pc:sldMkLst>
          <pc:docMk/>
          <pc:sldMk cId="262746026" sldId="269"/>
        </pc:sldMkLst>
        <pc:spChg chg="mod">
          <ac:chgData name="Sophia Wojahn" userId="5977cf0b-2d35-472f-9fc1-27e7243bd7cb" providerId="ADAL" clId="{926250FB-1FF1-4E02-8BEB-31899DE692FA}" dt="2024-07-15T23:18:05.542" v="268" actId="2711"/>
          <ac:spMkLst>
            <pc:docMk/>
            <pc:sldMk cId="262746026" sldId="269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926250FB-1FF1-4E02-8BEB-31899DE692FA}" dt="2024-07-15T23:20:39.777" v="400"/>
        <pc:sldMkLst>
          <pc:docMk/>
          <pc:sldMk cId="3454108292" sldId="270"/>
        </pc:sldMkLst>
        <pc:spChg chg="mod">
          <ac:chgData name="Sophia Wojahn" userId="5977cf0b-2d35-472f-9fc1-27e7243bd7cb" providerId="ADAL" clId="{926250FB-1FF1-4E02-8BEB-31899DE692FA}" dt="2024-07-15T23:18:11.208" v="269" actId="2711"/>
          <ac:spMkLst>
            <pc:docMk/>
            <pc:sldMk cId="3454108292" sldId="270"/>
            <ac:spMk id="4" creationId="{D70C4DC1-F64A-1743-B34D-E6065145F165}"/>
          </ac:spMkLst>
        </pc:spChg>
        <pc:graphicFrameChg chg="mod modGraphic">
          <ac:chgData name="Sophia Wojahn" userId="5977cf0b-2d35-472f-9fc1-27e7243bd7cb" providerId="ADAL" clId="{926250FB-1FF1-4E02-8BEB-31899DE692FA}" dt="2024-07-15T23:20:39.777" v="400"/>
          <ac:graphicFrameMkLst>
            <pc:docMk/>
            <pc:sldMk cId="3454108292" sldId="270"/>
            <ac:graphicFrameMk id="3" creationId="{D2255184-2377-426C-F327-0F2484A12C93}"/>
          </ac:graphicFrameMkLst>
        </pc:graphicFrameChg>
      </pc:sldChg>
      <pc:sldChg chg="modSp mod">
        <pc:chgData name="Sophia Wojahn" userId="5977cf0b-2d35-472f-9fc1-27e7243bd7cb" providerId="ADAL" clId="{926250FB-1FF1-4E02-8BEB-31899DE692FA}" dt="2024-07-15T23:20:48.192" v="401" actId="2711"/>
        <pc:sldMkLst>
          <pc:docMk/>
          <pc:sldMk cId="4197786615" sldId="271"/>
        </pc:sldMkLst>
        <pc:spChg chg="mod">
          <ac:chgData name="Sophia Wojahn" userId="5977cf0b-2d35-472f-9fc1-27e7243bd7cb" providerId="ADAL" clId="{926250FB-1FF1-4E02-8BEB-31899DE692FA}" dt="2024-07-15T23:20:48.192" v="401" actId="2711"/>
          <ac:spMkLst>
            <pc:docMk/>
            <pc:sldMk cId="4197786615" sldId="271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926250FB-1FF1-4E02-8BEB-31899DE692FA}" dt="2024-07-15T23:20:54.280" v="402" actId="2711"/>
        <pc:sldMkLst>
          <pc:docMk/>
          <pc:sldMk cId="4003358385" sldId="272"/>
        </pc:sldMkLst>
        <pc:spChg chg="mod">
          <ac:chgData name="Sophia Wojahn" userId="5977cf0b-2d35-472f-9fc1-27e7243bd7cb" providerId="ADAL" clId="{926250FB-1FF1-4E02-8BEB-31899DE692FA}" dt="2024-07-15T23:20:54.280" v="402" actId="2711"/>
          <ac:spMkLst>
            <pc:docMk/>
            <pc:sldMk cId="4003358385" sldId="272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926250FB-1FF1-4E02-8BEB-31899DE692FA}" dt="2024-07-15T23:27:04.657" v="578" actId="1076"/>
        <pc:sldMkLst>
          <pc:docMk/>
          <pc:sldMk cId="408314300" sldId="273"/>
        </pc:sldMkLst>
        <pc:spChg chg="mod">
          <ac:chgData name="Sophia Wojahn" userId="5977cf0b-2d35-472f-9fc1-27e7243bd7cb" providerId="ADAL" clId="{926250FB-1FF1-4E02-8BEB-31899DE692FA}" dt="2024-07-15T23:22:16.985" v="420" actId="2711"/>
          <ac:spMkLst>
            <pc:docMk/>
            <pc:sldMk cId="408314300" sldId="273"/>
            <ac:spMk id="4" creationId="{D70C4DC1-F64A-1743-B34D-E6065145F165}"/>
          </ac:spMkLst>
        </pc:spChg>
        <pc:spChg chg="mod">
          <ac:chgData name="Sophia Wojahn" userId="5977cf0b-2d35-472f-9fc1-27e7243bd7cb" providerId="ADAL" clId="{926250FB-1FF1-4E02-8BEB-31899DE692FA}" dt="2024-07-15T23:27:04.657" v="578" actId="1076"/>
          <ac:spMkLst>
            <pc:docMk/>
            <pc:sldMk cId="408314300" sldId="273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926250FB-1FF1-4E02-8BEB-31899DE692FA}" dt="2024-07-15T23:22:11.403" v="419" actId="255"/>
        <pc:sldMkLst>
          <pc:docMk/>
          <pc:sldMk cId="755987543" sldId="274"/>
        </pc:sldMkLst>
        <pc:spChg chg="mod">
          <ac:chgData name="Sophia Wojahn" userId="5977cf0b-2d35-472f-9fc1-27e7243bd7cb" providerId="ADAL" clId="{926250FB-1FF1-4E02-8BEB-31899DE692FA}" dt="2024-07-15T23:21:40.059" v="410" actId="2711"/>
          <ac:spMkLst>
            <pc:docMk/>
            <pc:sldMk cId="755987543" sldId="274"/>
            <ac:spMk id="4" creationId="{D70C4DC1-F64A-1743-B34D-E6065145F165}"/>
          </ac:spMkLst>
        </pc:spChg>
        <pc:spChg chg="mod">
          <ac:chgData name="Sophia Wojahn" userId="5977cf0b-2d35-472f-9fc1-27e7243bd7cb" providerId="ADAL" clId="{926250FB-1FF1-4E02-8BEB-31899DE692FA}" dt="2024-07-15T23:22:11.403" v="419" actId="255"/>
          <ac:spMkLst>
            <pc:docMk/>
            <pc:sldMk cId="755987543" sldId="274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926250FB-1FF1-4E02-8BEB-31899DE692FA}" dt="2024-07-15T23:08:06.518" v="117" actId="20577"/>
        <pc:sldMkLst>
          <pc:docMk/>
          <pc:sldMk cId="2881837877" sldId="275"/>
        </pc:sldMkLst>
        <pc:spChg chg="mod">
          <ac:chgData name="Sophia Wojahn" userId="5977cf0b-2d35-472f-9fc1-27e7243bd7cb" providerId="ADAL" clId="{926250FB-1FF1-4E02-8BEB-31899DE692FA}" dt="2024-07-15T23:05:00.770" v="102" actId="2711"/>
          <ac:spMkLst>
            <pc:docMk/>
            <pc:sldMk cId="2881837877" sldId="275"/>
            <ac:spMk id="4" creationId="{D70C4DC1-F64A-1743-B34D-E6065145F165}"/>
          </ac:spMkLst>
        </pc:spChg>
        <pc:spChg chg="mod">
          <ac:chgData name="Sophia Wojahn" userId="5977cf0b-2d35-472f-9fc1-27e7243bd7cb" providerId="ADAL" clId="{926250FB-1FF1-4E02-8BEB-31899DE692FA}" dt="2024-07-15T23:08:06.518" v="117" actId="20577"/>
          <ac:spMkLst>
            <pc:docMk/>
            <pc:sldMk cId="2881837877" sldId="275"/>
            <ac:spMk id="32" creationId="{F6AC5AF5-AE4A-5C0C-E13F-6CC64C2E300D}"/>
          </ac:spMkLst>
        </pc:spChg>
      </pc:sldChg>
      <pc:sldChg chg="modSp mod">
        <pc:chgData name="Sophia Wojahn" userId="5977cf0b-2d35-472f-9fc1-27e7243bd7cb" providerId="ADAL" clId="{926250FB-1FF1-4E02-8BEB-31899DE692FA}" dt="2024-07-15T23:11:02.256" v="160" actId="207"/>
        <pc:sldMkLst>
          <pc:docMk/>
          <pc:sldMk cId="461491760" sldId="276"/>
        </pc:sldMkLst>
        <pc:spChg chg="mod">
          <ac:chgData name="Sophia Wojahn" userId="5977cf0b-2d35-472f-9fc1-27e7243bd7cb" providerId="ADAL" clId="{926250FB-1FF1-4E02-8BEB-31899DE692FA}" dt="2024-07-15T23:10:15.396" v="145" actId="14100"/>
          <ac:spMkLst>
            <pc:docMk/>
            <pc:sldMk cId="461491760" sldId="276"/>
            <ac:spMk id="4" creationId="{D70C4DC1-F64A-1743-B34D-E6065145F165}"/>
          </ac:spMkLst>
        </pc:spChg>
        <pc:graphicFrameChg chg="mod modGraphic">
          <ac:chgData name="Sophia Wojahn" userId="5977cf0b-2d35-472f-9fc1-27e7243bd7cb" providerId="ADAL" clId="{926250FB-1FF1-4E02-8BEB-31899DE692FA}" dt="2024-07-15T23:11:02.256" v="160" actId="207"/>
          <ac:graphicFrameMkLst>
            <pc:docMk/>
            <pc:sldMk cId="461491760" sldId="276"/>
            <ac:graphicFrameMk id="5" creationId="{AD04C5B0-0A98-9872-830D-BB3661737BC3}"/>
          </ac:graphicFrameMkLst>
        </pc:graphicFrameChg>
      </pc:sldChg>
      <pc:sldChg chg="modSp mod">
        <pc:chgData name="Sophia Wojahn" userId="5977cf0b-2d35-472f-9fc1-27e7243bd7cb" providerId="ADAL" clId="{926250FB-1FF1-4E02-8BEB-31899DE692FA}" dt="2024-07-15T23:21:28.111" v="407" actId="255"/>
        <pc:sldMkLst>
          <pc:docMk/>
          <pc:sldMk cId="3655064616" sldId="277"/>
        </pc:sldMkLst>
        <pc:spChg chg="mod">
          <ac:chgData name="Sophia Wojahn" userId="5977cf0b-2d35-472f-9fc1-27e7243bd7cb" providerId="ADAL" clId="{926250FB-1FF1-4E02-8BEB-31899DE692FA}" dt="2024-07-15T23:21:03.226" v="404" actId="2711"/>
          <ac:spMkLst>
            <pc:docMk/>
            <pc:sldMk cId="3655064616" sldId="277"/>
            <ac:spMk id="4" creationId="{D70C4DC1-F64A-1743-B34D-E6065145F165}"/>
          </ac:spMkLst>
        </pc:spChg>
        <pc:spChg chg="mod">
          <ac:chgData name="Sophia Wojahn" userId="5977cf0b-2d35-472f-9fc1-27e7243bd7cb" providerId="ADAL" clId="{926250FB-1FF1-4E02-8BEB-31899DE692FA}" dt="2024-07-15T23:21:28.111" v="407" actId="255"/>
          <ac:spMkLst>
            <pc:docMk/>
            <pc:sldMk cId="3655064616" sldId="277"/>
            <ac:spMk id="9" creationId="{FAB28B4B-3A29-5994-E118-EE267BF1A1F6}"/>
          </ac:spMkLst>
        </pc:spChg>
      </pc:sldChg>
      <pc:sldChg chg="modSp add mod">
        <pc:chgData name="Sophia Wojahn" userId="5977cf0b-2d35-472f-9fc1-27e7243bd7cb" providerId="ADAL" clId="{926250FB-1FF1-4E02-8BEB-31899DE692FA}" dt="2024-07-15T23:17:51.345" v="267" actId="15"/>
        <pc:sldMkLst>
          <pc:docMk/>
          <pc:sldMk cId="3430948492" sldId="278"/>
        </pc:sldMkLst>
        <pc:spChg chg="mod">
          <ac:chgData name="Sophia Wojahn" userId="5977cf0b-2d35-472f-9fc1-27e7243bd7cb" providerId="ADAL" clId="{926250FB-1FF1-4E02-8BEB-31899DE692FA}" dt="2024-07-15T23:17:51.345" v="267" actId="15"/>
          <ac:spMkLst>
            <pc:docMk/>
            <pc:sldMk cId="3430948492" sldId="278"/>
            <ac:spMk id="8" creationId="{2934FC33-1599-F242-B7BD-2088616822C2}"/>
          </ac:spMkLst>
        </pc:spChg>
      </pc:sldChg>
    </pc:docChg>
  </pc:docChgLst>
  <pc:docChgLst>
    <pc:chgData name="Sophia Wojahn" userId="S::sophia.wojahn@akoyago.com::5977cf0b-2d35-472f-9fc1-27e7243bd7cb" providerId="AD" clId="Web-{CD285443-2237-48B8-DE09-FB8E0E59A8BE}"/>
    <pc:docChg chg="sldOrd">
      <pc:chgData name="Sophia Wojahn" userId="S::sophia.wojahn@akoyago.com::5977cf0b-2d35-472f-9fc1-27e7243bd7cb" providerId="AD" clId="Web-{CD285443-2237-48B8-DE09-FB8E0E59A8BE}" dt="2024-07-16T00:09:30.802" v="0"/>
      <pc:docMkLst>
        <pc:docMk/>
      </pc:docMkLst>
      <pc:sldChg chg="ord">
        <pc:chgData name="Sophia Wojahn" userId="S::sophia.wojahn@akoyago.com::5977cf0b-2d35-472f-9fc1-27e7243bd7cb" providerId="AD" clId="Web-{CD285443-2237-48B8-DE09-FB8E0E59A8BE}" dt="2024-07-16T00:09:30.802" v="0"/>
        <pc:sldMkLst>
          <pc:docMk/>
          <pc:sldMk cId="4171152783" sldId="282"/>
        </pc:sldMkLst>
      </pc:sldChg>
    </pc:docChg>
  </pc:docChgLst>
  <pc:docChgLst>
    <pc:chgData clId="Web-{CD285443-2237-48B8-DE09-FB8E0E59A8BE}"/>
    <pc:docChg chg="addSld">
      <pc:chgData name="" userId="" providerId="" clId="Web-{CD285443-2237-48B8-DE09-FB8E0E59A8BE}" dt="2024-07-16T00:09:29.380" v="0"/>
      <pc:docMkLst>
        <pc:docMk/>
      </pc:docMkLst>
      <pc:sldChg chg="add">
        <pc:chgData name="" userId="" providerId="" clId="Web-{CD285443-2237-48B8-DE09-FB8E0E59A8BE}" dt="2024-07-16T00:09:29.380" v="0"/>
        <pc:sldMkLst>
          <pc:docMk/>
          <pc:sldMk cId="4171152783" sldId="282"/>
        </pc:sldMkLst>
      </pc:sldChg>
    </pc:docChg>
  </pc:docChgLst>
  <pc:docChgLst>
    <pc:chgData name="Chelsey Wagoner" userId="S::chelsey@akoyago.com::52d3c126-94c3-4cb1-8e87-4fd839626bf8" providerId="AD" clId="Web-{92602F31-2FAB-D8C7-3CF2-B1395C593EDF}"/>
    <pc:docChg chg="modSld">
      <pc:chgData name="Chelsey Wagoner" userId="S::chelsey@akoyago.com::52d3c126-94c3-4cb1-8e87-4fd839626bf8" providerId="AD" clId="Web-{92602F31-2FAB-D8C7-3CF2-B1395C593EDF}" dt="2024-05-30T15:21:29.652" v="16" actId="20577"/>
      <pc:docMkLst>
        <pc:docMk/>
      </pc:docMkLst>
      <pc:sldChg chg="modSp">
        <pc:chgData name="Chelsey Wagoner" userId="S::chelsey@akoyago.com::52d3c126-94c3-4cb1-8e87-4fd839626bf8" providerId="AD" clId="Web-{92602F31-2FAB-D8C7-3CF2-B1395C593EDF}" dt="2024-05-30T15:21:29.652" v="16" actId="20577"/>
        <pc:sldMkLst>
          <pc:docMk/>
          <pc:sldMk cId="3541687231" sldId="267"/>
        </pc:sldMkLst>
        <pc:spChg chg="mod">
          <ac:chgData name="Chelsey Wagoner" userId="S::chelsey@akoyago.com::52d3c126-94c3-4cb1-8e87-4fd839626bf8" providerId="AD" clId="Web-{92602F31-2FAB-D8C7-3CF2-B1395C593EDF}" dt="2024-05-30T15:21:29.652" v="16" actId="20577"/>
          <ac:spMkLst>
            <pc:docMk/>
            <pc:sldMk cId="3541687231" sldId="267"/>
            <ac:spMk id="8" creationId="{2934FC33-1599-F242-B7BD-2088616822C2}"/>
          </ac:spMkLst>
        </pc:spChg>
      </pc:sldChg>
    </pc:docChg>
  </pc:docChgLst>
  <pc:docChgLst>
    <pc:chgData name="Sophia Wojahn" userId="S::sophia.wojahn@akoyago.com::5977cf0b-2d35-472f-9fc1-27e7243bd7cb" providerId="AD" clId="Web-{15789D24-93A5-2B2D-0D80-0F4B345FEF03}"/>
    <pc:docChg chg="addSld delSld sldOrd">
      <pc:chgData name="Sophia Wojahn" userId="S::sophia.wojahn@akoyago.com::5977cf0b-2d35-472f-9fc1-27e7243bd7cb" providerId="AD" clId="Web-{15789D24-93A5-2B2D-0D80-0F4B345FEF03}" dt="2024-07-18T01:31:11.921" v="2"/>
      <pc:docMkLst>
        <pc:docMk/>
      </pc:docMkLst>
      <pc:sldChg chg="del">
        <pc:chgData name="Sophia Wojahn" userId="S::sophia.wojahn@akoyago.com::5977cf0b-2d35-472f-9fc1-27e7243bd7cb" providerId="AD" clId="Web-{15789D24-93A5-2B2D-0D80-0F4B345FEF03}" dt="2024-07-18T01:31:08.452" v="0"/>
        <pc:sldMkLst>
          <pc:docMk/>
          <pc:sldMk cId="4171152783" sldId="282"/>
        </pc:sldMkLst>
      </pc:sldChg>
      <pc:sldChg chg="add ord">
        <pc:chgData name="Sophia Wojahn" userId="S::sophia.wojahn@akoyago.com::5977cf0b-2d35-472f-9fc1-27e7243bd7cb" providerId="AD" clId="Web-{15789D24-93A5-2B2D-0D80-0F4B345FEF03}" dt="2024-07-18T01:31:11.921" v="2"/>
        <pc:sldMkLst>
          <pc:docMk/>
          <pc:sldMk cId="4171152783" sldId="305"/>
        </pc:sldMkLst>
      </pc:sldChg>
    </pc:docChg>
  </pc:docChgLst>
  <pc:docChgLst>
    <pc:chgData name="Chelsey Wagoner" userId="S::chelsey@akoyago.com::52d3c126-94c3-4cb1-8e87-4fd839626bf8" providerId="AD" clId="Web-{8CCBF81C-7C13-FF71-A031-DE9AAE37EF9B}"/>
    <pc:docChg chg="modSld">
      <pc:chgData name="Chelsey Wagoner" userId="S::chelsey@akoyago.com::52d3c126-94c3-4cb1-8e87-4fd839626bf8" providerId="AD" clId="Web-{8CCBF81C-7C13-FF71-A031-DE9AAE37EF9B}" dt="2024-07-15T00:09:51.679" v="7" actId="1076"/>
      <pc:docMkLst>
        <pc:docMk/>
      </pc:docMkLst>
      <pc:sldChg chg="modSp">
        <pc:chgData name="Chelsey Wagoner" userId="S::chelsey@akoyago.com::52d3c126-94c3-4cb1-8e87-4fd839626bf8" providerId="AD" clId="Web-{8CCBF81C-7C13-FF71-A031-DE9AAE37EF9B}" dt="2024-07-15T00:09:51.679" v="7" actId="1076"/>
        <pc:sldMkLst>
          <pc:docMk/>
          <pc:sldMk cId="4003358385" sldId="272"/>
        </pc:sldMkLst>
        <pc:picChg chg="mod">
          <ac:chgData name="Chelsey Wagoner" userId="S::chelsey@akoyago.com::52d3c126-94c3-4cb1-8e87-4fd839626bf8" providerId="AD" clId="Web-{8CCBF81C-7C13-FF71-A031-DE9AAE37EF9B}" dt="2024-07-15T00:09:12.037" v="1" actId="1076"/>
          <ac:picMkLst>
            <pc:docMk/>
            <pc:sldMk cId="4003358385" sldId="272"/>
            <ac:picMk id="3" creationId="{9821722B-3919-9AB3-13E8-8C24EB409E3C}"/>
          </ac:picMkLst>
        </pc:picChg>
        <pc:picChg chg="mod">
          <ac:chgData name="Chelsey Wagoner" userId="S::chelsey@akoyago.com::52d3c126-94c3-4cb1-8e87-4fd839626bf8" providerId="AD" clId="Web-{8CCBF81C-7C13-FF71-A031-DE9AAE37EF9B}" dt="2024-07-15T00:09:51.679" v="7" actId="1076"/>
          <ac:picMkLst>
            <pc:docMk/>
            <pc:sldMk cId="4003358385" sldId="272"/>
            <ac:picMk id="5" creationId="{5435CF28-DF48-17B8-B03F-8ABC914FD72B}"/>
          </ac:picMkLst>
        </pc:picChg>
        <pc:picChg chg="mod">
          <ac:chgData name="Chelsey Wagoner" userId="S::chelsey@akoyago.com::52d3c126-94c3-4cb1-8e87-4fd839626bf8" providerId="AD" clId="Web-{8CCBF81C-7C13-FF71-A031-DE9AAE37EF9B}" dt="2024-07-15T00:09:34.944" v="6" actId="14100"/>
          <ac:picMkLst>
            <pc:docMk/>
            <pc:sldMk cId="4003358385" sldId="272"/>
            <ac:picMk id="6" creationId="{7837843A-7D49-65E4-B6EA-3128F14C6ACF}"/>
          </ac:picMkLst>
        </pc:picChg>
      </pc:sldChg>
    </pc:docChg>
  </pc:docChgLst>
  <pc:docChgLst>
    <pc:chgData name="Addie Kelzer" userId="S::addie.kelzer@akoyago.com::64cbe820-b056-4416-9a70-eee78b9adc18" providerId="AD" clId="Web-{853397DE-2878-F70F-58CD-2651547106AD}"/>
    <pc:docChg chg="modSld">
      <pc:chgData name="Addie Kelzer" userId="S::addie.kelzer@akoyago.com::64cbe820-b056-4416-9a70-eee78b9adc18" providerId="AD" clId="Web-{853397DE-2878-F70F-58CD-2651547106AD}" dt="2024-05-17T13:52:25.867" v="79" actId="20577"/>
      <pc:docMkLst>
        <pc:docMk/>
      </pc:docMkLst>
      <pc:sldChg chg="modSp">
        <pc:chgData name="Addie Kelzer" userId="S::addie.kelzer@akoyago.com::64cbe820-b056-4416-9a70-eee78b9adc18" providerId="AD" clId="Web-{853397DE-2878-F70F-58CD-2651547106AD}" dt="2024-05-17T13:50:51.708" v="72" actId="20577"/>
        <pc:sldMkLst>
          <pc:docMk/>
          <pc:sldMk cId="1049678269" sldId="262"/>
        </pc:sldMkLst>
        <pc:spChg chg="mod">
          <ac:chgData name="Addie Kelzer" userId="S::addie.kelzer@akoyago.com::64cbe820-b056-4416-9a70-eee78b9adc18" providerId="AD" clId="Web-{853397DE-2878-F70F-58CD-2651547106AD}" dt="2024-05-17T13:50:51.708" v="72" actId="20577"/>
          <ac:spMkLst>
            <pc:docMk/>
            <pc:sldMk cId="1049678269" sldId="262"/>
            <ac:spMk id="8" creationId="{2934FC33-1599-F242-B7BD-2088616822C2}"/>
          </ac:spMkLst>
        </pc:spChg>
      </pc:sldChg>
      <pc:sldChg chg="modSp">
        <pc:chgData name="Addie Kelzer" userId="S::addie.kelzer@akoyago.com::64cbe820-b056-4416-9a70-eee78b9adc18" providerId="AD" clId="Web-{853397DE-2878-F70F-58CD-2651547106AD}" dt="2024-05-17T13:52:25.867" v="79" actId="20577"/>
        <pc:sldMkLst>
          <pc:docMk/>
          <pc:sldMk cId="2229233292" sldId="266"/>
        </pc:sldMkLst>
        <pc:spChg chg="mod">
          <ac:chgData name="Addie Kelzer" userId="S::addie.kelzer@akoyago.com::64cbe820-b056-4416-9a70-eee78b9adc18" providerId="AD" clId="Web-{853397DE-2878-F70F-58CD-2651547106AD}" dt="2024-05-17T13:52:25.867" v="79" actId="20577"/>
          <ac:spMkLst>
            <pc:docMk/>
            <pc:sldMk cId="2229233292" sldId="266"/>
            <ac:spMk id="8" creationId="{2934FC33-1599-F242-B7BD-2088616822C2}"/>
          </ac:spMkLst>
        </pc:spChg>
      </pc:sldChg>
      <pc:sldChg chg="modSp">
        <pc:chgData name="Addie Kelzer" userId="S::addie.kelzer@akoyago.com::64cbe820-b056-4416-9a70-eee78b9adc18" providerId="AD" clId="Web-{853397DE-2878-F70F-58CD-2651547106AD}" dt="2024-05-17T13:49:27.909" v="45" actId="20577"/>
        <pc:sldMkLst>
          <pc:docMk/>
          <pc:sldMk cId="3541687231" sldId="267"/>
        </pc:sldMkLst>
        <pc:spChg chg="mod">
          <ac:chgData name="Addie Kelzer" userId="S::addie.kelzer@akoyago.com::64cbe820-b056-4416-9a70-eee78b9adc18" providerId="AD" clId="Web-{853397DE-2878-F70F-58CD-2651547106AD}" dt="2024-05-17T13:49:27.909" v="45" actId="20577"/>
          <ac:spMkLst>
            <pc:docMk/>
            <pc:sldMk cId="3541687231" sldId="267"/>
            <ac:spMk id="8" creationId="{2934FC33-1599-F242-B7BD-2088616822C2}"/>
          </ac:spMkLst>
        </pc:spChg>
      </pc:sldChg>
    </pc:docChg>
  </pc:docChgLst>
  <pc:docChgLst>
    <pc:chgData name="Chelsey Wagoner" userId="S::chelsey@akoyago.com::52d3c126-94c3-4cb1-8e87-4fd839626bf8" providerId="AD" clId="Web-{E483F794-04A9-E6BF-8155-6EE4A7AD6EC0}"/>
    <pc:docChg chg="addSld delSld modSld">
      <pc:chgData name="Chelsey Wagoner" userId="S::chelsey@akoyago.com::52d3c126-94c3-4cb1-8e87-4fd839626bf8" providerId="AD" clId="Web-{E483F794-04A9-E6BF-8155-6EE4A7AD6EC0}" dt="2024-05-15T19:17:02.766" v="270" actId="20577"/>
      <pc:docMkLst>
        <pc:docMk/>
      </pc:docMkLst>
      <pc:sldChg chg="modSp">
        <pc:chgData name="Chelsey Wagoner" userId="S::chelsey@akoyago.com::52d3c126-94c3-4cb1-8e87-4fd839626bf8" providerId="AD" clId="Web-{E483F794-04A9-E6BF-8155-6EE4A7AD6EC0}" dt="2024-05-15T18:54:04.304" v="14" actId="1076"/>
        <pc:sldMkLst>
          <pc:docMk/>
          <pc:sldMk cId="1199068948" sldId="257"/>
        </pc:sldMkLst>
        <pc:spChg chg="mod">
          <ac:chgData name="Chelsey Wagoner" userId="S::chelsey@akoyago.com::52d3c126-94c3-4cb1-8e87-4fd839626bf8" providerId="AD" clId="Web-{E483F794-04A9-E6BF-8155-6EE4A7AD6EC0}" dt="2024-05-15T18:53:37.896" v="2" actId="20577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Chelsey Wagoner" userId="S::chelsey@akoyago.com::52d3c126-94c3-4cb1-8e87-4fd839626bf8" providerId="AD" clId="Web-{E483F794-04A9-E6BF-8155-6EE4A7AD6EC0}" dt="2024-05-15T18:54:04.304" v="14" actId="1076"/>
          <ac:spMkLst>
            <pc:docMk/>
            <pc:sldMk cId="1199068948" sldId="257"/>
            <ac:spMk id="8" creationId="{2934FC33-1599-F242-B7BD-2088616822C2}"/>
          </ac:spMkLst>
        </pc:spChg>
      </pc:sldChg>
      <pc:sldChg chg="addSp delSp modSp">
        <pc:chgData name="Chelsey Wagoner" userId="S::chelsey@akoyago.com::52d3c126-94c3-4cb1-8e87-4fd839626bf8" providerId="AD" clId="Web-{E483F794-04A9-E6BF-8155-6EE4A7AD6EC0}" dt="2024-05-15T18:57:47.818" v="115" actId="20577"/>
        <pc:sldMkLst>
          <pc:docMk/>
          <pc:sldMk cId="327137941" sldId="258"/>
        </pc:sldMkLst>
        <pc:spChg chg="del mod">
          <ac:chgData name="Chelsey Wagoner" userId="S::chelsey@akoyago.com::52d3c126-94c3-4cb1-8e87-4fd839626bf8" providerId="AD" clId="Web-{E483F794-04A9-E6BF-8155-6EE4A7AD6EC0}" dt="2024-05-15T18:56:42.892" v="97"/>
          <ac:spMkLst>
            <pc:docMk/>
            <pc:sldMk cId="327137941" sldId="258"/>
            <ac:spMk id="4" creationId="{D70C4DC1-F64A-1743-B34D-E6065145F165}"/>
          </ac:spMkLst>
        </pc:spChg>
        <pc:spChg chg="add mod">
          <ac:chgData name="Chelsey Wagoner" userId="S::chelsey@akoyago.com::52d3c126-94c3-4cb1-8e87-4fd839626bf8" providerId="AD" clId="Web-{E483F794-04A9-E6BF-8155-6EE4A7AD6EC0}" dt="2024-05-15T18:57:35.349" v="113" actId="20577"/>
          <ac:spMkLst>
            <pc:docMk/>
            <pc:sldMk cId="327137941" sldId="258"/>
            <ac:spMk id="7" creationId="{E7655168-CF4E-4853-CC94-D968CB5B3844}"/>
          </ac:spMkLst>
        </pc:spChg>
        <pc:spChg chg="mod">
          <ac:chgData name="Chelsey Wagoner" userId="S::chelsey@akoyago.com::52d3c126-94c3-4cb1-8e87-4fd839626bf8" providerId="AD" clId="Web-{E483F794-04A9-E6BF-8155-6EE4A7AD6EC0}" dt="2024-05-15T18:57:47.818" v="115" actId="20577"/>
          <ac:spMkLst>
            <pc:docMk/>
            <pc:sldMk cId="327137941" sldId="258"/>
            <ac:spMk id="8" creationId="{2934FC33-1599-F242-B7BD-2088616822C2}"/>
          </ac:spMkLst>
        </pc:spChg>
      </pc:sldChg>
      <pc:sldChg chg="modSp">
        <pc:chgData name="Chelsey Wagoner" userId="S::chelsey@akoyago.com::52d3c126-94c3-4cb1-8e87-4fd839626bf8" providerId="AD" clId="Web-{E483F794-04A9-E6BF-8155-6EE4A7AD6EC0}" dt="2024-05-15T18:58:09.866" v="128" actId="20577"/>
        <pc:sldMkLst>
          <pc:docMk/>
          <pc:sldMk cId="2075923487" sldId="259"/>
        </pc:sldMkLst>
        <pc:spChg chg="mod">
          <ac:chgData name="Chelsey Wagoner" userId="S::chelsey@akoyago.com::52d3c126-94c3-4cb1-8e87-4fd839626bf8" providerId="AD" clId="Web-{E483F794-04A9-E6BF-8155-6EE4A7AD6EC0}" dt="2024-05-15T18:58:09.866" v="128" actId="20577"/>
          <ac:spMkLst>
            <pc:docMk/>
            <pc:sldMk cId="2075923487" sldId="259"/>
            <ac:spMk id="4" creationId="{D70C4DC1-F64A-1743-B34D-E6065145F165}"/>
          </ac:spMkLst>
        </pc:spChg>
      </pc:sldChg>
      <pc:sldChg chg="delSp modSp">
        <pc:chgData name="Chelsey Wagoner" userId="S::chelsey@akoyago.com::52d3c126-94c3-4cb1-8e87-4fd839626bf8" providerId="AD" clId="Web-{E483F794-04A9-E6BF-8155-6EE4A7AD6EC0}" dt="2024-05-15T19:17:02.766" v="270" actId="20577"/>
        <pc:sldMkLst>
          <pc:docMk/>
          <pc:sldMk cId="2431108354" sldId="260"/>
        </pc:sldMkLst>
        <pc:spChg chg="mod">
          <ac:chgData name="Chelsey Wagoner" userId="S::chelsey@akoyago.com::52d3c126-94c3-4cb1-8e87-4fd839626bf8" providerId="AD" clId="Web-{E483F794-04A9-E6BF-8155-6EE4A7AD6EC0}" dt="2024-05-15T19:16:47" v="263" actId="14100"/>
          <ac:spMkLst>
            <pc:docMk/>
            <pc:sldMk cId="2431108354" sldId="260"/>
            <ac:spMk id="2" creationId="{CCCA9EBC-3D5B-DECC-D1A4-F08BC8F90482}"/>
          </ac:spMkLst>
        </pc:spChg>
        <pc:spChg chg="mod">
          <ac:chgData name="Chelsey Wagoner" userId="S::chelsey@akoyago.com::52d3c126-94c3-4cb1-8e87-4fd839626bf8" providerId="AD" clId="Web-{E483F794-04A9-E6BF-8155-6EE4A7AD6EC0}" dt="2024-05-15T19:17:02.766" v="270" actId="20577"/>
          <ac:spMkLst>
            <pc:docMk/>
            <pc:sldMk cId="2431108354" sldId="260"/>
            <ac:spMk id="4" creationId="{D70C4DC1-F64A-1743-B34D-E6065145F165}"/>
          </ac:spMkLst>
        </pc:spChg>
        <pc:spChg chg="del mod">
          <ac:chgData name="Chelsey Wagoner" userId="S::chelsey@akoyago.com::52d3c126-94c3-4cb1-8e87-4fd839626bf8" providerId="AD" clId="Web-{E483F794-04A9-E6BF-8155-6EE4A7AD6EC0}" dt="2024-05-15T19:08:18.405" v="227"/>
          <ac:spMkLst>
            <pc:docMk/>
            <pc:sldMk cId="2431108354" sldId="260"/>
            <ac:spMk id="8" creationId="{2934FC33-1599-F242-B7BD-2088616822C2}"/>
          </ac:spMkLst>
        </pc:spChg>
      </pc:sldChg>
      <pc:sldChg chg="modSp add replId">
        <pc:chgData name="Chelsey Wagoner" userId="S::chelsey@akoyago.com::52d3c126-94c3-4cb1-8e87-4fd839626bf8" providerId="AD" clId="Web-{E483F794-04A9-E6BF-8155-6EE4A7AD6EC0}" dt="2024-05-15T18:58:34.477" v="135" actId="20577"/>
        <pc:sldMkLst>
          <pc:docMk/>
          <pc:sldMk cId="845512782" sldId="261"/>
        </pc:sldMkLst>
        <pc:spChg chg="mod">
          <ac:chgData name="Chelsey Wagoner" userId="S::chelsey@akoyago.com::52d3c126-94c3-4cb1-8e87-4fd839626bf8" providerId="AD" clId="Web-{E483F794-04A9-E6BF-8155-6EE4A7AD6EC0}" dt="2024-05-15T18:58:34.477" v="135" actId="20577"/>
          <ac:spMkLst>
            <pc:docMk/>
            <pc:sldMk cId="845512782" sldId="261"/>
            <ac:spMk id="4" creationId="{D70C4DC1-F64A-1743-B34D-E6065145F165}"/>
          </ac:spMkLst>
        </pc:spChg>
      </pc:sldChg>
      <pc:sldChg chg="modSp add replId">
        <pc:chgData name="Chelsey Wagoner" userId="S::chelsey@akoyago.com::52d3c126-94c3-4cb1-8e87-4fd839626bf8" providerId="AD" clId="Web-{E483F794-04A9-E6BF-8155-6EE4A7AD6EC0}" dt="2024-05-15T18:58:48.713" v="144" actId="20577"/>
        <pc:sldMkLst>
          <pc:docMk/>
          <pc:sldMk cId="1049678269" sldId="262"/>
        </pc:sldMkLst>
        <pc:spChg chg="mod">
          <ac:chgData name="Chelsey Wagoner" userId="S::chelsey@akoyago.com::52d3c126-94c3-4cb1-8e87-4fd839626bf8" providerId="AD" clId="Web-{E483F794-04A9-E6BF-8155-6EE4A7AD6EC0}" dt="2024-05-15T18:58:48.713" v="144" actId="20577"/>
          <ac:spMkLst>
            <pc:docMk/>
            <pc:sldMk cId="1049678269" sldId="262"/>
            <ac:spMk id="4" creationId="{D70C4DC1-F64A-1743-B34D-E6065145F165}"/>
          </ac:spMkLst>
        </pc:spChg>
      </pc:sldChg>
      <pc:sldChg chg="modSp add replId">
        <pc:chgData name="Chelsey Wagoner" userId="S::chelsey@akoyago.com::52d3c126-94c3-4cb1-8e87-4fd839626bf8" providerId="AD" clId="Web-{E483F794-04A9-E6BF-8155-6EE4A7AD6EC0}" dt="2024-05-15T18:59:04.182" v="152" actId="20577"/>
        <pc:sldMkLst>
          <pc:docMk/>
          <pc:sldMk cId="1651046269" sldId="263"/>
        </pc:sldMkLst>
        <pc:spChg chg="mod">
          <ac:chgData name="Chelsey Wagoner" userId="S::chelsey@akoyago.com::52d3c126-94c3-4cb1-8e87-4fd839626bf8" providerId="AD" clId="Web-{E483F794-04A9-E6BF-8155-6EE4A7AD6EC0}" dt="2024-05-15T18:59:04.182" v="152" actId="20577"/>
          <ac:spMkLst>
            <pc:docMk/>
            <pc:sldMk cId="1651046269" sldId="263"/>
            <ac:spMk id="4" creationId="{D70C4DC1-F64A-1743-B34D-E6065145F165}"/>
          </ac:spMkLst>
        </pc:spChg>
      </pc:sldChg>
      <pc:sldChg chg="modSp add replId">
        <pc:chgData name="Chelsey Wagoner" userId="S::chelsey@akoyago.com::52d3c126-94c3-4cb1-8e87-4fd839626bf8" providerId="AD" clId="Web-{E483F794-04A9-E6BF-8155-6EE4A7AD6EC0}" dt="2024-05-15T18:59:42.200" v="160" actId="20577"/>
        <pc:sldMkLst>
          <pc:docMk/>
          <pc:sldMk cId="3542503605" sldId="264"/>
        </pc:sldMkLst>
        <pc:spChg chg="mod">
          <ac:chgData name="Chelsey Wagoner" userId="S::chelsey@akoyago.com::52d3c126-94c3-4cb1-8e87-4fd839626bf8" providerId="AD" clId="Web-{E483F794-04A9-E6BF-8155-6EE4A7AD6EC0}" dt="2024-05-15T18:59:42.200" v="160" actId="20577"/>
          <ac:spMkLst>
            <pc:docMk/>
            <pc:sldMk cId="3542503605" sldId="264"/>
            <ac:spMk id="4" creationId="{D70C4DC1-F64A-1743-B34D-E6065145F165}"/>
          </ac:spMkLst>
        </pc:spChg>
      </pc:sldChg>
      <pc:sldChg chg="modSp add replId">
        <pc:chgData name="Chelsey Wagoner" userId="S::chelsey@akoyago.com::52d3c126-94c3-4cb1-8e87-4fd839626bf8" providerId="AD" clId="Web-{E483F794-04A9-E6BF-8155-6EE4A7AD6EC0}" dt="2024-05-15T19:01:34.379" v="173" actId="20577"/>
        <pc:sldMkLst>
          <pc:docMk/>
          <pc:sldMk cId="2915518252" sldId="265"/>
        </pc:sldMkLst>
        <pc:spChg chg="mod">
          <ac:chgData name="Chelsey Wagoner" userId="S::chelsey@akoyago.com::52d3c126-94c3-4cb1-8e87-4fd839626bf8" providerId="AD" clId="Web-{E483F794-04A9-E6BF-8155-6EE4A7AD6EC0}" dt="2024-05-15T19:01:34.379" v="173" actId="20577"/>
          <ac:spMkLst>
            <pc:docMk/>
            <pc:sldMk cId="2915518252" sldId="265"/>
            <ac:spMk id="4" creationId="{D70C4DC1-F64A-1743-B34D-E6065145F165}"/>
          </ac:spMkLst>
        </pc:spChg>
      </pc:sldChg>
      <pc:sldChg chg="new del">
        <pc:chgData name="Chelsey Wagoner" userId="S::chelsey@akoyago.com::52d3c126-94c3-4cb1-8e87-4fd839626bf8" providerId="AD" clId="Web-{E483F794-04A9-E6BF-8155-6EE4A7AD6EC0}" dt="2024-05-15T19:03:23.386" v="175"/>
        <pc:sldMkLst>
          <pc:docMk/>
          <pc:sldMk cId="1320059686" sldId="266"/>
        </pc:sldMkLst>
      </pc:sldChg>
      <pc:sldChg chg="modSp add replId">
        <pc:chgData name="Chelsey Wagoner" userId="S::chelsey@akoyago.com::52d3c126-94c3-4cb1-8e87-4fd839626bf8" providerId="AD" clId="Web-{E483F794-04A9-E6BF-8155-6EE4A7AD6EC0}" dt="2024-05-15T19:03:51.107" v="190" actId="20577"/>
        <pc:sldMkLst>
          <pc:docMk/>
          <pc:sldMk cId="2229233292" sldId="266"/>
        </pc:sldMkLst>
        <pc:spChg chg="mod">
          <ac:chgData name="Chelsey Wagoner" userId="S::chelsey@akoyago.com::52d3c126-94c3-4cb1-8e87-4fd839626bf8" providerId="AD" clId="Web-{E483F794-04A9-E6BF-8155-6EE4A7AD6EC0}" dt="2024-05-15T19:03:51.107" v="190" actId="20577"/>
          <ac:spMkLst>
            <pc:docMk/>
            <pc:sldMk cId="2229233292" sldId="266"/>
            <ac:spMk id="4" creationId="{D70C4DC1-F64A-1743-B34D-E6065145F165}"/>
          </ac:spMkLst>
        </pc:spChg>
      </pc:sldChg>
      <pc:sldChg chg="modSp add replId">
        <pc:chgData name="Chelsey Wagoner" userId="S::chelsey@akoyago.com::52d3c126-94c3-4cb1-8e87-4fd839626bf8" providerId="AD" clId="Web-{E483F794-04A9-E6BF-8155-6EE4A7AD6EC0}" dt="2024-05-15T19:04:22.515" v="206" actId="20577"/>
        <pc:sldMkLst>
          <pc:docMk/>
          <pc:sldMk cId="3541687231" sldId="267"/>
        </pc:sldMkLst>
        <pc:spChg chg="mod">
          <ac:chgData name="Chelsey Wagoner" userId="S::chelsey@akoyago.com::52d3c126-94c3-4cb1-8e87-4fd839626bf8" providerId="AD" clId="Web-{E483F794-04A9-E6BF-8155-6EE4A7AD6EC0}" dt="2024-05-15T19:04:22.515" v="206" actId="20577"/>
          <ac:spMkLst>
            <pc:docMk/>
            <pc:sldMk cId="3541687231" sldId="267"/>
            <ac:spMk id="4" creationId="{D70C4DC1-F64A-1743-B34D-E6065145F165}"/>
          </ac:spMkLst>
        </pc:spChg>
      </pc:sldChg>
      <pc:sldChg chg="modSp add replId">
        <pc:chgData name="Chelsey Wagoner" userId="S::chelsey@akoyago.com::52d3c126-94c3-4cb1-8e87-4fd839626bf8" providerId="AD" clId="Web-{E483F794-04A9-E6BF-8155-6EE4A7AD6EC0}" dt="2024-05-15T19:04:44.345" v="210" actId="20577"/>
        <pc:sldMkLst>
          <pc:docMk/>
          <pc:sldMk cId="309784161" sldId="268"/>
        </pc:sldMkLst>
        <pc:spChg chg="mod">
          <ac:chgData name="Chelsey Wagoner" userId="S::chelsey@akoyago.com::52d3c126-94c3-4cb1-8e87-4fd839626bf8" providerId="AD" clId="Web-{E483F794-04A9-E6BF-8155-6EE4A7AD6EC0}" dt="2024-05-15T19:04:44.345" v="210" actId="20577"/>
          <ac:spMkLst>
            <pc:docMk/>
            <pc:sldMk cId="309784161" sldId="268"/>
            <ac:spMk id="4" creationId="{D70C4DC1-F64A-1743-B34D-E6065145F165}"/>
          </ac:spMkLst>
        </pc:spChg>
      </pc:sldChg>
      <pc:sldChg chg="modSp add replId">
        <pc:chgData name="Chelsey Wagoner" userId="S::chelsey@akoyago.com::52d3c126-94c3-4cb1-8e87-4fd839626bf8" providerId="AD" clId="Web-{E483F794-04A9-E6BF-8155-6EE4A7AD6EC0}" dt="2024-05-15T19:06:53.697" v="213" actId="20577"/>
        <pc:sldMkLst>
          <pc:docMk/>
          <pc:sldMk cId="262746026" sldId="269"/>
        </pc:sldMkLst>
        <pc:spChg chg="mod">
          <ac:chgData name="Chelsey Wagoner" userId="S::chelsey@akoyago.com::52d3c126-94c3-4cb1-8e87-4fd839626bf8" providerId="AD" clId="Web-{E483F794-04A9-E6BF-8155-6EE4A7AD6EC0}" dt="2024-05-15T19:06:53.697" v="213" actId="20577"/>
          <ac:spMkLst>
            <pc:docMk/>
            <pc:sldMk cId="262746026" sldId="269"/>
            <ac:spMk id="4" creationId="{D70C4DC1-F64A-1743-B34D-E6065145F165}"/>
          </ac:spMkLst>
        </pc:spChg>
      </pc:sldChg>
      <pc:sldChg chg="modSp add replId">
        <pc:chgData name="Chelsey Wagoner" userId="S::chelsey@akoyago.com::52d3c126-94c3-4cb1-8e87-4fd839626bf8" providerId="AD" clId="Web-{E483F794-04A9-E6BF-8155-6EE4A7AD6EC0}" dt="2024-05-15T19:07:01.213" v="215" actId="20577"/>
        <pc:sldMkLst>
          <pc:docMk/>
          <pc:sldMk cId="3454108292" sldId="270"/>
        </pc:sldMkLst>
        <pc:spChg chg="mod">
          <ac:chgData name="Chelsey Wagoner" userId="S::chelsey@akoyago.com::52d3c126-94c3-4cb1-8e87-4fd839626bf8" providerId="AD" clId="Web-{E483F794-04A9-E6BF-8155-6EE4A7AD6EC0}" dt="2024-05-15T19:07:01.213" v="215" actId="20577"/>
          <ac:spMkLst>
            <pc:docMk/>
            <pc:sldMk cId="3454108292" sldId="270"/>
            <ac:spMk id="4" creationId="{D70C4DC1-F64A-1743-B34D-E6065145F165}"/>
          </ac:spMkLst>
        </pc:spChg>
      </pc:sldChg>
      <pc:sldChg chg="modSp add replId">
        <pc:chgData name="Chelsey Wagoner" userId="S::chelsey@akoyago.com::52d3c126-94c3-4cb1-8e87-4fd839626bf8" providerId="AD" clId="Web-{E483F794-04A9-E6BF-8155-6EE4A7AD6EC0}" dt="2024-05-15T19:07:10.635" v="217" actId="20577"/>
        <pc:sldMkLst>
          <pc:docMk/>
          <pc:sldMk cId="4197786615" sldId="271"/>
        </pc:sldMkLst>
        <pc:spChg chg="mod">
          <ac:chgData name="Chelsey Wagoner" userId="S::chelsey@akoyago.com::52d3c126-94c3-4cb1-8e87-4fd839626bf8" providerId="AD" clId="Web-{E483F794-04A9-E6BF-8155-6EE4A7AD6EC0}" dt="2024-05-15T19:07:10.635" v="217" actId="20577"/>
          <ac:spMkLst>
            <pc:docMk/>
            <pc:sldMk cId="4197786615" sldId="271"/>
            <ac:spMk id="4" creationId="{D70C4DC1-F64A-1743-B34D-E6065145F165}"/>
          </ac:spMkLst>
        </pc:spChg>
      </pc:sldChg>
      <pc:sldChg chg="modSp add replId">
        <pc:chgData name="Chelsey Wagoner" userId="S::chelsey@akoyago.com::52d3c126-94c3-4cb1-8e87-4fd839626bf8" providerId="AD" clId="Web-{E483F794-04A9-E6BF-8155-6EE4A7AD6EC0}" dt="2024-05-15T19:07:21.464" v="221" actId="20577"/>
        <pc:sldMkLst>
          <pc:docMk/>
          <pc:sldMk cId="4003358385" sldId="272"/>
        </pc:sldMkLst>
        <pc:spChg chg="mod">
          <ac:chgData name="Chelsey Wagoner" userId="S::chelsey@akoyago.com::52d3c126-94c3-4cb1-8e87-4fd839626bf8" providerId="AD" clId="Web-{E483F794-04A9-E6BF-8155-6EE4A7AD6EC0}" dt="2024-05-15T19:07:21.464" v="221" actId="20577"/>
          <ac:spMkLst>
            <pc:docMk/>
            <pc:sldMk cId="4003358385" sldId="272"/>
            <ac:spMk id="4" creationId="{D70C4DC1-F64A-1743-B34D-E6065145F165}"/>
          </ac:spMkLst>
        </pc:spChg>
      </pc:sldChg>
      <pc:sldChg chg="modSp add replId">
        <pc:chgData name="Chelsey Wagoner" userId="S::chelsey@akoyago.com::52d3c126-94c3-4cb1-8e87-4fd839626bf8" providerId="AD" clId="Web-{E483F794-04A9-E6BF-8155-6EE4A7AD6EC0}" dt="2024-05-15T19:09:22.362" v="262" actId="20577"/>
        <pc:sldMkLst>
          <pc:docMk/>
          <pc:sldMk cId="408314300" sldId="273"/>
        </pc:sldMkLst>
        <pc:spChg chg="mod">
          <ac:chgData name="Chelsey Wagoner" userId="S::chelsey@akoyago.com::52d3c126-94c3-4cb1-8e87-4fd839626bf8" providerId="AD" clId="Web-{E483F794-04A9-E6BF-8155-6EE4A7AD6EC0}" dt="2024-05-15T19:09:22.362" v="262" actId="20577"/>
          <ac:spMkLst>
            <pc:docMk/>
            <pc:sldMk cId="408314300" sldId="273"/>
            <ac:spMk id="8" creationId="{2934FC33-1599-F242-B7BD-2088616822C2}"/>
          </ac:spMkLst>
        </pc:spChg>
      </pc:sldChg>
    </pc:docChg>
  </pc:docChgLst>
  <pc:docChgLst>
    <pc:chgData name="Marni DuVal" userId="S::marni@akoyago.com::25b6192e-d263-401f-b89e-7fbc40bf358c" providerId="AD" clId="Web-{7255F5B6-5614-434E-72CE-8AF57B4D4690}"/>
    <pc:docChg chg="modSld">
      <pc:chgData name="Marni DuVal" userId="S::marni@akoyago.com::25b6192e-d263-401f-b89e-7fbc40bf358c" providerId="AD" clId="Web-{7255F5B6-5614-434E-72CE-8AF57B4D4690}" dt="2024-07-12T19:23:18.322" v="233" actId="20577"/>
      <pc:docMkLst>
        <pc:docMk/>
      </pc:docMkLst>
      <pc:sldChg chg="modSp">
        <pc:chgData name="Marni DuVal" userId="S::marni@akoyago.com::25b6192e-d263-401f-b89e-7fbc40bf358c" providerId="AD" clId="Web-{7255F5B6-5614-434E-72CE-8AF57B4D4690}" dt="2024-07-12T19:23:18.322" v="233" actId="20577"/>
        <pc:sldMkLst>
          <pc:docMk/>
          <pc:sldMk cId="3655064616" sldId="277"/>
        </pc:sldMkLst>
        <pc:spChg chg="mod">
          <ac:chgData name="Marni DuVal" userId="S::marni@akoyago.com::25b6192e-d263-401f-b89e-7fbc40bf358c" providerId="AD" clId="Web-{7255F5B6-5614-434E-72CE-8AF57B4D4690}" dt="2024-07-12T18:59:02.517" v="112" actId="1076"/>
          <ac:spMkLst>
            <pc:docMk/>
            <pc:sldMk cId="3655064616" sldId="277"/>
            <ac:spMk id="2" creationId="{81D6CDB8-D5BA-29E4-20D4-E030F011AD23}"/>
          </ac:spMkLst>
        </pc:spChg>
        <pc:spChg chg="mod">
          <ac:chgData name="Marni DuVal" userId="S::marni@akoyago.com::25b6192e-d263-401f-b89e-7fbc40bf358c" providerId="AD" clId="Web-{7255F5B6-5614-434E-72CE-8AF57B4D4690}" dt="2024-07-12T19:23:18.322" v="233" actId="20577"/>
          <ac:spMkLst>
            <pc:docMk/>
            <pc:sldMk cId="3655064616" sldId="277"/>
            <ac:spMk id="9" creationId="{FAB28B4B-3A29-5994-E118-EE267BF1A1F6}"/>
          </ac:spMkLst>
        </pc:spChg>
      </pc:sldChg>
    </pc:docChg>
  </pc:docChgLst>
  <pc:docChgLst>
    <pc:chgData name="Marni DuVal" userId="S::marni@akoyago.com::25b6192e-d263-401f-b89e-7fbc40bf358c" providerId="AD" clId="Web-{2E58DFB2-3814-46E4-83FE-626BD7EDCFF4}"/>
    <pc:docChg chg="modSld">
      <pc:chgData name="Marni DuVal" userId="S::marni@akoyago.com::25b6192e-d263-401f-b89e-7fbc40bf358c" providerId="AD" clId="Web-{2E58DFB2-3814-46E4-83FE-626BD7EDCFF4}" dt="2024-07-12T18:50:13.758" v="20" actId="20577"/>
      <pc:docMkLst>
        <pc:docMk/>
      </pc:docMkLst>
      <pc:sldChg chg="modSp">
        <pc:chgData name="Marni DuVal" userId="S::marni@akoyago.com::25b6192e-d263-401f-b89e-7fbc40bf358c" providerId="AD" clId="Web-{2E58DFB2-3814-46E4-83FE-626BD7EDCFF4}" dt="2024-07-12T18:50:13.758" v="20" actId="20577"/>
        <pc:sldMkLst>
          <pc:docMk/>
          <pc:sldMk cId="3454108292" sldId="270"/>
        </pc:sldMkLst>
        <pc:graphicFrameChg chg="modGraphic">
          <ac:chgData name="Marni DuVal" userId="S::marni@akoyago.com::25b6192e-d263-401f-b89e-7fbc40bf358c" providerId="AD" clId="Web-{2E58DFB2-3814-46E4-83FE-626BD7EDCFF4}" dt="2024-07-12T18:50:13.758" v="20" actId="20577"/>
          <ac:graphicFrameMkLst>
            <pc:docMk/>
            <pc:sldMk cId="3454108292" sldId="270"/>
            <ac:graphicFrameMk id="3" creationId="{D2255184-2377-426C-F327-0F2484A12C93}"/>
          </ac:graphicFrameMkLst>
        </pc:graphicFrameChg>
      </pc:sldChg>
    </pc:docChg>
  </pc:docChgLst>
  <pc:docChgLst>
    <pc:chgData name="Chelsey Wagoner" userId="S::chelsey@akoyago.com::52d3c126-94c3-4cb1-8e87-4fd839626bf8" providerId="AD" clId="Web-{788AFB67-CFC8-02E0-D8B1-C61128FBCC7D}"/>
    <pc:docChg chg="modSld sldOrd">
      <pc:chgData name="Chelsey Wagoner" userId="S::chelsey@akoyago.com::52d3c126-94c3-4cb1-8e87-4fd839626bf8" providerId="AD" clId="Web-{788AFB67-CFC8-02E0-D8B1-C61128FBCC7D}" dt="2024-05-28T02:41:18.948" v="602" actId="14100"/>
      <pc:docMkLst>
        <pc:docMk/>
      </pc:docMkLst>
      <pc:sldChg chg="addSp delSp modSp modNotes">
        <pc:chgData name="Chelsey Wagoner" userId="S::chelsey@akoyago.com::52d3c126-94c3-4cb1-8e87-4fd839626bf8" providerId="AD" clId="Web-{788AFB67-CFC8-02E0-D8B1-C61128FBCC7D}" dt="2024-05-28T02:09:09.293" v="349"/>
        <pc:sldMkLst>
          <pc:docMk/>
          <pc:sldMk cId="2075923487" sldId="259"/>
        </pc:sldMkLst>
        <pc:spChg chg="del">
          <ac:chgData name="Chelsey Wagoner" userId="S::chelsey@akoyago.com::52d3c126-94c3-4cb1-8e87-4fd839626bf8" providerId="AD" clId="Web-{788AFB67-CFC8-02E0-D8B1-C61128FBCC7D}" dt="2024-05-28T02:01:01.605" v="0"/>
          <ac:spMkLst>
            <pc:docMk/>
            <pc:sldMk cId="2075923487" sldId="259"/>
            <ac:spMk id="8" creationId="{2934FC33-1599-F242-B7BD-2088616822C2}"/>
          </ac:spMkLst>
        </pc:spChg>
        <pc:graphicFrameChg chg="add mod modGraphic">
          <ac:chgData name="Chelsey Wagoner" userId="S::chelsey@akoyago.com::52d3c126-94c3-4cb1-8e87-4fd839626bf8" providerId="AD" clId="Web-{788AFB67-CFC8-02E0-D8B1-C61128FBCC7D}" dt="2024-05-28T02:08:06.977" v="327" actId="1076"/>
          <ac:graphicFrameMkLst>
            <pc:docMk/>
            <pc:sldMk cId="2075923487" sldId="259"/>
            <ac:graphicFrameMk id="3" creationId="{E9918E20-1A50-BE55-367C-D952375BE4E4}"/>
          </ac:graphicFrameMkLst>
        </pc:graphicFrameChg>
      </pc:sldChg>
      <pc:sldChg chg="modSp">
        <pc:chgData name="Chelsey Wagoner" userId="S::chelsey@akoyago.com::52d3c126-94c3-4cb1-8e87-4fd839626bf8" providerId="AD" clId="Web-{788AFB67-CFC8-02E0-D8B1-C61128FBCC7D}" dt="2024-05-28T02:37:58.367" v="600" actId="20577"/>
        <pc:sldMkLst>
          <pc:docMk/>
          <pc:sldMk cId="2431108354" sldId="260"/>
        </pc:sldMkLst>
        <pc:spChg chg="mod">
          <ac:chgData name="Chelsey Wagoner" userId="S::chelsey@akoyago.com::52d3c126-94c3-4cb1-8e87-4fd839626bf8" providerId="AD" clId="Web-{788AFB67-CFC8-02E0-D8B1-C61128FBCC7D}" dt="2024-05-28T02:37:58.367" v="600" actId="20577"/>
          <ac:spMkLst>
            <pc:docMk/>
            <pc:sldMk cId="2431108354" sldId="260"/>
            <ac:spMk id="4" creationId="{D70C4DC1-F64A-1743-B34D-E6065145F165}"/>
          </ac:spMkLst>
        </pc:spChg>
      </pc:sldChg>
      <pc:sldChg chg="addSp delSp modSp ord modNotes">
        <pc:chgData name="Chelsey Wagoner" userId="S::chelsey@akoyago.com::52d3c126-94c3-4cb1-8e87-4fd839626bf8" providerId="AD" clId="Web-{788AFB67-CFC8-02E0-D8B1-C61128FBCC7D}" dt="2024-05-28T02:29:55.597" v="494"/>
        <pc:sldMkLst>
          <pc:docMk/>
          <pc:sldMk cId="845512782" sldId="261"/>
        </pc:sldMkLst>
        <pc:spChg chg="del">
          <ac:chgData name="Chelsey Wagoner" userId="S::chelsey@akoyago.com::52d3c126-94c3-4cb1-8e87-4fd839626bf8" providerId="AD" clId="Web-{788AFB67-CFC8-02E0-D8B1-C61128FBCC7D}" dt="2024-05-28T02:12:00.836" v="350"/>
          <ac:spMkLst>
            <pc:docMk/>
            <pc:sldMk cId="845512782" sldId="261"/>
            <ac:spMk id="8" creationId="{2934FC33-1599-F242-B7BD-2088616822C2}"/>
          </ac:spMkLst>
        </pc:spChg>
        <pc:graphicFrameChg chg="add mod modGraphic">
          <ac:chgData name="Chelsey Wagoner" userId="S::chelsey@akoyago.com::52d3c126-94c3-4cb1-8e87-4fd839626bf8" providerId="AD" clId="Web-{788AFB67-CFC8-02E0-D8B1-C61128FBCC7D}" dt="2024-05-28T02:29:01.750" v="493" actId="1076"/>
          <ac:graphicFrameMkLst>
            <pc:docMk/>
            <pc:sldMk cId="845512782" sldId="261"/>
            <ac:graphicFrameMk id="5" creationId="{751C28FC-FA43-A53C-5A83-08E92754000C}"/>
          </ac:graphicFrameMkLst>
        </pc:graphicFrameChg>
        <pc:picChg chg="add del mod">
          <ac:chgData name="Chelsey Wagoner" userId="S::chelsey@akoyago.com::52d3c126-94c3-4cb1-8e87-4fd839626bf8" providerId="AD" clId="Web-{788AFB67-CFC8-02E0-D8B1-C61128FBCC7D}" dt="2024-05-28T02:12:42.416" v="355"/>
          <ac:picMkLst>
            <pc:docMk/>
            <pc:sldMk cId="845512782" sldId="261"/>
            <ac:picMk id="3" creationId="{52DDE423-C442-7AA8-F9FA-151D0FAAB436}"/>
          </ac:picMkLst>
        </pc:picChg>
        <pc:picChg chg="add mod">
          <ac:chgData name="Chelsey Wagoner" userId="S::chelsey@akoyago.com::52d3c126-94c3-4cb1-8e87-4fd839626bf8" providerId="AD" clId="Web-{788AFB67-CFC8-02E0-D8B1-C61128FBCC7D}" dt="2024-05-28T02:28:51.671" v="492" actId="14100"/>
          <ac:picMkLst>
            <pc:docMk/>
            <pc:sldMk cId="845512782" sldId="261"/>
            <ac:picMk id="545" creationId="{3B4CC86A-18A6-63C7-4AE8-FB70CA3519C6}"/>
          </ac:picMkLst>
        </pc:picChg>
        <pc:picChg chg="add mod">
          <ac:chgData name="Chelsey Wagoner" userId="S::chelsey@akoyago.com::52d3c126-94c3-4cb1-8e87-4fd839626bf8" providerId="AD" clId="Web-{788AFB67-CFC8-02E0-D8B1-C61128FBCC7D}" dt="2024-05-28T02:28:41.499" v="490" actId="1076"/>
          <ac:picMkLst>
            <pc:docMk/>
            <pc:sldMk cId="845512782" sldId="261"/>
            <ac:picMk id="546" creationId="{850DC5D7-8A62-388E-CCF1-181018D9A89B}"/>
          </ac:picMkLst>
        </pc:picChg>
      </pc:sldChg>
      <pc:sldChg chg="addSp delSp modSp">
        <pc:chgData name="Chelsey Wagoner" userId="S::chelsey@akoyago.com::52d3c126-94c3-4cb1-8e87-4fd839626bf8" providerId="AD" clId="Web-{788AFB67-CFC8-02E0-D8B1-C61128FBCC7D}" dt="2024-05-28T02:41:18.948" v="602" actId="14100"/>
        <pc:sldMkLst>
          <pc:docMk/>
          <pc:sldMk cId="3542503605" sldId="264"/>
        </pc:sldMkLst>
        <pc:spChg chg="del">
          <ac:chgData name="Chelsey Wagoner" userId="S::chelsey@akoyago.com::52d3c126-94c3-4cb1-8e87-4fd839626bf8" providerId="AD" clId="Web-{788AFB67-CFC8-02E0-D8B1-C61128FBCC7D}" dt="2024-05-28T02:30:05.957" v="495"/>
          <ac:spMkLst>
            <pc:docMk/>
            <pc:sldMk cId="3542503605" sldId="264"/>
            <ac:spMk id="8" creationId="{2934FC33-1599-F242-B7BD-2088616822C2}"/>
          </ac:spMkLst>
        </pc:spChg>
        <pc:graphicFrameChg chg="add mod modGraphic">
          <ac:chgData name="Chelsey Wagoner" userId="S::chelsey@akoyago.com::52d3c126-94c3-4cb1-8e87-4fd839626bf8" providerId="AD" clId="Web-{788AFB67-CFC8-02E0-D8B1-C61128FBCC7D}" dt="2024-05-28T02:41:18.948" v="602" actId="14100"/>
          <ac:graphicFrameMkLst>
            <pc:docMk/>
            <pc:sldMk cId="3542503605" sldId="264"/>
            <ac:graphicFrameMk id="5" creationId="{AD04C5B0-0A98-9872-830D-BB3661737BC3}"/>
          </ac:graphicFrameMkLst>
        </pc:graphicFrameChg>
        <pc:picChg chg="add mod">
          <ac:chgData name="Chelsey Wagoner" userId="S::chelsey@akoyago.com::52d3c126-94c3-4cb1-8e87-4fd839626bf8" providerId="AD" clId="Web-{788AFB67-CFC8-02E0-D8B1-C61128FBCC7D}" dt="2024-05-28T02:37:16.833" v="596" actId="14100"/>
          <ac:picMkLst>
            <pc:docMk/>
            <pc:sldMk cId="3542503605" sldId="264"/>
            <ac:picMk id="3" creationId="{5F28EBF3-0484-291C-5858-C75DC7FDACF0}"/>
          </ac:picMkLst>
        </pc:picChg>
      </pc:sldChg>
    </pc:docChg>
  </pc:docChgLst>
  <pc:docChgLst>
    <pc:chgData name="Addie Kelzer" userId="S::addie.kelzer@akoyago.com::64cbe820-b056-4416-9a70-eee78b9adc18" providerId="AD" clId="Web-{B6B589A1-39FD-230B-E20F-8B188BD02983}"/>
    <pc:docChg chg="addSld modSld sldOrd">
      <pc:chgData name="Addie Kelzer" userId="S::addie.kelzer@akoyago.com::64cbe820-b056-4416-9a70-eee78b9adc18" providerId="AD" clId="Web-{B6B589A1-39FD-230B-E20F-8B188BD02983}" dt="2024-05-21T17:13:34.217" v="233" actId="20577"/>
      <pc:docMkLst>
        <pc:docMk/>
      </pc:docMkLst>
      <pc:sldChg chg="modSp add ord replId modNotes">
        <pc:chgData name="Addie Kelzer" userId="S::addie.kelzer@akoyago.com::64cbe820-b056-4416-9a70-eee78b9adc18" providerId="AD" clId="Web-{B6B589A1-39FD-230B-E20F-8B188BD02983}" dt="2024-05-21T17:13:34.217" v="233" actId="20577"/>
        <pc:sldMkLst>
          <pc:docMk/>
          <pc:sldMk cId="755987543" sldId="274"/>
        </pc:sldMkLst>
        <pc:spChg chg="mod">
          <ac:chgData name="Addie Kelzer" userId="S::addie.kelzer@akoyago.com::64cbe820-b056-4416-9a70-eee78b9adc18" providerId="AD" clId="Web-{B6B589A1-39FD-230B-E20F-8B188BD02983}" dt="2024-05-21T17:01:23.226" v="6" actId="20577"/>
          <ac:spMkLst>
            <pc:docMk/>
            <pc:sldMk cId="755987543" sldId="274"/>
            <ac:spMk id="4" creationId="{D70C4DC1-F64A-1743-B34D-E6065145F165}"/>
          </ac:spMkLst>
        </pc:spChg>
        <pc:spChg chg="mod">
          <ac:chgData name="Addie Kelzer" userId="S::addie.kelzer@akoyago.com::64cbe820-b056-4416-9a70-eee78b9adc18" providerId="AD" clId="Web-{B6B589A1-39FD-230B-E20F-8B188BD02983}" dt="2024-05-21T17:13:34.217" v="233" actId="20577"/>
          <ac:spMkLst>
            <pc:docMk/>
            <pc:sldMk cId="755987543" sldId="274"/>
            <ac:spMk id="8" creationId="{2934FC33-1599-F242-B7BD-2088616822C2}"/>
          </ac:spMkLst>
        </pc:spChg>
      </pc:sldChg>
    </pc:docChg>
  </pc:docChgLst>
  <pc:docChgLst>
    <pc:chgData name="Sophia Wojahn" userId="S::sophia.wojahn@akoyago.com::5977cf0b-2d35-472f-9fc1-27e7243bd7cb" providerId="AD" clId="Web-{F02BAC6E-6822-0B90-DEFD-E4EFA88D7305}"/>
    <pc:docChg chg="delSld">
      <pc:chgData name="Sophia Wojahn" userId="S::sophia.wojahn@akoyago.com::5977cf0b-2d35-472f-9fc1-27e7243bd7cb" providerId="AD" clId="Web-{F02BAC6E-6822-0B90-DEFD-E4EFA88D7305}" dt="2024-07-18T01:58:14.611" v="1"/>
      <pc:docMkLst>
        <pc:docMk/>
      </pc:docMkLst>
      <pc:sldChg chg="del">
        <pc:chgData name="Sophia Wojahn" userId="S::sophia.wojahn@akoyago.com::5977cf0b-2d35-472f-9fc1-27e7243bd7cb" providerId="AD" clId="Web-{F02BAC6E-6822-0B90-DEFD-E4EFA88D7305}" dt="2024-07-18T01:58:10.548" v="0"/>
        <pc:sldMkLst>
          <pc:docMk/>
          <pc:sldMk cId="4171152783" sldId="282"/>
        </pc:sldMkLst>
      </pc:sldChg>
      <pc:sldChg chg="del">
        <pc:chgData name="Sophia Wojahn" userId="S::sophia.wojahn@akoyago.com::5977cf0b-2d35-472f-9fc1-27e7243bd7cb" providerId="AD" clId="Web-{F02BAC6E-6822-0B90-DEFD-E4EFA88D7305}" dt="2024-07-18T01:58:14.611" v="1"/>
        <pc:sldMkLst>
          <pc:docMk/>
          <pc:sldMk cId="4171152783" sldId="305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FEF4F7-ABB2-45A6-8C59-106A0E8CA7DA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66B749-1D66-435A-8B33-0DCD85C6CC48}">
      <dgm:prSet phldrT="[Text]" phldr="0" custT="1"/>
      <dgm:spPr/>
      <dgm:t>
        <a:bodyPr/>
        <a:lstStyle/>
        <a:p>
          <a:pPr rtl="0"/>
          <a:r>
            <a:rPr lang="en-US" sz="900" b="1" dirty="0">
              <a:latin typeface="Lato"/>
            </a:rPr>
            <a:t> </a:t>
          </a:r>
          <a:r>
            <a:rPr lang="en-US" sz="1100" b="1" dirty="0">
              <a:latin typeface="Lato"/>
            </a:rPr>
            <a:t>Prepare</a:t>
          </a:r>
          <a:endParaRPr lang="en-US" sz="1100" b="1" dirty="0"/>
        </a:p>
      </dgm:t>
    </dgm:pt>
    <dgm:pt modelId="{736E6A98-CAFC-4B36-91E5-35AF07793954}" type="parTrans" cxnId="{D9F45696-4F3C-45A4-91B1-A62F792BF135}">
      <dgm:prSet/>
      <dgm:spPr/>
      <dgm:t>
        <a:bodyPr/>
        <a:lstStyle/>
        <a:p>
          <a:endParaRPr lang="en-US"/>
        </a:p>
      </dgm:t>
    </dgm:pt>
    <dgm:pt modelId="{A96055B9-67A9-4535-9DDA-126DD02B6474}" type="sibTrans" cxnId="{D9F45696-4F3C-45A4-91B1-A62F792BF135}">
      <dgm:prSet/>
      <dgm:spPr/>
      <dgm:t>
        <a:bodyPr/>
        <a:lstStyle/>
        <a:p>
          <a:endParaRPr lang="en-US"/>
        </a:p>
      </dgm:t>
    </dgm:pt>
    <dgm:pt modelId="{81FDD51C-0108-46D0-9FC9-6EE3F6D7E7DB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 Review Fund Details</a:t>
          </a:r>
          <a:endParaRPr lang="en-US" dirty="0">
            <a:solidFill>
              <a:schemeClr val="tx2"/>
            </a:solidFill>
          </a:endParaRPr>
        </a:p>
      </dgm:t>
    </dgm:pt>
    <dgm:pt modelId="{B95D9DC7-8C98-4C93-8579-14FFFC19DA9F}" type="parTrans" cxnId="{A2121AD5-5F61-4A65-92A1-B132B7FE59AA}">
      <dgm:prSet/>
      <dgm:spPr/>
      <dgm:t>
        <a:bodyPr/>
        <a:lstStyle/>
        <a:p>
          <a:endParaRPr lang="en-US"/>
        </a:p>
      </dgm:t>
    </dgm:pt>
    <dgm:pt modelId="{6D8CF314-C16E-4A36-8892-884876C8C2EB}" type="sibTrans" cxnId="{A2121AD5-5F61-4A65-92A1-B132B7FE59AA}">
      <dgm:prSet/>
      <dgm:spPr/>
      <dgm:t>
        <a:bodyPr/>
        <a:lstStyle/>
        <a:p>
          <a:endParaRPr lang="en-US"/>
        </a:p>
      </dgm:t>
    </dgm:pt>
    <dgm:pt modelId="{49EDEA99-93D7-4804-BA2C-5F29B21472CC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 Determine fund information to share online</a:t>
          </a:r>
          <a:endParaRPr lang="en-US" dirty="0">
            <a:solidFill>
              <a:schemeClr val="tx2"/>
            </a:solidFill>
          </a:endParaRPr>
        </a:p>
      </dgm:t>
    </dgm:pt>
    <dgm:pt modelId="{1643CB27-4DC9-4956-BD12-EBC5D266BCBA}" type="parTrans" cxnId="{BEB47CE2-C4AD-4771-B272-BE834D764D41}">
      <dgm:prSet/>
      <dgm:spPr/>
      <dgm:t>
        <a:bodyPr/>
        <a:lstStyle/>
        <a:p>
          <a:endParaRPr lang="en-US"/>
        </a:p>
      </dgm:t>
    </dgm:pt>
    <dgm:pt modelId="{AF61B8B4-0CF9-4966-8CDC-2888452A3F1A}" type="sibTrans" cxnId="{BEB47CE2-C4AD-4771-B272-BE834D764D41}">
      <dgm:prSet/>
      <dgm:spPr/>
      <dgm:t>
        <a:bodyPr/>
        <a:lstStyle/>
        <a:p>
          <a:endParaRPr lang="en-US"/>
        </a:p>
      </dgm:t>
    </dgm:pt>
    <dgm:pt modelId="{0398E1FC-93DC-4DE7-AAC8-EF9F6BC296AF}">
      <dgm:prSet phldrT="[Text]" phldr="0" custT="1"/>
      <dgm:spPr/>
      <dgm:t>
        <a:bodyPr/>
        <a:lstStyle/>
        <a:p>
          <a:pPr rtl="0"/>
          <a:r>
            <a:rPr lang="en-US" sz="900" b="1" dirty="0">
              <a:latin typeface="Lato"/>
            </a:rPr>
            <a:t> </a:t>
          </a:r>
          <a:r>
            <a:rPr lang="en-US" sz="1100" b="1" dirty="0">
              <a:latin typeface="Lato"/>
            </a:rPr>
            <a:t>Setup</a:t>
          </a:r>
          <a:endParaRPr lang="en-US" sz="1100" b="1" dirty="0"/>
        </a:p>
      </dgm:t>
    </dgm:pt>
    <dgm:pt modelId="{43729C49-490E-49A1-A967-B49739F835EB}" type="parTrans" cxnId="{C6E7695A-1DF8-4BD6-9810-C1DF1709B82A}">
      <dgm:prSet/>
      <dgm:spPr/>
      <dgm:t>
        <a:bodyPr/>
        <a:lstStyle/>
        <a:p>
          <a:endParaRPr lang="en-US"/>
        </a:p>
      </dgm:t>
    </dgm:pt>
    <dgm:pt modelId="{8454E993-FFEB-4FDB-822C-F202FEAE0DE0}" type="sibTrans" cxnId="{C6E7695A-1DF8-4BD6-9810-C1DF1709B82A}">
      <dgm:prSet/>
      <dgm:spPr/>
      <dgm:t>
        <a:bodyPr/>
        <a:lstStyle/>
        <a:p>
          <a:endParaRPr lang="en-US"/>
        </a:p>
      </dgm:t>
    </dgm:pt>
    <dgm:pt modelId="{B24209B5-178E-4500-9073-FB7A4EAA59BF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 Complete </a:t>
          </a:r>
          <a:r>
            <a:rPr lang="en-US" dirty="0" err="1">
              <a:solidFill>
                <a:schemeClr val="tx2"/>
              </a:solidFill>
              <a:latin typeface="Lato"/>
            </a:rPr>
            <a:t>GOfund</a:t>
          </a:r>
          <a:r>
            <a:rPr lang="en-US" dirty="0">
              <a:solidFill>
                <a:schemeClr val="tx2"/>
              </a:solidFill>
              <a:latin typeface="Lato"/>
            </a:rPr>
            <a:t> Settings</a:t>
          </a:r>
          <a:endParaRPr lang="en-US" dirty="0">
            <a:solidFill>
              <a:schemeClr val="tx2"/>
            </a:solidFill>
          </a:endParaRPr>
        </a:p>
      </dgm:t>
    </dgm:pt>
    <dgm:pt modelId="{85ADCDA6-4131-4902-8069-234FBE2A5C79}" type="parTrans" cxnId="{3341F738-C0BC-46E2-87F1-8C9986EED57F}">
      <dgm:prSet/>
      <dgm:spPr/>
      <dgm:t>
        <a:bodyPr/>
        <a:lstStyle/>
        <a:p>
          <a:endParaRPr lang="en-US"/>
        </a:p>
      </dgm:t>
    </dgm:pt>
    <dgm:pt modelId="{08BE5DDA-AE7B-4B65-AB13-F66960028092}" type="sibTrans" cxnId="{3341F738-C0BC-46E2-87F1-8C9986EED57F}">
      <dgm:prSet/>
      <dgm:spPr/>
      <dgm:t>
        <a:bodyPr/>
        <a:lstStyle/>
        <a:p>
          <a:endParaRPr lang="en-US"/>
        </a:p>
      </dgm:t>
    </dgm:pt>
    <dgm:pt modelId="{A947AD78-458A-4020-A3E6-9044D56D99F4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 Test Fund Connections </a:t>
          </a:r>
          <a:endParaRPr lang="en-US" dirty="0">
            <a:solidFill>
              <a:schemeClr val="tx2"/>
            </a:solidFill>
          </a:endParaRPr>
        </a:p>
      </dgm:t>
    </dgm:pt>
    <dgm:pt modelId="{635D8D5D-E896-425B-BAB6-6F5F51292C47}" type="parTrans" cxnId="{64535871-C087-4A33-A8D5-E9C837FCB27E}">
      <dgm:prSet/>
      <dgm:spPr/>
      <dgm:t>
        <a:bodyPr/>
        <a:lstStyle/>
        <a:p>
          <a:endParaRPr lang="en-US"/>
        </a:p>
      </dgm:t>
    </dgm:pt>
    <dgm:pt modelId="{4D1020A2-FB7C-4839-B24B-CE6D635D803C}" type="sibTrans" cxnId="{64535871-C087-4A33-A8D5-E9C837FCB27E}">
      <dgm:prSet/>
      <dgm:spPr/>
      <dgm:t>
        <a:bodyPr/>
        <a:lstStyle/>
        <a:p>
          <a:endParaRPr lang="en-US"/>
        </a:p>
      </dgm:t>
    </dgm:pt>
    <dgm:pt modelId="{BF3E91E0-2EAC-4F8C-9AD4-CEAAEFF41074}">
      <dgm:prSet phldrT="[Text]" phldr="0"/>
      <dgm:spPr/>
      <dgm:t>
        <a:bodyPr/>
        <a:lstStyle/>
        <a:p>
          <a:pPr rtl="0"/>
          <a:r>
            <a:rPr lang="en-US" b="1" dirty="0">
              <a:latin typeface="Lato"/>
            </a:rPr>
            <a:t> Communicate</a:t>
          </a:r>
          <a:endParaRPr lang="en-US" b="1" dirty="0"/>
        </a:p>
      </dgm:t>
    </dgm:pt>
    <dgm:pt modelId="{AC4388CC-4136-4970-9285-08D2196FA363}" type="parTrans" cxnId="{9FA2E13F-5568-49B3-B2E8-4333C15898A6}">
      <dgm:prSet/>
      <dgm:spPr/>
      <dgm:t>
        <a:bodyPr/>
        <a:lstStyle/>
        <a:p>
          <a:endParaRPr lang="en-US"/>
        </a:p>
      </dgm:t>
    </dgm:pt>
    <dgm:pt modelId="{C4C2CE4D-DB89-437D-B0E2-30DF41D3FF59}" type="sibTrans" cxnId="{9FA2E13F-5568-49B3-B2E8-4333C15898A6}">
      <dgm:prSet/>
      <dgm:spPr/>
      <dgm:t>
        <a:bodyPr/>
        <a:lstStyle/>
        <a:p>
          <a:endParaRPr lang="en-US"/>
        </a:p>
      </dgm:t>
    </dgm:pt>
    <dgm:pt modelId="{0F157F0D-E07D-4EE7-A53F-6D2165593814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 Share the upcoming changes with fundholders </a:t>
          </a:r>
          <a:endParaRPr lang="en-US" dirty="0">
            <a:solidFill>
              <a:schemeClr val="tx2"/>
            </a:solidFill>
          </a:endParaRPr>
        </a:p>
      </dgm:t>
    </dgm:pt>
    <dgm:pt modelId="{646A2EDF-7F45-4896-B3F3-1D1510CFD327}" type="parTrans" cxnId="{D529D879-959D-444E-9E13-8DD18AAB6888}">
      <dgm:prSet/>
      <dgm:spPr/>
      <dgm:t>
        <a:bodyPr/>
        <a:lstStyle/>
        <a:p>
          <a:endParaRPr lang="en-US"/>
        </a:p>
      </dgm:t>
    </dgm:pt>
    <dgm:pt modelId="{5D5604BD-69D9-460B-B87C-6788656F2210}" type="sibTrans" cxnId="{D529D879-959D-444E-9E13-8DD18AAB6888}">
      <dgm:prSet/>
      <dgm:spPr/>
      <dgm:t>
        <a:bodyPr/>
        <a:lstStyle/>
        <a:p>
          <a:endParaRPr lang="en-US"/>
        </a:p>
      </dgm:t>
    </dgm:pt>
    <dgm:pt modelId="{84113CD0-2AD7-4853-97E2-3C4585B90F2E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 Prepare a user guide or help plan for fundholders </a:t>
          </a:r>
          <a:endParaRPr lang="en-US" dirty="0">
            <a:solidFill>
              <a:schemeClr val="tx2"/>
            </a:solidFill>
          </a:endParaRPr>
        </a:p>
      </dgm:t>
    </dgm:pt>
    <dgm:pt modelId="{746ED652-C25F-465F-B994-3E4AEB93B0AC}" type="parTrans" cxnId="{71329867-E7CE-455C-9246-338826EB9A60}">
      <dgm:prSet/>
      <dgm:spPr/>
      <dgm:t>
        <a:bodyPr/>
        <a:lstStyle/>
        <a:p>
          <a:endParaRPr lang="en-US"/>
        </a:p>
      </dgm:t>
    </dgm:pt>
    <dgm:pt modelId="{4AB56D1D-509D-4190-8A72-542F0A3B2C9B}" type="sibTrans" cxnId="{71329867-E7CE-455C-9246-338826EB9A60}">
      <dgm:prSet/>
      <dgm:spPr/>
      <dgm:t>
        <a:bodyPr/>
        <a:lstStyle/>
        <a:p>
          <a:endParaRPr lang="en-US"/>
        </a:p>
      </dgm:t>
    </dgm:pt>
    <dgm:pt modelId="{B2C91EE3-3FD0-454E-8EE9-0FE1226A73A9}">
      <dgm:prSet phldr="0" custT="1"/>
      <dgm:spPr/>
      <dgm:t>
        <a:bodyPr/>
        <a:lstStyle/>
        <a:p>
          <a:pPr rtl="0"/>
          <a:r>
            <a:rPr lang="en-US" sz="900" b="1" dirty="0">
              <a:latin typeface="Lato"/>
            </a:rPr>
            <a:t> </a:t>
          </a:r>
          <a:r>
            <a:rPr lang="en-US" sz="1100" b="1" dirty="0">
              <a:latin typeface="Lato"/>
            </a:rPr>
            <a:t>Launch</a:t>
          </a:r>
          <a:endParaRPr lang="en-US" sz="1100" b="1" dirty="0">
            <a:solidFill>
              <a:srgbClr val="010000"/>
            </a:solidFill>
            <a:latin typeface="Lato"/>
          </a:endParaRPr>
        </a:p>
      </dgm:t>
    </dgm:pt>
    <dgm:pt modelId="{470D4605-A30B-46BC-B7C0-E92E08999190}" type="parTrans" cxnId="{E4C81979-BA23-4820-A826-95BB2E1844B4}">
      <dgm:prSet/>
      <dgm:spPr/>
      <dgm:t>
        <a:bodyPr/>
        <a:lstStyle/>
        <a:p>
          <a:endParaRPr lang="en-US"/>
        </a:p>
      </dgm:t>
    </dgm:pt>
    <dgm:pt modelId="{F8778EC2-7C9E-4B45-8904-2E1775298B42}" type="sibTrans" cxnId="{E4C81979-BA23-4820-A826-95BB2E1844B4}">
      <dgm:prSet/>
      <dgm:spPr/>
      <dgm:t>
        <a:bodyPr/>
        <a:lstStyle/>
        <a:p>
          <a:endParaRPr lang="en-US"/>
        </a:p>
      </dgm:t>
    </dgm:pt>
    <dgm:pt modelId="{1C0D19E5-A3F8-42A0-99AC-57476B439B5E}">
      <dgm:prSet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 Work with akoyaGO for bulk invites </a:t>
          </a:r>
        </a:p>
      </dgm:t>
    </dgm:pt>
    <dgm:pt modelId="{AA8FBC31-F087-4080-AD18-150B197B518F}" type="parTrans" cxnId="{21CBEAF8-4F70-4BD3-BE46-A455FC803AB7}">
      <dgm:prSet/>
      <dgm:spPr/>
      <dgm:t>
        <a:bodyPr/>
        <a:lstStyle/>
        <a:p>
          <a:endParaRPr lang="en-US"/>
        </a:p>
      </dgm:t>
    </dgm:pt>
    <dgm:pt modelId="{A00C2B18-6934-42CF-AC38-B094851AD7FC}" type="sibTrans" cxnId="{21CBEAF8-4F70-4BD3-BE46-A455FC803AB7}">
      <dgm:prSet/>
      <dgm:spPr/>
      <dgm:t>
        <a:bodyPr/>
        <a:lstStyle/>
        <a:p>
          <a:endParaRPr lang="en-US"/>
        </a:p>
      </dgm:t>
    </dgm:pt>
    <dgm:pt modelId="{3E34A8D2-3D04-4F8E-9DB0-48F7627C932B}">
      <dgm:prSet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 Support fundholders post-live</a:t>
          </a:r>
          <a:endParaRPr lang="en-US" dirty="0">
            <a:solidFill>
              <a:schemeClr val="tx2"/>
            </a:solidFill>
          </a:endParaRPr>
        </a:p>
      </dgm:t>
    </dgm:pt>
    <dgm:pt modelId="{F5C28C9E-9472-423F-8D80-7066620494ED}" type="parTrans" cxnId="{F159AD1F-D3F5-43C0-85AE-F0BCCF837777}">
      <dgm:prSet/>
      <dgm:spPr/>
      <dgm:t>
        <a:bodyPr/>
        <a:lstStyle/>
        <a:p>
          <a:endParaRPr lang="en-US"/>
        </a:p>
      </dgm:t>
    </dgm:pt>
    <dgm:pt modelId="{44F085AA-8300-4CAC-98F2-61F40373814B}" type="sibTrans" cxnId="{F159AD1F-D3F5-43C0-85AE-F0BCCF837777}">
      <dgm:prSet/>
      <dgm:spPr/>
      <dgm:t>
        <a:bodyPr/>
        <a:lstStyle/>
        <a:p>
          <a:endParaRPr lang="en-US"/>
        </a:p>
      </dgm:t>
    </dgm:pt>
    <dgm:pt modelId="{B48325D3-1CE6-48CF-B6C3-29D42FC8F834}" type="pres">
      <dgm:prSet presAssocID="{F4FEF4F7-ABB2-45A6-8C59-106A0E8CA7DA}" presName="linearFlow" presStyleCnt="0">
        <dgm:presLayoutVars>
          <dgm:dir/>
          <dgm:animLvl val="lvl"/>
          <dgm:resizeHandles val="exact"/>
        </dgm:presLayoutVars>
      </dgm:prSet>
      <dgm:spPr/>
    </dgm:pt>
    <dgm:pt modelId="{D4E018BF-B964-4EF9-A57E-02498B942490}" type="pres">
      <dgm:prSet presAssocID="{AD66B749-1D66-435A-8B33-0DCD85C6CC48}" presName="composite" presStyleCnt="0"/>
      <dgm:spPr/>
    </dgm:pt>
    <dgm:pt modelId="{5951C2D2-BA5E-42BE-9509-DA7BB1CA532A}" type="pres">
      <dgm:prSet presAssocID="{AD66B749-1D66-435A-8B33-0DCD85C6CC48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55F70B34-DECE-4D80-AB3D-E3C7C760E18C}" type="pres">
      <dgm:prSet presAssocID="{AD66B749-1D66-435A-8B33-0DCD85C6CC48}" presName="descendantText" presStyleLbl="alignAcc1" presStyleIdx="0" presStyleCnt="4">
        <dgm:presLayoutVars>
          <dgm:bulletEnabled val="1"/>
        </dgm:presLayoutVars>
      </dgm:prSet>
      <dgm:spPr/>
    </dgm:pt>
    <dgm:pt modelId="{26781E58-48F8-4853-9E86-175DD38ADB97}" type="pres">
      <dgm:prSet presAssocID="{A96055B9-67A9-4535-9DDA-126DD02B6474}" presName="sp" presStyleCnt="0"/>
      <dgm:spPr/>
    </dgm:pt>
    <dgm:pt modelId="{7A029C5F-4F21-445C-ACB0-6EB978ACA7AD}" type="pres">
      <dgm:prSet presAssocID="{0398E1FC-93DC-4DE7-AAC8-EF9F6BC296AF}" presName="composite" presStyleCnt="0"/>
      <dgm:spPr/>
    </dgm:pt>
    <dgm:pt modelId="{4ACB278F-66B2-4F70-83F7-91C91371CEBB}" type="pres">
      <dgm:prSet presAssocID="{0398E1FC-93DC-4DE7-AAC8-EF9F6BC296AF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7C777AD3-D7BD-4C88-A4D9-6D4570D469C1}" type="pres">
      <dgm:prSet presAssocID="{0398E1FC-93DC-4DE7-AAC8-EF9F6BC296AF}" presName="descendantText" presStyleLbl="alignAcc1" presStyleIdx="1" presStyleCnt="4">
        <dgm:presLayoutVars>
          <dgm:bulletEnabled val="1"/>
        </dgm:presLayoutVars>
      </dgm:prSet>
      <dgm:spPr/>
    </dgm:pt>
    <dgm:pt modelId="{54EA5C7C-5E32-446A-B558-B12BD2478883}" type="pres">
      <dgm:prSet presAssocID="{8454E993-FFEB-4FDB-822C-F202FEAE0DE0}" presName="sp" presStyleCnt="0"/>
      <dgm:spPr/>
    </dgm:pt>
    <dgm:pt modelId="{DB0BBA4B-6FEC-4236-A9AC-56625DCD2700}" type="pres">
      <dgm:prSet presAssocID="{BF3E91E0-2EAC-4F8C-9AD4-CEAAEFF41074}" presName="composite" presStyleCnt="0"/>
      <dgm:spPr/>
    </dgm:pt>
    <dgm:pt modelId="{6403D60C-63A2-43D7-B0C1-3AAB2C831C97}" type="pres">
      <dgm:prSet presAssocID="{BF3E91E0-2EAC-4F8C-9AD4-CEAAEFF41074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D18EFDBA-06A7-4DC0-8329-B14F7217358B}" type="pres">
      <dgm:prSet presAssocID="{BF3E91E0-2EAC-4F8C-9AD4-CEAAEFF41074}" presName="descendantText" presStyleLbl="alignAcc1" presStyleIdx="2" presStyleCnt="4">
        <dgm:presLayoutVars>
          <dgm:bulletEnabled val="1"/>
        </dgm:presLayoutVars>
      </dgm:prSet>
      <dgm:spPr/>
    </dgm:pt>
    <dgm:pt modelId="{F0A8BCCC-8833-42E4-B0BC-DC04AE937826}" type="pres">
      <dgm:prSet presAssocID="{C4C2CE4D-DB89-437D-B0E2-30DF41D3FF59}" presName="sp" presStyleCnt="0"/>
      <dgm:spPr/>
    </dgm:pt>
    <dgm:pt modelId="{B2BAEE15-C2F6-405D-A2F0-4776916BE7B3}" type="pres">
      <dgm:prSet presAssocID="{B2C91EE3-3FD0-454E-8EE9-0FE1226A73A9}" presName="composite" presStyleCnt="0"/>
      <dgm:spPr/>
    </dgm:pt>
    <dgm:pt modelId="{F53D0199-8D16-4367-BEA4-050D416CB1B2}" type="pres">
      <dgm:prSet presAssocID="{B2C91EE3-3FD0-454E-8EE9-0FE1226A73A9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39D5CE8D-71EE-40E1-8C57-5487A905D0BC}" type="pres">
      <dgm:prSet presAssocID="{B2C91EE3-3FD0-454E-8EE9-0FE1226A73A9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ED5DF80D-7E4B-4E70-8E9C-5584D1E6D51D}" type="presOf" srcId="{AD66B749-1D66-435A-8B33-0DCD85C6CC48}" destId="{5951C2D2-BA5E-42BE-9509-DA7BB1CA532A}" srcOrd="0" destOrd="0" presId="urn:microsoft.com/office/officeart/2005/8/layout/chevron2"/>
    <dgm:cxn modelId="{27D36315-B190-4A42-B56A-52795B992B54}" type="presOf" srcId="{A947AD78-458A-4020-A3E6-9044D56D99F4}" destId="{7C777AD3-D7BD-4C88-A4D9-6D4570D469C1}" srcOrd="0" destOrd="1" presId="urn:microsoft.com/office/officeart/2005/8/layout/chevron2"/>
    <dgm:cxn modelId="{67B27E1A-D53F-49EF-829E-B2436C639F64}" type="presOf" srcId="{49EDEA99-93D7-4804-BA2C-5F29B21472CC}" destId="{55F70B34-DECE-4D80-AB3D-E3C7C760E18C}" srcOrd="0" destOrd="1" presId="urn:microsoft.com/office/officeart/2005/8/layout/chevron2"/>
    <dgm:cxn modelId="{F159AD1F-D3F5-43C0-85AE-F0BCCF837777}" srcId="{B2C91EE3-3FD0-454E-8EE9-0FE1226A73A9}" destId="{3E34A8D2-3D04-4F8E-9DB0-48F7627C932B}" srcOrd="1" destOrd="0" parTransId="{F5C28C9E-9472-423F-8D80-7066620494ED}" sibTransId="{44F085AA-8300-4CAC-98F2-61F40373814B}"/>
    <dgm:cxn modelId="{723AE122-4AD8-450B-AC07-669610901EA0}" type="presOf" srcId="{0398E1FC-93DC-4DE7-AAC8-EF9F6BC296AF}" destId="{4ACB278F-66B2-4F70-83F7-91C91371CEBB}" srcOrd="0" destOrd="0" presId="urn:microsoft.com/office/officeart/2005/8/layout/chevron2"/>
    <dgm:cxn modelId="{CB993636-7F44-4DB3-A9EB-7B3B09BAE8B5}" type="presOf" srcId="{3E34A8D2-3D04-4F8E-9DB0-48F7627C932B}" destId="{39D5CE8D-71EE-40E1-8C57-5487A905D0BC}" srcOrd="0" destOrd="1" presId="urn:microsoft.com/office/officeart/2005/8/layout/chevron2"/>
    <dgm:cxn modelId="{3341F738-C0BC-46E2-87F1-8C9986EED57F}" srcId="{0398E1FC-93DC-4DE7-AAC8-EF9F6BC296AF}" destId="{B24209B5-178E-4500-9073-FB7A4EAA59BF}" srcOrd="0" destOrd="0" parTransId="{85ADCDA6-4131-4902-8069-234FBE2A5C79}" sibTransId="{08BE5DDA-AE7B-4B65-AB13-F66960028092}"/>
    <dgm:cxn modelId="{9FA2E13F-5568-49B3-B2E8-4333C15898A6}" srcId="{F4FEF4F7-ABB2-45A6-8C59-106A0E8CA7DA}" destId="{BF3E91E0-2EAC-4F8C-9AD4-CEAAEFF41074}" srcOrd="2" destOrd="0" parTransId="{AC4388CC-4136-4970-9285-08D2196FA363}" sibTransId="{C4C2CE4D-DB89-437D-B0E2-30DF41D3FF59}"/>
    <dgm:cxn modelId="{71329867-E7CE-455C-9246-338826EB9A60}" srcId="{BF3E91E0-2EAC-4F8C-9AD4-CEAAEFF41074}" destId="{84113CD0-2AD7-4853-97E2-3C4585B90F2E}" srcOrd="1" destOrd="0" parTransId="{746ED652-C25F-465F-B994-3E4AEB93B0AC}" sibTransId="{4AB56D1D-509D-4190-8A72-542F0A3B2C9B}"/>
    <dgm:cxn modelId="{64535871-C087-4A33-A8D5-E9C837FCB27E}" srcId="{0398E1FC-93DC-4DE7-AAC8-EF9F6BC296AF}" destId="{A947AD78-458A-4020-A3E6-9044D56D99F4}" srcOrd="1" destOrd="0" parTransId="{635D8D5D-E896-425B-BAB6-6F5F51292C47}" sibTransId="{4D1020A2-FB7C-4839-B24B-CE6D635D803C}"/>
    <dgm:cxn modelId="{E4C81979-BA23-4820-A826-95BB2E1844B4}" srcId="{F4FEF4F7-ABB2-45A6-8C59-106A0E8CA7DA}" destId="{B2C91EE3-3FD0-454E-8EE9-0FE1226A73A9}" srcOrd="3" destOrd="0" parTransId="{470D4605-A30B-46BC-B7C0-E92E08999190}" sibTransId="{F8778EC2-7C9E-4B45-8904-2E1775298B42}"/>
    <dgm:cxn modelId="{D529D879-959D-444E-9E13-8DD18AAB6888}" srcId="{BF3E91E0-2EAC-4F8C-9AD4-CEAAEFF41074}" destId="{0F157F0D-E07D-4EE7-A53F-6D2165593814}" srcOrd="0" destOrd="0" parTransId="{646A2EDF-7F45-4896-B3F3-1D1510CFD327}" sibTransId="{5D5604BD-69D9-460B-B87C-6788656F2210}"/>
    <dgm:cxn modelId="{C6E7695A-1DF8-4BD6-9810-C1DF1709B82A}" srcId="{F4FEF4F7-ABB2-45A6-8C59-106A0E8CA7DA}" destId="{0398E1FC-93DC-4DE7-AAC8-EF9F6BC296AF}" srcOrd="1" destOrd="0" parTransId="{43729C49-490E-49A1-A967-B49739F835EB}" sibTransId="{8454E993-FFEB-4FDB-822C-F202FEAE0DE0}"/>
    <dgm:cxn modelId="{8710CA81-E00E-4C30-AF1D-E42324279F09}" type="presOf" srcId="{81FDD51C-0108-46D0-9FC9-6EE3F6D7E7DB}" destId="{55F70B34-DECE-4D80-AB3D-E3C7C760E18C}" srcOrd="0" destOrd="0" presId="urn:microsoft.com/office/officeart/2005/8/layout/chevron2"/>
    <dgm:cxn modelId="{8AB92583-5D4D-48F8-A71C-E5EDC914D073}" type="presOf" srcId="{BF3E91E0-2EAC-4F8C-9AD4-CEAAEFF41074}" destId="{6403D60C-63A2-43D7-B0C1-3AAB2C831C97}" srcOrd="0" destOrd="0" presId="urn:microsoft.com/office/officeart/2005/8/layout/chevron2"/>
    <dgm:cxn modelId="{D9F45696-4F3C-45A4-91B1-A62F792BF135}" srcId="{F4FEF4F7-ABB2-45A6-8C59-106A0E8CA7DA}" destId="{AD66B749-1D66-435A-8B33-0DCD85C6CC48}" srcOrd="0" destOrd="0" parTransId="{736E6A98-CAFC-4B36-91E5-35AF07793954}" sibTransId="{A96055B9-67A9-4535-9DDA-126DD02B6474}"/>
    <dgm:cxn modelId="{C318CFA5-82BE-4685-9B75-A3A631E037EB}" type="presOf" srcId="{84113CD0-2AD7-4853-97E2-3C4585B90F2E}" destId="{D18EFDBA-06A7-4DC0-8329-B14F7217358B}" srcOrd="0" destOrd="1" presId="urn:microsoft.com/office/officeart/2005/8/layout/chevron2"/>
    <dgm:cxn modelId="{2E810FA9-5C7E-4906-92C1-2DD6BD7736DD}" type="presOf" srcId="{1C0D19E5-A3F8-42A0-99AC-57476B439B5E}" destId="{39D5CE8D-71EE-40E1-8C57-5487A905D0BC}" srcOrd="0" destOrd="0" presId="urn:microsoft.com/office/officeart/2005/8/layout/chevron2"/>
    <dgm:cxn modelId="{F7DE23B7-0BEE-4568-9F29-84A450A7B841}" type="presOf" srcId="{0F157F0D-E07D-4EE7-A53F-6D2165593814}" destId="{D18EFDBA-06A7-4DC0-8329-B14F7217358B}" srcOrd="0" destOrd="0" presId="urn:microsoft.com/office/officeart/2005/8/layout/chevron2"/>
    <dgm:cxn modelId="{A2121AD5-5F61-4A65-92A1-B132B7FE59AA}" srcId="{AD66B749-1D66-435A-8B33-0DCD85C6CC48}" destId="{81FDD51C-0108-46D0-9FC9-6EE3F6D7E7DB}" srcOrd="0" destOrd="0" parTransId="{B95D9DC7-8C98-4C93-8579-14FFFC19DA9F}" sibTransId="{6D8CF314-C16E-4A36-8892-884876C8C2EB}"/>
    <dgm:cxn modelId="{376EC1D8-A30B-46BA-8640-CAF0FFF1E0BA}" type="presOf" srcId="{B24209B5-178E-4500-9073-FB7A4EAA59BF}" destId="{7C777AD3-D7BD-4C88-A4D9-6D4570D469C1}" srcOrd="0" destOrd="0" presId="urn:microsoft.com/office/officeart/2005/8/layout/chevron2"/>
    <dgm:cxn modelId="{BAADE8D9-8B3A-4F0C-9F03-6DEA1DD6BFAD}" type="presOf" srcId="{B2C91EE3-3FD0-454E-8EE9-0FE1226A73A9}" destId="{F53D0199-8D16-4367-BEA4-050D416CB1B2}" srcOrd="0" destOrd="0" presId="urn:microsoft.com/office/officeart/2005/8/layout/chevron2"/>
    <dgm:cxn modelId="{BEB47CE2-C4AD-4771-B272-BE834D764D41}" srcId="{AD66B749-1D66-435A-8B33-0DCD85C6CC48}" destId="{49EDEA99-93D7-4804-BA2C-5F29B21472CC}" srcOrd="1" destOrd="0" parTransId="{1643CB27-4DC9-4956-BD12-EBC5D266BCBA}" sibTransId="{AF61B8B4-0CF9-4966-8CDC-2888452A3F1A}"/>
    <dgm:cxn modelId="{49D549F4-7584-4530-B88C-5F5D8721CCA2}" type="presOf" srcId="{F4FEF4F7-ABB2-45A6-8C59-106A0E8CA7DA}" destId="{B48325D3-1CE6-48CF-B6C3-29D42FC8F834}" srcOrd="0" destOrd="0" presId="urn:microsoft.com/office/officeart/2005/8/layout/chevron2"/>
    <dgm:cxn modelId="{21CBEAF8-4F70-4BD3-BE46-A455FC803AB7}" srcId="{B2C91EE3-3FD0-454E-8EE9-0FE1226A73A9}" destId="{1C0D19E5-A3F8-42A0-99AC-57476B439B5E}" srcOrd="0" destOrd="0" parTransId="{AA8FBC31-F087-4080-AD18-150B197B518F}" sibTransId="{A00C2B18-6934-42CF-AC38-B094851AD7FC}"/>
    <dgm:cxn modelId="{21EB7898-0899-4C45-A3F8-D612B13B07EE}" type="presParOf" srcId="{B48325D3-1CE6-48CF-B6C3-29D42FC8F834}" destId="{D4E018BF-B964-4EF9-A57E-02498B942490}" srcOrd="0" destOrd="0" presId="urn:microsoft.com/office/officeart/2005/8/layout/chevron2"/>
    <dgm:cxn modelId="{BB5C86E4-AF28-4A6A-899B-C50C37FF6A57}" type="presParOf" srcId="{D4E018BF-B964-4EF9-A57E-02498B942490}" destId="{5951C2D2-BA5E-42BE-9509-DA7BB1CA532A}" srcOrd="0" destOrd="0" presId="urn:microsoft.com/office/officeart/2005/8/layout/chevron2"/>
    <dgm:cxn modelId="{44C86C1B-970D-4C28-8C21-A3AEA884F94B}" type="presParOf" srcId="{D4E018BF-B964-4EF9-A57E-02498B942490}" destId="{55F70B34-DECE-4D80-AB3D-E3C7C760E18C}" srcOrd="1" destOrd="0" presId="urn:microsoft.com/office/officeart/2005/8/layout/chevron2"/>
    <dgm:cxn modelId="{3D2D1179-866E-4F5E-906A-8C127D09961F}" type="presParOf" srcId="{B48325D3-1CE6-48CF-B6C3-29D42FC8F834}" destId="{26781E58-48F8-4853-9E86-175DD38ADB97}" srcOrd="1" destOrd="0" presId="urn:microsoft.com/office/officeart/2005/8/layout/chevron2"/>
    <dgm:cxn modelId="{C5C05342-5DA1-4D51-9A2F-7403048B9C85}" type="presParOf" srcId="{B48325D3-1CE6-48CF-B6C3-29D42FC8F834}" destId="{7A029C5F-4F21-445C-ACB0-6EB978ACA7AD}" srcOrd="2" destOrd="0" presId="urn:microsoft.com/office/officeart/2005/8/layout/chevron2"/>
    <dgm:cxn modelId="{76A2E8E9-2171-47F3-BE68-509904935B92}" type="presParOf" srcId="{7A029C5F-4F21-445C-ACB0-6EB978ACA7AD}" destId="{4ACB278F-66B2-4F70-83F7-91C91371CEBB}" srcOrd="0" destOrd="0" presId="urn:microsoft.com/office/officeart/2005/8/layout/chevron2"/>
    <dgm:cxn modelId="{FE17FA9F-3A36-4506-8D32-8906B606FC43}" type="presParOf" srcId="{7A029C5F-4F21-445C-ACB0-6EB978ACA7AD}" destId="{7C777AD3-D7BD-4C88-A4D9-6D4570D469C1}" srcOrd="1" destOrd="0" presId="urn:microsoft.com/office/officeart/2005/8/layout/chevron2"/>
    <dgm:cxn modelId="{930CFE2A-6127-4800-B46D-E5D366DA5A08}" type="presParOf" srcId="{B48325D3-1CE6-48CF-B6C3-29D42FC8F834}" destId="{54EA5C7C-5E32-446A-B558-B12BD2478883}" srcOrd="3" destOrd="0" presId="urn:microsoft.com/office/officeart/2005/8/layout/chevron2"/>
    <dgm:cxn modelId="{2409FD01-3A1A-4D4F-99DD-B5CA42C3FD71}" type="presParOf" srcId="{B48325D3-1CE6-48CF-B6C3-29D42FC8F834}" destId="{DB0BBA4B-6FEC-4236-A9AC-56625DCD2700}" srcOrd="4" destOrd="0" presId="urn:microsoft.com/office/officeart/2005/8/layout/chevron2"/>
    <dgm:cxn modelId="{97C7ACA2-E05B-4D95-B9FD-42315BCFA0BD}" type="presParOf" srcId="{DB0BBA4B-6FEC-4236-A9AC-56625DCD2700}" destId="{6403D60C-63A2-43D7-B0C1-3AAB2C831C97}" srcOrd="0" destOrd="0" presId="urn:microsoft.com/office/officeart/2005/8/layout/chevron2"/>
    <dgm:cxn modelId="{6FDB8C51-BE85-4E6E-B031-3622329A7012}" type="presParOf" srcId="{DB0BBA4B-6FEC-4236-A9AC-56625DCD2700}" destId="{D18EFDBA-06A7-4DC0-8329-B14F7217358B}" srcOrd="1" destOrd="0" presId="urn:microsoft.com/office/officeart/2005/8/layout/chevron2"/>
    <dgm:cxn modelId="{0F16E0D0-A96E-4551-8DFD-F25BD918BF05}" type="presParOf" srcId="{B48325D3-1CE6-48CF-B6C3-29D42FC8F834}" destId="{F0A8BCCC-8833-42E4-B0BC-DC04AE937826}" srcOrd="5" destOrd="0" presId="urn:microsoft.com/office/officeart/2005/8/layout/chevron2"/>
    <dgm:cxn modelId="{78448CE5-B97B-42C1-995A-F5F9DC5D4090}" type="presParOf" srcId="{B48325D3-1CE6-48CF-B6C3-29D42FC8F834}" destId="{B2BAEE15-C2F6-405D-A2F0-4776916BE7B3}" srcOrd="6" destOrd="0" presId="urn:microsoft.com/office/officeart/2005/8/layout/chevron2"/>
    <dgm:cxn modelId="{1BB274E3-9E3D-49F0-A56D-84A2FD52BD2B}" type="presParOf" srcId="{B2BAEE15-C2F6-405D-A2F0-4776916BE7B3}" destId="{F53D0199-8D16-4367-BEA4-050D416CB1B2}" srcOrd="0" destOrd="0" presId="urn:microsoft.com/office/officeart/2005/8/layout/chevron2"/>
    <dgm:cxn modelId="{66AC3BC6-48DC-4B41-A981-B1DD0CD51B3C}" type="presParOf" srcId="{B2BAEE15-C2F6-405D-A2F0-4776916BE7B3}" destId="{39D5CE8D-71EE-40E1-8C57-5487A905D0B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48D74B-9831-4C59-8F77-280A89F1A699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8407BCD-0D51-464C-A67B-DCF529BEDFFE}">
      <dgm:prSet phldrT="[Text]" phldr="0"/>
      <dgm:spPr/>
      <dgm:t>
        <a:bodyPr/>
        <a:lstStyle/>
        <a:p>
          <a:r>
            <a:rPr lang="en-US">
              <a:latin typeface="Lato"/>
            </a:rPr>
            <a:t>Tips</a:t>
          </a:r>
          <a:endParaRPr lang="en-US"/>
        </a:p>
      </dgm:t>
    </dgm:pt>
    <dgm:pt modelId="{692D6B54-4C2A-4708-A2BA-B1F2987C747B}" type="parTrans" cxnId="{E3166A42-F6AF-4FED-9926-675899B42FE5}">
      <dgm:prSet/>
      <dgm:spPr/>
      <dgm:t>
        <a:bodyPr/>
        <a:lstStyle/>
        <a:p>
          <a:endParaRPr lang="en-US"/>
        </a:p>
      </dgm:t>
    </dgm:pt>
    <dgm:pt modelId="{576842DF-4BDD-4FD7-ABCD-0B69EDCAEAFF}" type="sibTrans" cxnId="{E3166A42-F6AF-4FED-9926-675899B42FE5}">
      <dgm:prSet/>
      <dgm:spPr/>
      <dgm:t>
        <a:bodyPr/>
        <a:lstStyle/>
        <a:p>
          <a:endParaRPr lang="en-US"/>
        </a:p>
      </dgm:t>
    </dgm:pt>
    <dgm:pt modelId="{690EA95C-83D3-4BF9-9544-454C30677383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Donor Portal Access (</a:t>
          </a:r>
          <a:r>
            <a:rPr lang="en-US" dirty="0" err="1">
              <a:solidFill>
                <a:schemeClr val="tx2"/>
              </a:solidFill>
              <a:latin typeface="Lato"/>
            </a:rPr>
            <a:t>GOfund</a:t>
          </a:r>
          <a:r>
            <a:rPr lang="en-US" dirty="0">
              <a:solidFill>
                <a:schemeClr val="tx2"/>
              </a:solidFill>
              <a:latin typeface="Lato"/>
            </a:rPr>
            <a:t>)</a:t>
          </a:r>
          <a:endParaRPr lang="en-US" dirty="0">
            <a:solidFill>
              <a:schemeClr val="tx2"/>
            </a:solidFill>
          </a:endParaRPr>
        </a:p>
      </dgm:t>
    </dgm:pt>
    <dgm:pt modelId="{C6508BA1-D475-4415-80DE-5379ED83409A}" type="parTrans" cxnId="{137E8281-4199-4297-8575-46193F4CBAA8}">
      <dgm:prSet/>
      <dgm:spPr/>
      <dgm:t>
        <a:bodyPr/>
        <a:lstStyle/>
        <a:p>
          <a:endParaRPr lang="en-US"/>
        </a:p>
      </dgm:t>
    </dgm:pt>
    <dgm:pt modelId="{5199FCC3-C275-4B49-89A2-1984B77D9CA9}" type="sibTrans" cxnId="{137E8281-4199-4297-8575-46193F4CBAA8}">
      <dgm:prSet/>
      <dgm:spPr/>
      <dgm:t>
        <a:bodyPr/>
        <a:lstStyle/>
        <a:p>
          <a:endParaRPr lang="en-US"/>
        </a:p>
      </dgm:t>
    </dgm:pt>
    <dgm:pt modelId="{33463D0C-D2CE-48E5-A4A5-87BCCBB31618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Email Sent Date auto-fills </a:t>
          </a:r>
          <a:endParaRPr lang="en-US" dirty="0">
            <a:solidFill>
              <a:schemeClr val="tx2"/>
            </a:solidFill>
          </a:endParaRPr>
        </a:p>
      </dgm:t>
    </dgm:pt>
    <dgm:pt modelId="{79CE6833-DA49-4B57-83BA-95FB1AD001E2}" type="parTrans" cxnId="{D61883E6-BE9D-47FB-94B1-D19C345BC79E}">
      <dgm:prSet/>
      <dgm:spPr/>
      <dgm:t>
        <a:bodyPr/>
        <a:lstStyle/>
        <a:p>
          <a:endParaRPr lang="en-US"/>
        </a:p>
      </dgm:t>
    </dgm:pt>
    <dgm:pt modelId="{A94042F9-B6DA-4623-9E21-4E6942D4DAFD}" type="sibTrans" cxnId="{D61883E6-BE9D-47FB-94B1-D19C345BC79E}">
      <dgm:prSet/>
      <dgm:spPr/>
      <dgm:t>
        <a:bodyPr/>
        <a:lstStyle/>
        <a:p>
          <a:endParaRPr lang="en-US"/>
        </a:p>
      </dgm:t>
    </dgm:pt>
    <dgm:pt modelId="{0131CBF3-419D-4D48-A436-0C6BCE136238}">
      <dgm:prSet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Change default permissions</a:t>
          </a:r>
        </a:p>
      </dgm:t>
    </dgm:pt>
    <dgm:pt modelId="{0F9CFEAD-AA89-4663-BEC7-AED4EBFD481A}" type="parTrans" cxnId="{65B87798-18F8-4D1F-9D30-640241D71ED9}">
      <dgm:prSet/>
      <dgm:spPr/>
      <dgm:t>
        <a:bodyPr/>
        <a:lstStyle/>
        <a:p>
          <a:endParaRPr lang="en-US"/>
        </a:p>
      </dgm:t>
    </dgm:pt>
    <dgm:pt modelId="{BEBE4B18-3609-4498-82B2-C2BD4331575D}" type="sibTrans" cxnId="{65B87798-18F8-4D1F-9D30-640241D71ED9}">
      <dgm:prSet/>
      <dgm:spPr/>
      <dgm:t>
        <a:bodyPr/>
        <a:lstStyle/>
        <a:p>
          <a:endParaRPr lang="en-US"/>
        </a:p>
      </dgm:t>
    </dgm:pt>
    <dgm:pt modelId="{99DEBF79-70C7-47B9-B385-46100D0D55EB}">
      <dgm:prSet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Start date = invite date</a:t>
          </a:r>
        </a:p>
      </dgm:t>
    </dgm:pt>
    <dgm:pt modelId="{A0F09EE8-1500-44DE-90B9-C176FA1CDB7C}" type="parTrans" cxnId="{A04DDC1F-0098-4084-AEA7-A52B1DAFB588}">
      <dgm:prSet/>
      <dgm:spPr/>
      <dgm:t>
        <a:bodyPr/>
        <a:lstStyle/>
        <a:p>
          <a:endParaRPr lang="en-US"/>
        </a:p>
      </dgm:t>
    </dgm:pt>
    <dgm:pt modelId="{77FE25C5-0769-42F0-84DE-F49DB370C7DC}" type="sibTrans" cxnId="{A04DDC1F-0098-4084-AEA7-A52B1DAFB588}">
      <dgm:prSet/>
      <dgm:spPr/>
      <dgm:t>
        <a:bodyPr/>
        <a:lstStyle/>
        <a:p>
          <a:endParaRPr lang="en-US"/>
        </a:p>
      </dgm:t>
    </dgm:pt>
    <dgm:pt modelId="{B652A200-392B-450E-82B6-9CB459E9EAA3}">
      <dgm:prSet phldr="0"/>
      <dgm:spPr/>
      <dgm:t>
        <a:bodyPr/>
        <a:lstStyle/>
        <a:p>
          <a:pPr rtl="0"/>
          <a:r>
            <a:rPr lang="en-US" dirty="0">
              <a:solidFill>
                <a:schemeClr val="tx2"/>
              </a:solidFill>
              <a:latin typeface="Lato"/>
            </a:rPr>
            <a:t>Programming occurs upon save</a:t>
          </a:r>
        </a:p>
      </dgm:t>
    </dgm:pt>
    <dgm:pt modelId="{74F90CE1-0D0D-45FD-870D-201E02F75625}" type="parTrans" cxnId="{E3547B53-8F7F-47F7-8A0A-7F462EB79828}">
      <dgm:prSet/>
      <dgm:spPr/>
      <dgm:t>
        <a:bodyPr/>
        <a:lstStyle/>
        <a:p>
          <a:endParaRPr lang="en-US"/>
        </a:p>
      </dgm:t>
    </dgm:pt>
    <dgm:pt modelId="{C153A0D0-9591-4375-BE24-6133641BC948}" type="sibTrans" cxnId="{E3547B53-8F7F-47F7-8A0A-7F462EB79828}">
      <dgm:prSet/>
      <dgm:spPr/>
      <dgm:t>
        <a:bodyPr/>
        <a:lstStyle/>
        <a:p>
          <a:endParaRPr lang="en-US"/>
        </a:p>
      </dgm:t>
    </dgm:pt>
    <dgm:pt modelId="{66AD5688-F083-4EEA-B8B1-77EDEBBF6F60}" type="pres">
      <dgm:prSet presAssocID="{2448D74B-9831-4C59-8F77-280A89F1A69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1BF25D3-A245-44F3-B7DE-F46ACB171B81}" type="pres">
      <dgm:prSet presAssocID="{C8407BCD-0D51-464C-A67B-DCF529BEDFFE}" presName="root" presStyleCnt="0"/>
      <dgm:spPr/>
    </dgm:pt>
    <dgm:pt modelId="{9C8E235C-9107-4AF4-A1E8-0815FB4C836A}" type="pres">
      <dgm:prSet presAssocID="{C8407BCD-0D51-464C-A67B-DCF529BEDFFE}" presName="rootComposite" presStyleCnt="0"/>
      <dgm:spPr/>
    </dgm:pt>
    <dgm:pt modelId="{3821097D-EE7D-4ADD-88EC-4B00654B81A0}" type="pres">
      <dgm:prSet presAssocID="{C8407BCD-0D51-464C-A67B-DCF529BEDFFE}" presName="rootText" presStyleLbl="node1" presStyleIdx="0" presStyleCnt="1"/>
      <dgm:spPr/>
    </dgm:pt>
    <dgm:pt modelId="{0C32DCA0-F450-460E-A60E-D7AFF0B9C626}" type="pres">
      <dgm:prSet presAssocID="{C8407BCD-0D51-464C-A67B-DCF529BEDFFE}" presName="rootConnector" presStyleLbl="node1" presStyleIdx="0" presStyleCnt="1"/>
      <dgm:spPr/>
    </dgm:pt>
    <dgm:pt modelId="{2154CB79-8850-4911-B136-6236ACA42C5A}" type="pres">
      <dgm:prSet presAssocID="{C8407BCD-0D51-464C-A67B-DCF529BEDFFE}" presName="childShape" presStyleCnt="0"/>
      <dgm:spPr/>
    </dgm:pt>
    <dgm:pt modelId="{01FCE451-0A23-4633-B6C7-DB0A3EC84BCE}" type="pres">
      <dgm:prSet presAssocID="{C6508BA1-D475-4415-80DE-5379ED83409A}" presName="Name13" presStyleLbl="parChTrans1D2" presStyleIdx="0" presStyleCnt="5"/>
      <dgm:spPr/>
    </dgm:pt>
    <dgm:pt modelId="{3BC5E780-A234-45FB-AA2B-77482B227E0C}" type="pres">
      <dgm:prSet presAssocID="{690EA95C-83D3-4BF9-9544-454C30677383}" presName="childText" presStyleLbl="bgAcc1" presStyleIdx="0" presStyleCnt="5">
        <dgm:presLayoutVars>
          <dgm:bulletEnabled val="1"/>
        </dgm:presLayoutVars>
      </dgm:prSet>
      <dgm:spPr/>
    </dgm:pt>
    <dgm:pt modelId="{466F8A7B-9888-4BB5-A9DB-FE9246167F2C}" type="pres">
      <dgm:prSet presAssocID="{79CE6833-DA49-4B57-83BA-95FB1AD001E2}" presName="Name13" presStyleLbl="parChTrans1D2" presStyleIdx="1" presStyleCnt="5"/>
      <dgm:spPr/>
    </dgm:pt>
    <dgm:pt modelId="{810F6600-81DA-4921-8087-E40C472C47C7}" type="pres">
      <dgm:prSet presAssocID="{33463D0C-D2CE-48E5-A4A5-87BCCBB31618}" presName="childText" presStyleLbl="bgAcc1" presStyleIdx="1" presStyleCnt="5">
        <dgm:presLayoutVars>
          <dgm:bulletEnabled val="1"/>
        </dgm:presLayoutVars>
      </dgm:prSet>
      <dgm:spPr/>
    </dgm:pt>
    <dgm:pt modelId="{96914109-00FB-4FEF-A224-DE58DC26ED85}" type="pres">
      <dgm:prSet presAssocID="{0F9CFEAD-AA89-4663-BEC7-AED4EBFD481A}" presName="Name13" presStyleLbl="parChTrans1D2" presStyleIdx="2" presStyleCnt="5"/>
      <dgm:spPr/>
    </dgm:pt>
    <dgm:pt modelId="{BCD200F4-5E66-4350-AFF8-0820171EC3A8}" type="pres">
      <dgm:prSet presAssocID="{0131CBF3-419D-4D48-A436-0C6BCE136238}" presName="childText" presStyleLbl="bgAcc1" presStyleIdx="2" presStyleCnt="5">
        <dgm:presLayoutVars>
          <dgm:bulletEnabled val="1"/>
        </dgm:presLayoutVars>
      </dgm:prSet>
      <dgm:spPr/>
    </dgm:pt>
    <dgm:pt modelId="{070781AE-F6DF-4AFC-B95F-C6EA41E928B5}" type="pres">
      <dgm:prSet presAssocID="{A0F09EE8-1500-44DE-90B9-C176FA1CDB7C}" presName="Name13" presStyleLbl="parChTrans1D2" presStyleIdx="3" presStyleCnt="5"/>
      <dgm:spPr/>
    </dgm:pt>
    <dgm:pt modelId="{594C52CA-3226-4538-88D7-9FC644E098F7}" type="pres">
      <dgm:prSet presAssocID="{99DEBF79-70C7-47B9-B385-46100D0D55EB}" presName="childText" presStyleLbl="bgAcc1" presStyleIdx="3" presStyleCnt="5">
        <dgm:presLayoutVars>
          <dgm:bulletEnabled val="1"/>
        </dgm:presLayoutVars>
      </dgm:prSet>
      <dgm:spPr/>
    </dgm:pt>
    <dgm:pt modelId="{4D36A1CC-E5EA-49C0-B93E-480C2E67994B}" type="pres">
      <dgm:prSet presAssocID="{74F90CE1-0D0D-45FD-870D-201E02F75625}" presName="Name13" presStyleLbl="parChTrans1D2" presStyleIdx="4" presStyleCnt="5"/>
      <dgm:spPr/>
    </dgm:pt>
    <dgm:pt modelId="{97E7C4FA-AC8E-452E-9D6C-4EA078E21145}" type="pres">
      <dgm:prSet presAssocID="{B652A200-392B-450E-82B6-9CB459E9EAA3}" presName="childText" presStyleLbl="bgAcc1" presStyleIdx="4" presStyleCnt="5">
        <dgm:presLayoutVars>
          <dgm:bulletEnabled val="1"/>
        </dgm:presLayoutVars>
      </dgm:prSet>
      <dgm:spPr/>
    </dgm:pt>
  </dgm:ptLst>
  <dgm:cxnLst>
    <dgm:cxn modelId="{375B640E-73CA-4C4C-8D70-EFD2FF6E114F}" type="presOf" srcId="{33463D0C-D2CE-48E5-A4A5-87BCCBB31618}" destId="{810F6600-81DA-4921-8087-E40C472C47C7}" srcOrd="0" destOrd="0" presId="urn:microsoft.com/office/officeart/2005/8/layout/hierarchy3"/>
    <dgm:cxn modelId="{12C3B915-BE97-4714-8016-8E65C55EC922}" type="presOf" srcId="{2448D74B-9831-4C59-8F77-280A89F1A699}" destId="{66AD5688-F083-4EEA-B8B1-77EDEBBF6F60}" srcOrd="0" destOrd="0" presId="urn:microsoft.com/office/officeart/2005/8/layout/hierarchy3"/>
    <dgm:cxn modelId="{A04DDC1F-0098-4084-AEA7-A52B1DAFB588}" srcId="{C8407BCD-0D51-464C-A67B-DCF529BEDFFE}" destId="{99DEBF79-70C7-47B9-B385-46100D0D55EB}" srcOrd="3" destOrd="0" parTransId="{A0F09EE8-1500-44DE-90B9-C176FA1CDB7C}" sibTransId="{77FE25C5-0769-42F0-84DE-F49DB370C7DC}"/>
    <dgm:cxn modelId="{19551736-6D6D-4F8C-A572-11D1D437F511}" type="presOf" srcId="{C8407BCD-0D51-464C-A67B-DCF529BEDFFE}" destId="{0C32DCA0-F450-460E-A60E-D7AFF0B9C626}" srcOrd="1" destOrd="0" presId="urn:microsoft.com/office/officeart/2005/8/layout/hierarchy3"/>
    <dgm:cxn modelId="{E3166A42-F6AF-4FED-9926-675899B42FE5}" srcId="{2448D74B-9831-4C59-8F77-280A89F1A699}" destId="{C8407BCD-0D51-464C-A67B-DCF529BEDFFE}" srcOrd="0" destOrd="0" parTransId="{692D6B54-4C2A-4708-A2BA-B1F2987C747B}" sibTransId="{576842DF-4BDD-4FD7-ABCD-0B69EDCAEAFF}"/>
    <dgm:cxn modelId="{8795B047-3475-40B6-875D-57C63090ED21}" type="presOf" srcId="{C8407BCD-0D51-464C-A67B-DCF529BEDFFE}" destId="{3821097D-EE7D-4ADD-88EC-4B00654B81A0}" srcOrd="0" destOrd="0" presId="urn:microsoft.com/office/officeart/2005/8/layout/hierarchy3"/>
    <dgm:cxn modelId="{4D7DE46C-B277-4D61-8EF8-77F1122D6D59}" type="presOf" srcId="{690EA95C-83D3-4BF9-9544-454C30677383}" destId="{3BC5E780-A234-45FB-AA2B-77482B227E0C}" srcOrd="0" destOrd="0" presId="urn:microsoft.com/office/officeart/2005/8/layout/hierarchy3"/>
    <dgm:cxn modelId="{E3547B53-8F7F-47F7-8A0A-7F462EB79828}" srcId="{C8407BCD-0D51-464C-A67B-DCF529BEDFFE}" destId="{B652A200-392B-450E-82B6-9CB459E9EAA3}" srcOrd="4" destOrd="0" parTransId="{74F90CE1-0D0D-45FD-870D-201E02F75625}" sibTransId="{C153A0D0-9591-4375-BE24-6133641BC948}"/>
    <dgm:cxn modelId="{137E8281-4199-4297-8575-46193F4CBAA8}" srcId="{C8407BCD-0D51-464C-A67B-DCF529BEDFFE}" destId="{690EA95C-83D3-4BF9-9544-454C30677383}" srcOrd="0" destOrd="0" parTransId="{C6508BA1-D475-4415-80DE-5379ED83409A}" sibTransId="{5199FCC3-C275-4B49-89A2-1984B77D9CA9}"/>
    <dgm:cxn modelId="{D1EAA982-799C-4424-AFBD-FF29A5A09466}" type="presOf" srcId="{0F9CFEAD-AA89-4663-BEC7-AED4EBFD481A}" destId="{96914109-00FB-4FEF-A224-DE58DC26ED85}" srcOrd="0" destOrd="0" presId="urn:microsoft.com/office/officeart/2005/8/layout/hierarchy3"/>
    <dgm:cxn modelId="{1D446C87-27EE-4B46-960C-D9CCDBA16FBF}" type="presOf" srcId="{0131CBF3-419D-4D48-A436-0C6BCE136238}" destId="{BCD200F4-5E66-4350-AFF8-0820171EC3A8}" srcOrd="0" destOrd="0" presId="urn:microsoft.com/office/officeart/2005/8/layout/hierarchy3"/>
    <dgm:cxn modelId="{0F387B8F-1F3E-4B40-9C12-7550F964FA31}" type="presOf" srcId="{B652A200-392B-450E-82B6-9CB459E9EAA3}" destId="{97E7C4FA-AC8E-452E-9D6C-4EA078E21145}" srcOrd="0" destOrd="0" presId="urn:microsoft.com/office/officeart/2005/8/layout/hierarchy3"/>
    <dgm:cxn modelId="{65B87798-18F8-4D1F-9D30-640241D71ED9}" srcId="{C8407BCD-0D51-464C-A67B-DCF529BEDFFE}" destId="{0131CBF3-419D-4D48-A436-0C6BCE136238}" srcOrd="2" destOrd="0" parTransId="{0F9CFEAD-AA89-4663-BEC7-AED4EBFD481A}" sibTransId="{BEBE4B18-3609-4498-82B2-C2BD4331575D}"/>
    <dgm:cxn modelId="{0C25DB9D-97CC-41C0-BAAC-643B593359BC}" type="presOf" srcId="{74F90CE1-0D0D-45FD-870D-201E02F75625}" destId="{4D36A1CC-E5EA-49C0-B93E-480C2E67994B}" srcOrd="0" destOrd="0" presId="urn:microsoft.com/office/officeart/2005/8/layout/hierarchy3"/>
    <dgm:cxn modelId="{822BB5A3-EF7D-45B1-B47E-67DE4E2B992D}" type="presOf" srcId="{79CE6833-DA49-4B57-83BA-95FB1AD001E2}" destId="{466F8A7B-9888-4BB5-A9DB-FE9246167F2C}" srcOrd="0" destOrd="0" presId="urn:microsoft.com/office/officeart/2005/8/layout/hierarchy3"/>
    <dgm:cxn modelId="{8B434CB9-0FE5-4E6B-A6A3-8C9D74BEB449}" type="presOf" srcId="{A0F09EE8-1500-44DE-90B9-C176FA1CDB7C}" destId="{070781AE-F6DF-4AFC-B95F-C6EA41E928B5}" srcOrd="0" destOrd="0" presId="urn:microsoft.com/office/officeart/2005/8/layout/hierarchy3"/>
    <dgm:cxn modelId="{BAADC0DC-013D-418C-A159-C5A3DB81F484}" type="presOf" srcId="{99DEBF79-70C7-47B9-B385-46100D0D55EB}" destId="{594C52CA-3226-4538-88D7-9FC644E098F7}" srcOrd="0" destOrd="0" presId="urn:microsoft.com/office/officeart/2005/8/layout/hierarchy3"/>
    <dgm:cxn modelId="{D61883E6-BE9D-47FB-94B1-D19C345BC79E}" srcId="{C8407BCD-0D51-464C-A67B-DCF529BEDFFE}" destId="{33463D0C-D2CE-48E5-A4A5-87BCCBB31618}" srcOrd="1" destOrd="0" parTransId="{79CE6833-DA49-4B57-83BA-95FB1AD001E2}" sibTransId="{A94042F9-B6DA-4623-9E21-4E6942D4DAFD}"/>
    <dgm:cxn modelId="{0EC239F5-630E-4AE1-BE88-FF44B4E38F23}" type="presOf" srcId="{C6508BA1-D475-4415-80DE-5379ED83409A}" destId="{01FCE451-0A23-4633-B6C7-DB0A3EC84BCE}" srcOrd="0" destOrd="0" presId="urn:microsoft.com/office/officeart/2005/8/layout/hierarchy3"/>
    <dgm:cxn modelId="{D795E334-A4D9-4D44-8E52-E910E2E7AF31}" type="presParOf" srcId="{66AD5688-F083-4EEA-B8B1-77EDEBBF6F60}" destId="{D1BF25D3-A245-44F3-B7DE-F46ACB171B81}" srcOrd="0" destOrd="0" presId="urn:microsoft.com/office/officeart/2005/8/layout/hierarchy3"/>
    <dgm:cxn modelId="{C7C8766C-2743-40D0-9ECE-30A5538FBAA6}" type="presParOf" srcId="{D1BF25D3-A245-44F3-B7DE-F46ACB171B81}" destId="{9C8E235C-9107-4AF4-A1E8-0815FB4C836A}" srcOrd="0" destOrd="0" presId="urn:microsoft.com/office/officeart/2005/8/layout/hierarchy3"/>
    <dgm:cxn modelId="{015C5988-6E80-441C-A33B-1BAE5BF3B797}" type="presParOf" srcId="{9C8E235C-9107-4AF4-A1E8-0815FB4C836A}" destId="{3821097D-EE7D-4ADD-88EC-4B00654B81A0}" srcOrd="0" destOrd="0" presId="urn:microsoft.com/office/officeart/2005/8/layout/hierarchy3"/>
    <dgm:cxn modelId="{BE0941EE-830D-4F4F-9B46-80618BDC5A30}" type="presParOf" srcId="{9C8E235C-9107-4AF4-A1E8-0815FB4C836A}" destId="{0C32DCA0-F450-460E-A60E-D7AFF0B9C626}" srcOrd="1" destOrd="0" presId="urn:microsoft.com/office/officeart/2005/8/layout/hierarchy3"/>
    <dgm:cxn modelId="{16643966-E3FC-40F3-87B4-E15A0398CDA7}" type="presParOf" srcId="{D1BF25D3-A245-44F3-B7DE-F46ACB171B81}" destId="{2154CB79-8850-4911-B136-6236ACA42C5A}" srcOrd="1" destOrd="0" presId="urn:microsoft.com/office/officeart/2005/8/layout/hierarchy3"/>
    <dgm:cxn modelId="{B779AB68-E8B5-4157-8EC8-C35E781043CB}" type="presParOf" srcId="{2154CB79-8850-4911-B136-6236ACA42C5A}" destId="{01FCE451-0A23-4633-B6C7-DB0A3EC84BCE}" srcOrd="0" destOrd="0" presId="urn:microsoft.com/office/officeart/2005/8/layout/hierarchy3"/>
    <dgm:cxn modelId="{6B4802E2-411A-4B9D-AC42-7C3408B95440}" type="presParOf" srcId="{2154CB79-8850-4911-B136-6236ACA42C5A}" destId="{3BC5E780-A234-45FB-AA2B-77482B227E0C}" srcOrd="1" destOrd="0" presId="urn:microsoft.com/office/officeart/2005/8/layout/hierarchy3"/>
    <dgm:cxn modelId="{B4FFFFA0-A3FF-4D59-A81B-219AA25E64A4}" type="presParOf" srcId="{2154CB79-8850-4911-B136-6236ACA42C5A}" destId="{466F8A7B-9888-4BB5-A9DB-FE9246167F2C}" srcOrd="2" destOrd="0" presId="urn:microsoft.com/office/officeart/2005/8/layout/hierarchy3"/>
    <dgm:cxn modelId="{10362F77-EEBC-48B4-A126-9A434886E2F7}" type="presParOf" srcId="{2154CB79-8850-4911-B136-6236ACA42C5A}" destId="{810F6600-81DA-4921-8087-E40C472C47C7}" srcOrd="3" destOrd="0" presId="urn:microsoft.com/office/officeart/2005/8/layout/hierarchy3"/>
    <dgm:cxn modelId="{B6A742C6-E539-46B4-B1B2-38E793AED4D1}" type="presParOf" srcId="{2154CB79-8850-4911-B136-6236ACA42C5A}" destId="{96914109-00FB-4FEF-A224-DE58DC26ED85}" srcOrd="4" destOrd="0" presId="urn:microsoft.com/office/officeart/2005/8/layout/hierarchy3"/>
    <dgm:cxn modelId="{A7C86865-FDCA-4B28-90E7-A6FCA0BC9CA6}" type="presParOf" srcId="{2154CB79-8850-4911-B136-6236ACA42C5A}" destId="{BCD200F4-5E66-4350-AFF8-0820171EC3A8}" srcOrd="5" destOrd="0" presId="urn:microsoft.com/office/officeart/2005/8/layout/hierarchy3"/>
    <dgm:cxn modelId="{A950E58D-2360-40A6-B7D1-BD0E1CCEAEF9}" type="presParOf" srcId="{2154CB79-8850-4911-B136-6236ACA42C5A}" destId="{070781AE-F6DF-4AFC-B95F-C6EA41E928B5}" srcOrd="6" destOrd="0" presId="urn:microsoft.com/office/officeart/2005/8/layout/hierarchy3"/>
    <dgm:cxn modelId="{518D92C2-1136-4B61-8957-8571205122A8}" type="presParOf" srcId="{2154CB79-8850-4911-B136-6236ACA42C5A}" destId="{594C52CA-3226-4538-88D7-9FC644E098F7}" srcOrd="7" destOrd="0" presId="urn:microsoft.com/office/officeart/2005/8/layout/hierarchy3"/>
    <dgm:cxn modelId="{2432826A-59CF-4C50-85BC-4DA87639C31C}" type="presParOf" srcId="{2154CB79-8850-4911-B136-6236ACA42C5A}" destId="{4D36A1CC-E5EA-49C0-B93E-480C2E67994B}" srcOrd="8" destOrd="0" presId="urn:microsoft.com/office/officeart/2005/8/layout/hierarchy3"/>
    <dgm:cxn modelId="{BEC7C235-ED4E-476C-A72D-9FE7923B08B2}" type="presParOf" srcId="{2154CB79-8850-4911-B136-6236ACA42C5A}" destId="{97E7C4FA-AC8E-452E-9D6C-4EA078E21145}" srcOrd="9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03907A-CB25-4C00-A5ED-3F66F388C39C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81B505B7-090D-439B-BF83-825CE9F7B767}">
      <dgm:prSet phldrT="[Text]" phldr="0" custT="1"/>
      <dgm:spPr/>
      <dgm:t>
        <a:bodyPr/>
        <a:lstStyle/>
        <a:p>
          <a:pPr rtl="0"/>
          <a:r>
            <a:rPr lang="en-US" sz="1400" b="1" dirty="0">
              <a:latin typeface="Lato"/>
            </a:rPr>
            <a:t> Create </a:t>
          </a:r>
          <a:r>
            <a:rPr lang="en-US" sz="1400" b="1" dirty="0" err="1">
              <a:latin typeface="Lato"/>
            </a:rPr>
            <a:t>GOfund</a:t>
          </a:r>
          <a:r>
            <a:rPr lang="en-US" sz="1400" b="1" dirty="0">
              <a:latin typeface="Lato"/>
            </a:rPr>
            <a:t> Connection in CRM </a:t>
          </a:r>
          <a:endParaRPr lang="en-US" sz="1400" b="1" dirty="0"/>
        </a:p>
      </dgm:t>
    </dgm:pt>
    <dgm:pt modelId="{7F89CB9C-7D65-4829-BBD6-8CB684FEC306}" type="parTrans" cxnId="{EDF3AD80-827B-431B-83B3-5CE92E3981E5}">
      <dgm:prSet/>
      <dgm:spPr/>
      <dgm:t>
        <a:bodyPr/>
        <a:lstStyle/>
        <a:p>
          <a:endParaRPr lang="en-US"/>
        </a:p>
      </dgm:t>
    </dgm:pt>
    <dgm:pt modelId="{83340A74-7BB6-4824-9D3E-7CF7622E5F90}" type="sibTrans" cxnId="{EDF3AD80-827B-431B-83B3-5CE92E3981E5}">
      <dgm:prSet/>
      <dgm:spPr/>
      <dgm:t>
        <a:bodyPr/>
        <a:lstStyle/>
        <a:p>
          <a:endParaRPr lang="en-US"/>
        </a:p>
      </dgm:t>
    </dgm:pt>
    <dgm:pt modelId="{4959EBF0-40D1-4C92-A1CF-5529FF28119D}">
      <dgm:prSet phldrT="[Text]" phldr="0" custT="1"/>
      <dgm:spPr/>
      <dgm:t>
        <a:bodyPr/>
        <a:lstStyle/>
        <a:p>
          <a:pPr rtl="0"/>
          <a:r>
            <a:rPr lang="en-US" sz="1400" b="1" dirty="0">
              <a:latin typeface="Lato"/>
            </a:rPr>
            <a:t> Invitation Email sent to fundholder </a:t>
          </a:r>
          <a:endParaRPr lang="en-US" sz="1400" b="1" dirty="0"/>
        </a:p>
      </dgm:t>
    </dgm:pt>
    <dgm:pt modelId="{6A1EF076-CD35-41BB-A2FA-DB886D798311}" type="parTrans" cxnId="{AEEC78BE-683C-4ADA-89BD-E89CDC17A00B}">
      <dgm:prSet/>
      <dgm:spPr/>
      <dgm:t>
        <a:bodyPr/>
        <a:lstStyle/>
        <a:p>
          <a:endParaRPr lang="en-US"/>
        </a:p>
      </dgm:t>
    </dgm:pt>
    <dgm:pt modelId="{9F6C84CE-A125-4EED-93B1-3689E8DC9DCF}" type="sibTrans" cxnId="{AEEC78BE-683C-4ADA-89BD-E89CDC17A00B}">
      <dgm:prSet/>
      <dgm:spPr/>
      <dgm:t>
        <a:bodyPr/>
        <a:lstStyle/>
        <a:p>
          <a:endParaRPr lang="en-US"/>
        </a:p>
      </dgm:t>
    </dgm:pt>
    <dgm:pt modelId="{8567D5A7-E503-482F-8209-DA68BCB177BA}">
      <dgm:prSet phldrT="[Text]" phldr="0" custT="1"/>
      <dgm:spPr/>
      <dgm:t>
        <a:bodyPr/>
        <a:lstStyle/>
        <a:p>
          <a:pPr rtl="0"/>
          <a:r>
            <a:rPr lang="en-US" sz="1400" dirty="0">
              <a:latin typeface="Lato"/>
            </a:rPr>
            <a:t> </a:t>
          </a:r>
          <a:r>
            <a:rPr lang="en-US" sz="1400" b="1" dirty="0">
              <a:latin typeface="Lato"/>
            </a:rPr>
            <a:t>Fundholder's</a:t>
          </a:r>
          <a:r>
            <a:rPr lang="en-US" sz="1400" dirty="0">
              <a:latin typeface="Lato"/>
            </a:rPr>
            <a:t> </a:t>
          </a:r>
          <a:r>
            <a:rPr lang="en-US" sz="1400" dirty="0" err="1">
              <a:latin typeface="Lato"/>
            </a:rPr>
            <a:t>GOfund</a:t>
          </a:r>
          <a:r>
            <a:rPr lang="en-US" sz="1400" dirty="0">
              <a:latin typeface="Lato"/>
            </a:rPr>
            <a:t> Activity logged in CRM </a:t>
          </a:r>
        </a:p>
      </dgm:t>
    </dgm:pt>
    <dgm:pt modelId="{8206E743-A5D7-4CCA-A714-8C44571AC8E5}" type="parTrans" cxnId="{43074044-72BC-40A6-8454-046F0D448B85}">
      <dgm:prSet/>
      <dgm:spPr/>
      <dgm:t>
        <a:bodyPr/>
        <a:lstStyle/>
        <a:p>
          <a:endParaRPr lang="en-US"/>
        </a:p>
      </dgm:t>
    </dgm:pt>
    <dgm:pt modelId="{2E947F80-75F7-484B-A4DA-9A6197B96D3C}" type="sibTrans" cxnId="{43074044-72BC-40A6-8454-046F0D448B85}">
      <dgm:prSet/>
      <dgm:spPr/>
      <dgm:t>
        <a:bodyPr/>
        <a:lstStyle/>
        <a:p>
          <a:endParaRPr lang="en-US"/>
        </a:p>
      </dgm:t>
    </dgm:pt>
    <dgm:pt modelId="{B2E9D7B8-1870-40E8-87D6-CC80EB01FDCD}">
      <dgm:prSet phldr="0" custT="1"/>
      <dgm:spPr/>
      <dgm:t>
        <a:bodyPr/>
        <a:lstStyle/>
        <a:p>
          <a:pPr rtl="0"/>
          <a:r>
            <a:rPr lang="en-US" sz="1400" b="1" dirty="0">
              <a:latin typeface="Lato"/>
            </a:rPr>
            <a:t> Support fundholder's with impersonation tool </a:t>
          </a:r>
          <a:endParaRPr lang="en-US" sz="1400" b="1" dirty="0"/>
        </a:p>
      </dgm:t>
    </dgm:pt>
    <dgm:pt modelId="{78042E3A-1C4B-403C-BD1A-E6EB1371461F}" type="parTrans" cxnId="{79D67FF0-88C3-45F4-BE09-A0925A15ED67}">
      <dgm:prSet/>
      <dgm:spPr/>
      <dgm:t>
        <a:bodyPr/>
        <a:lstStyle/>
        <a:p>
          <a:endParaRPr lang="en-US"/>
        </a:p>
      </dgm:t>
    </dgm:pt>
    <dgm:pt modelId="{5CAD9C27-3006-440E-AD71-3F1851F83239}" type="sibTrans" cxnId="{79D67FF0-88C3-45F4-BE09-A0925A15ED67}">
      <dgm:prSet/>
      <dgm:spPr/>
      <dgm:t>
        <a:bodyPr/>
        <a:lstStyle/>
        <a:p>
          <a:endParaRPr lang="en-US"/>
        </a:p>
      </dgm:t>
    </dgm:pt>
    <dgm:pt modelId="{2532B5B5-35F3-4F24-AA0B-31B39BCCC156}">
      <dgm:prSet phldr="0"/>
      <dgm:spPr/>
      <dgm:t>
        <a:bodyPr/>
        <a:lstStyle/>
        <a:p>
          <a:pPr rtl="0"/>
          <a:r>
            <a:rPr lang="en-US" b="1" dirty="0">
              <a:latin typeface="Lato"/>
            </a:rPr>
            <a:t> Update </a:t>
          </a:r>
          <a:r>
            <a:rPr lang="en-US" b="1" dirty="0" err="1">
              <a:latin typeface="Lato"/>
            </a:rPr>
            <a:t>GOfund</a:t>
          </a:r>
          <a:r>
            <a:rPr lang="en-US" b="1" dirty="0">
              <a:latin typeface="Lato"/>
            </a:rPr>
            <a:t> settings as needed </a:t>
          </a:r>
        </a:p>
      </dgm:t>
    </dgm:pt>
    <dgm:pt modelId="{2D52854F-7A80-4B67-99FE-1D114D36767F}" type="parTrans" cxnId="{B4B9F1B5-B6FD-4A5C-99E4-BEF767980BA8}">
      <dgm:prSet/>
      <dgm:spPr/>
      <dgm:t>
        <a:bodyPr/>
        <a:lstStyle/>
        <a:p>
          <a:endParaRPr lang="en-US"/>
        </a:p>
      </dgm:t>
    </dgm:pt>
    <dgm:pt modelId="{D341732E-A035-451B-B00D-DBFB8975E461}" type="sibTrans" cxnId="{B4B9F1B5-B6FD-4A5C-99E4-BEF767980BA8}">
      <dgm:prSet/>
      <dgm:spPr/>
      <dgm:t>
        <a:bodyPr/>
        <a:lstStyle/>
        <a:p>
          <a:endParaRPr lang="en-US"/>
        </a:p>
      </dgm:t>
    </dgm:pt>
    <dgm:pt modelId="{1BE0239B-24FB-4343-A280-061B3C60CAAA}" type="pres">
      <dgm:prSet presAssocID="{4903907A-CB25-4C00-A5ED-3F66F388C39C}" presName="Name0" presStyleCnt="0">
        <dgm:presLayoutVars>
          <dgm:dir/>
          <dgm:animLvl val="lvl"/>
          <dgm:resizeHandles val="exact"/>
        </dgm:presLayoutVars>
      </dgm:prSet>
      <dgm:spPr/>
    </dgm:pt>
    <dgm:pt modelId="{944F5F20-D025-461C-BFE7-F998E3D5EF1C}" type="pres">
      <dgm:prSet presAssocID="{81B505B7-090D-439B-BF83-825CE9F7B767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BA941E4E-93D9-484F-8C6C-CAE9E3BA212A}" type="pres">
      <dgm:prSet presAssocID="{83340A74-7BB6-4824-9D3E-7CF7622E5F90}" presName="parTxOnlySpace" presStyleCnt="0"/>
      <dgm:spPr/>
    </dgm:pt>
    <dgm:pt modelId="{1C7E98B1-CF2F-4D70-A115-CAAFB18E0CA6}" type="pres">
      <dgm:prSet presAssocID="{4959EBF0-40D1-4C92-A1CF-5529FF28119D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C95467FB-774E-472E-910A-A0F5AEEEB7F1}" type="pres">
      <dgm:prSet presAssocID="{9F6C84CE-A125-4EED-93B1-3689E8DC9DCF}" presName="parTxOnlySpace" presStyleCnt="0"/>
      <dgm:spPr/>
    </dgm:pt>
    <dgm:pt modelId="{65F20BFF-D25A-4867-A6CC-43D36611EC46}" type="pres">
      <dgm:prSet presAssocID="{8567D5A7-E503-482F-8209-DA68BCB177BA}" presName="parTxOnly" presStyleLbl="node1" presStyleIdx="2" presStyleCnt="5" custScaleX="108885">
        <dgm:presLayoutVars>
          <dgm:chMax val="0"/>
          <dgm:chPref val="0"/>
          <dgm:bulletEnabled val="1"/>
        </dgm:presLayoutVars>
      </dgm:prSet>
      <dgm:spPr/>
    </dgm:pt>
    <dgm:pt modelId="{343D5516-5FD9-4A07-9C3C-840DF1108C38}" type="pres">
      <dgm:prSet presAssocID="{2E947F80-75F7-484B-A4DA-9A6197B96D3C}" presName="parTxOnlySpace" presStyleCnt="0"/>
      <dgm:spPr/>
    </dgm:pt>
    <dgm:pt modelId="{A42F24A8-1930-46EB-AAC9-08A81FD8DF36}" type="pres">
      <dgm:prSet presAssocID="{B2E9D7B8-1870-40E8-87D6-CC80EB01FDCD}" presName="parTxOnly" presStyleLbl="node1" presStyleIdx="3" presStyleCnt="5" custScaleX="110694">
        <dgm:presLayoutVars>
          <dgm:chMax val="0"/>
          <dgm:chPref val="0"/>
          <dgm:bulletEnabled val="1"/>
        </dgm:presLayoutVars>
      </dgm:prSet>
      <dgm:spPr/>
    </dgm:pt>
    <dgm:pt modelId="{E0A3266B-528E-4CF1-B216-23CBAFB41D77}" type="pres">
      <dgm:prSet presAssocID="{5CAD9C27-3006-440E-AD71-3F1851F83239}" presName="parTxOnlySpace" presStyleCnt="0"/>
      <dgm:spPr/>
    </dgm:pt>
    <dgm:pt modelId="{63800994-3AA9-4EAD-A262-8D1EA41DE75D}" type="pres">
      <dgm:prSet presAssocID="{2532B5B5-35F3-4F24-AA0B-31B39BCCC156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3A091963-2765-4959-B9B7-D114B8AABADB}" type="presOf" srcId="{8567D5A7-E503-482F-8209-DA68BCB177BA}" destId="{65F20BFF-D25A-4867-A6CC-43D36611EC46}" srcOrd="0" destOrd="0" presId="urn:microsoft.com/office/officeart/2005/8/layout/chevron1"/>
    <dgm:cxn modelId="{43074044-72BC-40A6-8454-046F0D448B85}" srcId="{4903907A-CB25-4C00-A5ED-3F66F388C39C}" destId="{8567D5A7-E503-482F-8209-DA68BCB177BA}" srcOrd="2" destOrd="0" parTransId="{8206E743-A5D7-4CCA-A714-8C44571AC8E5}" sibTransId="{2E947F80-75F7-484B-A4DA-9A6197B96D3C}"/>
    <dgm:cxn modelId="{B8FA7464-05EE-446B-B34E-516BA5985F7B}" type="presOf" srcId="{B2E9D7B8-1870-40E8-87D6-CC80EB01FDCD}" destId="{A42F24A8-1930-46EB-AAC9-08A81FD8DF36}" srcOrd="0" destOrd="0" presId="urn:microsoft.com/office/officeart/2005/8/layout/chevron1"/>
    <dgm:cxn modelId="{21D93B7E-A0A1-4552-AD12-B426EBBE003A}" type="presOf" srcId="{2532B5B5-35F3-4F24-AA0B-31B39BCCC156}" destId="{63800994-3AA9-4EAD-A262-8D1EA41DE75D}" srcOrd="0" destOrd="0" presId="urn:microsoft.com/office/officeart/2005/8/layout/chevron1"/>
    <dgm:cxn modelId="{EDF3AD80-827B-431B-83B3-5CE92E3981E5}" srcId="{4903907A-CB25-4C00-A5ED-3F66F388C39C}" destId="{81B505B7-090D-439B-BF83-825CE9F7B767}" srcOrd="0" destOrd="0" parTransId="{7F89CB9C-7D65-4829-BBD6-8CB684FEC306}" sibTransId="{83340A74-7BB6-4824-9D3E-7CF7622E5F90}"/>
    <dgm:cxn modelId="{B4B9F1B5-B6FD-4A5C-99E4-BEF767980BA8}" srcId="{4903907A-CB25-4C00-A5ED-3F66F388C39C}" destId="{2532B5B5-35F3-4F24-AA0B-31B39BCCC156}" srcOrd="4" destOrd="0" parTransId="{2D52854F-7A80-4B67-99FE-1D114D36767F}" sibTransId="{D341732E-A035-451B-B00D-DBFB8975E461}"/>
    <dgm:cxn modelId="{39EA3ABA-D090-4CAE-A123-233CD6562633}" type="presOf" srcId="{4959EBF0-40D1-4C92-A1CF-5529FF28119D}" destId="{1C7E98B1-CF2F-4D70-A115-CAAFB18E0CA6}" srcOrd="0" destOrd="0" presId="urn:microsoft.com/office/officeart/2005/8/layout/chevron1"/>
    <dgm:cxn modelId="{AEEC78BE-683C-4ADA-89BD-E89CDC17A00B}" srcId="{4903907A-CB25-4C00-A5ED-3F66F388C39C}" destId="{4959EBF0-40D1-4C92-A1CF-5529FF28119D}" srcOrd="1" destOrd="0" parTransId="{6A1EF076-CD35-41BB-A2FA-DB886D798311}" sibTransId="{9F6C84CE-A125-4EED-93B1-3689E8DC9DCF}"/>
    <dgm:cxn modelId="{22A680BE-455A-4FDB-8FC6-43845A12A040}" type="presOf" srcId="{81B505B7-090D-439B-BF83-825CE9F7B767}" destId="{944F5F20-D025-461C-BFE7-F998E3D5EF1C}" srcOrd="0" destOrd="0" presId="urn:microsoft.com/office/officeart/2005/8/layout/chevron1"/>
    <dgm:cxn modelId="{F4D5BFD3-57D2-4C2F-BE5E-538804B8770C}" type="presOf" srcId="{4903907A-CB25-4C00-A5ED-3F66F388C39C}" destId="{1BE0239B-24FB-4343-A280-061B3C60CAAA}" srcOrd="0" destOrd="0" presId="urn:microsoft.com/office/officeart/2005/8/layout/chevron1"/>
    <dgm:cxn modelId="{79D67FF0-88C3-45F4-BE09-A0925A15ED67}" srcId="{4903907A-CB25-4C00-A5ED-3F66F388C39C}" destId="{B2E9D7B8-1870-40E8-87D6-CC80EB01FDCD}" srcOrd="3" destOrd="0" parTransId="{78042E3A-1C4B-403C-BD1A-E6EB1371461F}" sibTransId="{5CAD9C27-3006-440E-AD71-3F1851F83239}"/>
    <dgm:cxn modelId="{1CA67490-B76F-405C-9784-337EBACC7444}" type="presParOf" srcId="{1BE0239B-24FB-4343-A280-061B3C60CAAA}" destId="{944F5F20-D025-461C-BFE7-F998E3D5EF1C}" srcOrd="0" destOrd="0" presId="urn:microsoft.com/office/officeart/2005/8/layout/chevron1"/>
    <dgm:cxn modelId="{6C4E1B21-29D9-4709-ACFF-B1F38298D6CE}" type="presParOf" srcId="{1BE0239B-24FB-4343-A280-061B3C60CAAA}" destId="{BA941E4E-93D9-484F-8C6C-CAE9E3BA212A}" srcOrd="1" destOrd="0" presId="urn:microsoft.com/office/officeart/2005/8/layout/chevron1"/>
    <dgm:cxn modelId="{D2C42BF8-A686-45E1-B9EF-C4FC58B2F08F}" type="presParOf" srcId="{1BE0239B-24FB-4343-A280-061B3C60CAAA}" destId="{1C7E98B1-CF2F-4D70-A115-CAAFB18E0CA6}" srcOrd="2" destOrd="0" presId="urn:microsoft.com/office/officeart/2005/8/layout/chevron1"/>
    <dgm:cxn modelId="{F851A385-FA9A-4917-B1A6-95D283F6EFC6}" type="presParOf" srcId="{1BE0239B-24FB-4343-A280-061B3C60CAAA}" destId="{C95467FB-774E-472E-910A-A0F5AEEEB7F1}" srcOrd="3" destOrd="0" presId="urn:microsoft.com/office/officeart/2005/8/layout/chevron1"/>
    <dgm:cxn modelId="{48629397-1BB1-4EBF-90ED-1B4CA3976739}" type="presParOf" srcId="{1BE0239B-24FB-4343-A280-061B3C60CAAA}" destId="{65F20BFF-D25A-4867-A6CC-43D36611EC46}" srcOrd="4" destOrd="0" presId="urn:microsoft.com/office/officeart/2005/8/layout/chevron1"/>
    <dgm:cxn modelId="{3FD7DC4D-0B94-4B22-8DD4-79494AC235B7}" type="presParOf" srcId="{1BE0239B-24FB-4343-A280-061B3C60CAAA}" destId="{343D5516-5FD9-4A07-9C3C-840DF1108C38}" srcOrd="5" destOrd="0" presId="urn:microsoft.com/office/officeart/2005/8/layout/chevron1"/>
    <dgm:cxn modelId="{26189A4B-4E45-4EA5-AB5B-C95EB8ED7AA1}" type="presParOf" srcId="{1BE0239B-24FB-4343-A280-061B3C60CAAA}" destId="{A42F24A8-1930-46EB-AAC9-08A81FD8DF36}" srcOrd="6" destOrd="0" presId="urn:microsoft.com/office/officeart/2005/8/layout/chevron1"/>
    <dgm:cxn modelId="{3BD737BF-721E-4BED-917B-836782FFAA54}" type="presParOf" srcId="{1BE0239B-24FB-4343-A280-061B3C60CAAA}" destId="{E0A3266B-528E-4CF1-B216-23CBAFB41D77}" srcOrd="7" destOrd="0" presId="urn:microsoft.com/office/officeart/2005/8/layout/chevron1"/>
    <dgm:cxn modelId="{1F8111C6-B88D-4FE7-9F61-00D7D8F2E8C0}" type="presParOf" srcId="{1BE0239B-24FB-4343-A280-061B3C60CAAA}" destId="{63800994-3AA9-4EAD-A262-8D1EA41DE75D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903907A-CB25-4C00-A5ED-3F66F388C39C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81B505B7-090D-439B-BF83-825CE9F7B767}">
      <dgm:prSet phldrT="[Text]" phldr="0" custT="1"/>
      <dgm:spPr/>
      <dgm:t>
        <a:bodyPr/>
        <a:lstStyle/>
        <a:p>
          <a:pPr rtl="0"/>
          <a:r>
            <a:rPr lang="en-US" sz="1400" b="1" dirty="0">
              <a:latin typeface="Lato"/>
            </a:rPr>
            <a:t> Login to </a:t>
          </a:r>
          <a:r>
            <a:rPr lang="en-US" sz="1400" b="1" dirty="0" err="1">
              <a:latin typeface="Lato"/>
            </a:rPr>
            <a:t>GOfund</a:t>
          </a:r>
          <a:endParaRPr lang="en-US" sz="1400" b="1" dirty="0"/>
        </a:p>
      </dgm:t>
    </dgm:pt>
    <dgm:pt modelId="{7F89CB9C-7D65-4829-BBD6-8CB684FEC306}" type="parTrans" cxnId="{EDF3AD80-827B-431B-83B3-5CE92E3981E5}">
      <dgm:prSet/>
      <dgm:spPr/>
      <dgm:t>
        <a:bodyPr/>
        <a:lstStyle/>
        <a:p>
          <a:endParaRPr lang="en-US"/>
        </a:p>
      </dgm:t>
    </dgm:pt>
    <dgm:pt modelId="{83340A74-7BB6-4824-9D3E-7CF7622E5F90}" type="sibTrans" cxnId="{EDF3AD80-827B-431B-83B3-5CE92E3981E5}">
      <dgm:prSet/>
      <dgm:spPr/>
      <dgm:t>
        <a:bodyPr/>
        <a:lstStyle/>
        <a:p>
          <a:endParaRPr lang="en-US"/>
        </a:p>
      </dgm:t>
    </dgm:pt>
    <dgm:pt modelId="{4959EBF0-40D1-4C92-A1CF-5529FF28119D}">
      <dgm:prSet phldrT="[Text]" phldr="0" custT="1"/>
      <dgm:spPr/>
      <dgm:t>
        <a:bodyPr/>
        <a:lstStyle/>
        <a:p>
          <a:pPr rtl="0"/>
          <a:r>
            <a:rPr lang="en-US" sz="1400" b="1">
              <a:latin typeface="Lato"/>
            </a:rPr>
            <a:t> Select Fund to make a recommendation from</a:t>
          </a:r>
          <a:endParaRPr lang="en-US" sz="1400" b="1"/>
        </a:p>
      </dgm:t>
    </dgm:pt>
    <dgm:pt modelId="{6A1EF076-CD35-41BB-A2FA-DB886D798311}" type="parTrans" cxnId="{AEEC78BE-683C-4ADA-89BD-E89CDC17A00B}">
      <dgm:prSet/>
      <dgm:spPr/>
      <dgm:t>
        <a:bodyPr/>
        <a:lstStyle/>
        <a:p>
          <a:endParaRPr lang="en-US"/>
        </a:p>
      </dgm:t>
    </dgm:pt>
    <dgm:pt modelId="{9F6C84CE-A125-4EED-93B1-3689E8DC9DCF}" type="sibTrans" cxnId="{AEEC78BE-683C-4ADA-89BD-E89CDC17A00B}">
      <dgm:prSet/>
      <dgm:spPr/>
      <dgm:t>
        <a:bodyPr/>
        <a:lstStyle/>
        <a:p>
          <a:endParaRPr lang="en-US"/>
        </a:p>
      </dgm:t>
    </dgm:pt>
    <dgm:pt modelId="{8567D5A7-E503-482F-8209-DA68BCB177BA}">
      <dgm:prSet phldrT="[Text]" phldr="0" custT="1"/>
      <dgm:spPr/>
      <dgm:t>
        <a:bodyPr/>
        <a:lstStyle/>
        <a:p>
          <a:pPr rtl="0"/>
          <a:r>
            <a:rPr lang="en-US" sz="1400" b="1">
              <a:latin typeface="Lato"/>
            </a:rPr>
            <a:t> Select an organization or interfund to recommend to </a:t>
          </a:r>
        </a:p>
      </dgm:t>
    </dgm:pt>
    <dgm:pt modelId="{8206E743-A5D7-4CCA-A714-8C44571AC8E5}" type="parTrans" cxnId="{43074044-72BC-40A6-8454-046F0D448B85}">
      <dgm:prSet/>
      <dgm:spPr/>
      <dgm:t>
        <a:bodyPr/>
        <a:lstStyle/>
        <a:p>
          <a:endParaRPr lang="en-US"/>
        </a:p>
      </dgm:t>
    </dgm:pt>
    <dgm:pt modelId="{2E947F80-75F7-484B-A4DA-9A6197B96D3C}" type="sibTrans" cxnId="{43074044-72BC-40A6-8454-046F0D448B85}">
      <dgm:prSet/>
      <dgm:spPr/>
      <dgm:t>
        <a:bodyPr/>
        <a:lstStyle/>
        <a:p>
          <a:endParaRPr lang="en-US"/>
        </a:p>
      </dgm:t>
    </dgm:pt>
    <dgm:pt modelId="{B2E9D7B8-1870-40E8-87D6-CC80EB01FDCD}">
      <dgm:prSet phldr="0" custT="1"/>
      <dgm:spPr/>
      <dgm:t>
        <a:bodyPr/>
        <a:lstStyle/>
        <a:p>
          <a:pPr rtl="0"/>
          <a:r>
            <a:rPr lang="en-US" sz="1400" b="1">
              <a:latin typeface="Lato"/>
            </a:rPr>
            <a:t> Complete recommendation form and submit</a:t>
          </a:r>
          <a:endParaRPr lang="en-US" sz="1400" b="1"/>
        </a:p>
      </dgm:t>
    </dgm:pt>
    <dgm:pt modelId="{78042E3A-1C4B-403C-BD1A-E6EB1371461F}" type="parTrans" cxnId="{79D67FF0-88C3-45F4-BE09-A0925A15ED67}">
      <dgm:prSet/>
      <dgm:spPr/>
      <dgm:t>
        <a:bodyPr/>
        <a:lstStyle/>
        <a:p>
          <a:endParaRPr lang="en-US"/>
        </a:p>
      </dgm:t>
    </dgm:pt>
    <dgm:pt modelId="{5CAD9C27-3006-440E-AD71-3F1851F83239}" type="sibTrans" cxnId="{79D67FF0-88C3-45F4-BE09-A0925A15ED67}">
      <dgm:prSet/>
      <dgm:spPr/>
      <dgm:t>
        <a:bodyPr/>
        <a:lstStyle/>
        <a:p>
          <a:endParaRPr lang="en-US"/>
        </a:p>
      </dgm:t>
    </dgm:pt>
    <dgm:pt modelId="{2532B5B5-35F3-4F24-AA0B-31B39BCCC156}">
      <dgm:prSet phldr="0" custT="1"/>
      <dgm:spPr/>
      <dgm:t>
        <a:bodyPr/>
        <a:lstStyle/>
        <a:p>
          <a:pPr rtl="0"/>
          <a:r>
            <a:rPr lang="en-US" sz="1400" b="1">
              <a:latin typeface="Lato"/>
            </a:rPr>
            <a:t> Receive a confirmation email after processed </a:t>
          </a:r>
        </a:p>
      </dgm:t>
    </dgm:pt>
    <dgm:pt modelId="{2D52854F-7A80-4B67-99FE-1D114D36767F}" type="parTrans" cxnId="{B4B9F1B5-B6FD-4A5C-99E4-BEF767980BA8}">
      <dgm:prSet/>
      <dgm:spPr/>
      <dgm:t>
        <a:bodyPr/>
        <a:lstStyle/>
        <a:p>
          <a:endParaRPr lang="en-US"/>
        </a:p>
      </dgm:t>
    </dgm:pt>
    <dgm:pt modelId="{D341732E-A035-451B-B00D-DBFB8975E461}" type="sibTrans" cxnId="{B4B9F1B5-B6FD-4A5C-99E4-BEF767980BA8}">
      <dgm:prSet/>
      <dgm:spPr/>
      <dgm:t>
        <a:bodyPr/>
        <a:lstStyle/>
        <a:p>
          <a:endParaRPr lang="en-US"/>
        </a:p>
      </dgm:t>
    </dgm:pt>
    <dgm:pt modelId="{1BE0239B-24FB-4343-A280-061B3C60CAAA}" type="pres">
      <dgm:prSet presAssocID="{4903907A-CB25-4C00-A5ED-3F66F388C39C}" presName="Name0" presStyleCnt="0">
        <dgm:presLayoutVars>
          <dgm:dir/>
          <dgm:animLvl val="lvl"/>
          <dgm:resizeHandles val="exact"/>
        </dgm:presLayoutVars>
      </dgm:prSet>
      <dgm:spPr/>
    </dgm:pt>
    <dgm:pt modelId="{944F5F20-D025-461C-BFE7-F998E3D5EF1C}" type="pres">
      <dgm:prSet presAssocID="{81B505B7-090D-439B-BF83-825CE9F7B767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BA941E4E-93D9-484F-8C6C-CAE9E3BA212A}" type="pres">
      <dgm:prSet presAssocID="{83340A74-7BB6-4824-9D3E-7CF7622E5F90}" presName="parTxOnlySpace" presStyleCnt="0"/>
      <dgm:spPr/>
    </dgm:pt>
    <dgm:pt modelId="{1C7E98B1-CF2F-4D70-A115-CAAFB18E0CA6}" type="pres">
      <dgm:prSet presAssocID="{4959EBF0-40D1-4C92-A1CF-5529FF28119D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C95467FB-774E-472E-910A-A0F5AEEEB7F1}" type="pres">
      <dgm:prSet presAssocID="{9F6C84CE-A125-4EED-93B1-3689E8DC9DCF}" presName="parTxOnlySpace" presStyleCnt="0"/>
      <dgm:spPr/>
    </dgm:pt>
    <dgm:pt modelId="{65F20BFF-D25A-4867-A6CC-43D36611EC46}" type="pres">
      <dgm:prSet presAssocID="{8567D5A7-E503-482F-8209-DA68BCB177BA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343D5516-5FD9-4A07-9C3C-840DF1108C38}" type="pres">
      <dgm:prSet presAssocID="{2E947F80-75F7-484B-A4DA-9A6197B96D3C}" presName="parTxOnlySpace" presStyleCnt="0"/>
      <dgm:spPr/>
    </dgm:pt>
    <dgm:pt modelId="{A42F24A8-1930-46EB-AAC9-08A81FD8DF36}" type="pres">
      <dgm:prSet presAssocID="{B2E9D7B8-1870-40E8-87D6-CC80EB01FDCD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E0A3266B-528E-4CF1-B216-23CBAFB41D77}" type="pres">
      <dgm:prSet presAssocID="{5CAD9C27-3006-440E-AD71-3F1851F83239}" presName="parTxOnlySpace" presStyleCnt="0"/>
      <dgm:spPr/>
    </dgm:pt>
    <dgm:pt modelId="{63800994-3AA9-4EAD-A262-8D1EA41DE75D}" type="pres">
      <dgm:prSet presAssocID="{2532B5B5-35F3-4F24-AA0B-31B39BCCC156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3A091963-2765-4959-B9B7-D114B8AABADB}" type="presOf" srcId="{8567D5A7-E503-482F-8209-DA68BCB177BA}" destId="{65F20BFF-D25A-4867-A6CC-43D36611EC46}" srcOrd="0" destOrd="0" presId="urn:microsoft.com/office/officeart/2005/8/layout/chevron1"/>
    <dgm:cxn modelId="{43074044-72BC-40A6-8454-046F0D448B85}" srcId="{4903907A-CB25-4C00-A5ED-3F66F388C39C}" destId="{8567D5A7-E503-482F-8209-DA68BCB177BA}" srcOrd="2" destOrd="0" parTransId="{8206E743-A5D7-4CCA-A714-8C44571AC8E5}" sibTransId="{2E947F80-75F7-484B-A4DA-9A6197B96D3C}"/>
    <dgm:cxn modelId="{B8FA7464-05EE-446B-B34E-516BA5985F7B}" type="presOf" srcId="{B2E9D7B8-1870-40E8-87D6-CC80EB01FDCD}" destId="{A42F24A8-1930-46EB-AAC9-08A81FD8DF36}" srcOrd="0" destOrd="0" presId="urn:microsoft.com/office/officeart/2005/8/layout/chevron1"/>
    <dgm:cxn modelId="{21D93B7E-A0A1-4552-AD12-B426EBBE003A}" type="presOf" srcId="{2532B5B5-35F3-4F24-AA0B-31B39BCCC156}" destId="{63800994-3AA9-4EAD-A262-8D1EA41DE75D}" srcOrd="0" destOrd="0" presId="urn:microsoft.com/office/officeart/2005/8/layout/chevron1"/>
    <dgm:cxn modelId="{EDF3AD80-827B-431B-83B3-5CE92E3981E5}" srcId="{4903907A-CB25-4C00-A5ED-3F66F388C39C}" destId="{81B505B7-090D-439B-BF83-825CE9F7B767}" srcOrd="0" destOrd="0" parTransId="{7F89CB9C-7D65-4829-BBD6-8CB684FEC306}" sibTransId="{83340A74-7BB6-4824-9D3E-7CF7622E5F90}"/>
    <dgm:cxn modelId="{B4B9F1B5-B6FD-4A5C-99E4-BEF767980BA8}" srcId="{4903907A-CB25-4C00-A5ED-3F66F388C39C}" destId="{2532B5B5-35F3-4F24-AA0B-31B39BCCC156}" srcOrd="4" destOrd="0" parTransId="{2D52854F-7A80-4B67-99FE-1D114D36767F}" sibTransId="{D341732E-A035-451B-B00D-DBFB8975E461}"/>
    <dgm:cxn modelId="{39EA3ABA-D090-4CAE-A123-233CD6562633}" type="presOf" srcId="{4959EBF0-40D1-4C92-A1CF-5529FF28119D}" destId="{1C7E98B1-CF2F-4D70-A115-CAAFB18E0CA6}" srcOrd="0" destOrd="0" presId="urn:microsoft.com/office/officeart/2005/8/layout/chevron1"/>
    <dgm:cxn modelId="{AEEC78BE-683C-4ADA-89BD-E89CDC17A00B}" srcId="{4903907A-CB25-4C00-A5ED-3F66F388C39C}" destId="{4959EBF0-40D1-4C92-A1CF-5529FF28119D}" srcOrd="1" destOrd="0" parTransId="{6A1EF076-CD35-41BB-A2FA-DB886D798311}" sibTransId="{9F6C84CE-A125-4EED-93B1-3689E8DC9DCF}"/>
    <dgm:cxn modelId="{22A680BE-455A-4FDB-8FC6-43845A12A040}" type="presOf" srcId="{81B505B7-090D-439B-BF83-825CE9F7B767}" destId="{944F5F20-D025-461C-BFE7-F998E3D5EF1C}" srcOrd="0" destOrd="0" presId="urn:microsoft.com/office/officeart/2005/8/layout/chevron1"/>
    <dgm:cxn modelId="{F4D5BFD3-57D2-4C2F-BE5E-538804B8770C}" type="presOf" srcId="{4903907A-CB25-4C00-A5ED-3F66F388C39C}" destId="{1BE0239B-24FB-4343-A280-061B3C60CAAA}" srcOrd="0" destOrd="0" presId="urn:microsoft.com/office/officeart/2005/8/layout/chevron1"/>
    <dgm:cxn modelId="{79D67FF0-88C3-45F4-BE09-A0925A15ED67}" srcId="{4903907A-CB25-4C00-A5ED-3F66F388C39C}" destId="{B2E9D7B8-1870-40E8-87D6-CC80EB01FDCD}" srcOrd="3" destOrd="0" parTransId="{78042E3A-1C4B-403C-BD1A-E6EB1371461F}" sibTransId="{5CAD9C27-3006-440E-AD71-3F1851F83239}"/>
    <dgm:cxn modelId="{1CA67490-B76F-405C-9784-337EBACC7444}" type="presParOf" srcId="{1BE0239B-24FB-4343-A280-061B3C60CAAA}" destId="{944F5F20-D025-461C-BFE7-F998E3D5EF1C}" srcOrd="0" destOrd="0" presId="urn:microsoft.com/office/officeart/2005/8/layout/chevron1"/>
    <dgm:cxn modelId="{6C4E1B21-29D9-4709-ACFF-B1F38298D6CE}" type="presParOf" srcId="{1BE0239B-24FB-4343-A280-061B3C60CAAA}" destId="{BA941E4E-93D9-484F-8C6C-CAE9E3BA212A}" srcOrd="1" destOrd="0" presId="urn:microsoft.com/office/officeart/2005/8/layout/chevron1"/>
    <dgm:cxn modelId="{D2C42BF8-A686-45E1-B9EF-C4FC58B2F08F}" type="presParOf" srcId="{1BE0239B-24FB-4343-A280-061B3C60CAAA}" destId="{1C7E98B1-CF2F-4D70-A115-CAAFB18E0CA6}" srcOrd="2" destOrd="0" presId="urn:microsoft.com/office/officeart/2005/8/layout/chevron1"/>
    <dgm:cxn modelId="{F851A385-FA9A-4917-B1A6-95D283F6EFC6}" type="presParOf" srcId="{1BE0239B-24FB-4343-A280-061B3C60CAAA}" destId="{C95467FB-774E-472E-910A-A0F5AEEEB7F1}" srcOrd="3" destOrd="0" presId="urn:microsoft.com/office/officeart/2005/8/layout/chevron1"/>
    <dgm:cxn modelId="{48629397-1BB1-4EBF-90ED-1B4CA3976739}" type="presParOf" srcId="{1BE0239B-24FB-4343-A280-061B3C60CAAA}" destId="{65F20BFF-D25A-4867-A6CC-43D36611EC46}" srcOrd="4" destOrd="0" presId="urn:microsoft.com/office/officeart/2005/8/layout/chevron1"/>
    <dgm:cxn modelId="{3FD7DC4D-0B94-4B22-8DD4-79494AC235B7}" type="presParOf" srcId="{1BE0239B-24FB-4343-A280-061B3C60CAAA}" destId="{343D5516-5FD9-4A07-9C3C-840DF1108C38}" srcOrd="5" destOrd="0" presId="urn:microsoft.com/office/officeart/2005/8/layout/chevron1"/>
    <dgm:cxn modelId="{26189A4B-4E45-4EA5-AB5B-C95EB8ED7AA1}" type="presParOf" srcId="{1BE0239B-24FB-4343-A280-061B3C60CAAA}" destId="{A42F24A8-1930-46EB-AAC9-08A81FD8DF36}" srcOrd="6" destOrd="0" presId="urn:microsoft.com/office/officeart/2005/8/layout/chevron1"/>
    <dgm:cxn modelId="{3BD737BF-721E-4BED-917B-836782FFAA54}" type="presParOf" srcId="{1BE0239B-24FB-4343-A280-061B3C60CAAA}" destId="{E0A3266B-528E-4CF1-B216-23CBAFB41D77}" srcOrd="7" destOrd="0" presId="urn:microsoft.com/office/officeart/2005/8/layout/chevron1"/>
    <dgm:cxn modelId="{1F8111C6-B88D-4FE7-9F61-00D7D8F2E8C0}" type="presParOf" srcId="{1BE0239B-24FB-4343-A280-061B3C60CAAA}" destId="{63800994-3AA9-4EAD-A262-8D1EA41DE75D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29DBEF0-DA41-4E60-8E21-B27FD4AE45C7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7F2BA45-6438-4B6E-AF02-3EB4750357A3}">
      <dgm:prSet phldrT="[Text]" phldr="0" custT="1"/>
      <dgm:spPr/>
      <dgm:t>
        <a:bodyPr/>
        <a:lstStyle/>
        <a:p>
          <a:pPr rtl="0"/>
          <a:r>
            <a:rPr lang="en-US" sz="1400" b="1">
              <a:solidFill>
                <a:schemeClr val="bg1"/>
              </a:solidFill>
              <a:latin typeface="+mn-lt"/>
            </a:rPr>
            <a:t> </a:t>
          </a:r>
          <a:r>
            <a:rPr lang="en-US" sz="1400" b="1">
              <a:solidFill>
                <a:schemeClr val="bg1"/>
              </a:solidFill>
              <a:latin typeface="+mn-lt"/>
              <a:cs typeface="Calibri"/>
            </a:rPr>
            <a:t>Recent Recommendations View in </a:t>
          </a:r>
          <a:r>
            <a:rPr lang="en-US" sz="1400" b="1" err="1">
              <a:solidFill>
                <a:schemeClr val="bg1"/>
              </a:solidFill>
              <a:latin typeface="+mn-lt"/>
              <a:cs typeface="Calibri"/>
            </a:rPr>
            <a:t>GOfund</a:t>
          </a:r>
          <a:r>
            <a:rPr lang="en-US" sz="1400" b="1">
              <a:solidFill>
                <a:schemeClr val="bg1"/>
              </a:solidFill>
              <a:latin typeface="+mn-lt"/>
              <a:cs typeface="Calibri"/>
            </a:rPr>
            <a:t> Usage Metric</a:t>
          </a:r>
        </a:p>
      </dgm:t>
    </dgm:pt>
    <dgm:pt modelId="{F4CE1A80-0F72-4B8E-913A-0F1846548B79}" type="parTrans" cxnId="{E172B8D6-80BA-4D89-BE5E-32900C6B0C06}">
      <dgm:prSet/>
      <dgm:spPr/>
      <dgm:t>
        <a:bodyPr/>
        <a:lstStyle/>
        <a:p>
          <a:endParaRPr lang="en-US"/>
        </a:p>
      </dgm:t>
    </dgm:pt>
    <dgm:pt modelId="{6B98C0BD-2FFD-4271-A30C-170C536B44EC}" type="sibTrans" cxnId="{E172B8D6-80BA-4D89-BE5E-32900C6B0C06}">
      <dgm:prSet/>
      <dgm:spPr/>
      <dgm:t>
        <a:bodyPr/>
        <a:lstStyle/>
        <a:p>
          <a:endParaRPr lang="en-US" sz="1400" b="1">
            <a:latin typeface="+mn-lt"/>
          </a:endParaRPr>
        </a:p>
      </dgm:t>
    </dgm:pt>
    <dgm:pt modelId="{094476D7-C73E-4E1A-B813-E521253D3759}">
      <dgm:prSet phldrT="[Text]" phldr="0" custT="1"/>
      <dgm:spPr/>
      <dgm:t>
        <a:bodyPr/>
        <a:lstStyle/>
        <a:p>
          <a:pPr rtl="0"/>
          <a:r>
            <a:rPr lang="en-US" sz="1400" b="1">
              <a:latin typeface="+mn-lt"/>
            </a:rPr>
            <a:t> Request # Assigned </a:t>
          </a:r>
        </a:p>
      </dgm:t>
    </dgm:pt>
    <dgm:pt modelId="{6ABD204C-EECD-447A-96DF-347ECA0229FC}" type="parTrans" cxnId="{47F8533B-3E94-4252-AA19-E003A8E2CBC8}">
      <dgm:prSet/>
      <dgm:spPr/>
      <dgm:t>
        <a:bodyPr/>
        <a:lstStyle/>
        <a:p>
          <a:endParaRPr lang="en-US"/>
        </a:p>
      </dgm:t>
    </dgm:pt>
    <dgm:pt modelId="{69E165C5-7A56-466A-94CB-57E46F31F4B9}" type="sibTrans" cxnId="{47F8533B-3E94-4252-AA19-E003A8E2CBC8}">
      <dgm:prSet/>
      <dgm:spPr/>
      <dgm:t>
        <a:bodyPr/>
        <a:lstStyle/>
        <a:p>
          <a:endParaRPr lang="en-US"/>
        </a:p>
      </dgm:t>
    </dgm:pt>
    <dgm:pt modelId="{9AC77D12-5EEB-4657-A18E-7FF18679C1B2}">
      <dgm:prSet phldrT="[Text]" phldr="0" custT="1"/>
      <dgm:spPr/>
      <dgm:t>
        <a:bodyPr/>
        <a:lstStyle/>
        <a:p>
          <a:pPr rtl="0"/>
          <a:r>
            <a:rPr lang="en-US" sz="1400" b="1">
              <a:latin typeface="+mn-lt"/>
            </a:rPr>
            <a:t> </a:t>
          </a:r>
          <a:r>
            <a:rPr lang="en-US" sz="1400" b="1" err="1">
              <a:latin typeface="+mn-lt"/>
            </a:rPr>
            <a:t>GOfund</a:t>
          </a:r>
          <a:r>
            <a:rPr lang="en-US" sz="1400" b="1">
              <a:latin typeface="+mn-lt"/>
            </a:rPr>
            <a:t> Recommender </a:t>
          </a:r>
        </a:p>
      </dgm:t>
    </dgm:pt>
    <dgm:pt modelId="{C7A3BAE5-F105-4768-9D6A-9C978FB6223F}" type="parTrans" cxnId="{0A6CD182-17FE-4951-B488-D1F9DB93B645}">
      <dgm:prSet/>
      <dgm:spPr/>
      <dgm:t>
        <a:bodyPr/>
        <a:lstStyle/>
        <a:p>
          <a:endParaRPr lang="en-US"/>
        </a:p>
      </dgm:t>
    </dgm:pt>
    <dgm:pt modelId="{63B73FC0-0391-4991-A527-128AE81F8658}" type="sibTrans" cxnId="{0A6CD182-17FE-4951-B488-D1F9DB93B645}">
      <dgm:prSet/>
      <dgm:spPr/>
      <dgm:t>
        <a:bodyPr/>
        <a:lstStyle/>
        <a:p>
          <a:endParaRPr lang="en-US"/>
        </a:p>
      </dgm:t>
    </dgm:pt>
    <dgm:pt modelId="{B2F1962B-B25D-4A24-806A-7DF96B94BFDC}">
      <dgm:prSet phldrT="[Text]" phldr="0" custT="1"/>
      <dgm:spPr/>
      <dgm:t>
        <a:bodyPr/>
        <a:lstStyle/>
        <a:p>
          <a:pPr rtl="0"/>
          <a:r>
            <a:rPr lang="en-US" sz="1400" b="1">
              <a:latin typeface="+mn-lt"/>
            </a:rPr>
            <a:t> Fundholder Verified </a:t>
          </a:r>
        </a:p>
      </dgm:t>
    </dgm:pt>
    <dgm:pt modelId="{10381634-1A79-4F58-A0AE-98A72FD28CAC}" type="parTrans" cxnId="{F01002D3-3AD0-4621-9391-0EA5A200A21A}">
      <dgm:prSet/>
      <dgm:spPr/>
      <dgm:t>
        <a:bodyPr/>
        <a:lstStyle/>
        <a:p>
          <a:endParaRPr lang="en-US"/>
        </a:p>
      </dgm:t>
    </dgm:pt>
    <dgm:pt modelId="{95CE995E-2029-4202-9BE3-C35551328E30}" type="sibTrans" cxnId="{F01002D3-3AD0-4621-9391-0EA5A200A21A}">
      <dgm:prSet/>
      <dgm:spPr/>
      <dgm:t>
        <a:bodyPr/>
        <a:lstStyle/>
        <a:p>
          <a:endParaRPr lang="en-US"/>
        </a:p>
      </dgm:t>
    </dgm:pt>
    <dgm:pt modelId="{12EB1F8F-B03D-4948-A18D-80042FB14A75}">
      <dgm:prSet phldrT="[Text]" phldr="0" custT="1"/>
      <dgm:spPr/>
      <dgm:t>
        <a:bodyPr/>
        <a:lstStyle/>
        <a:p>
          <a:pPr rtl="0"/>
          <a:r>
            <a:rPr lang="en-US" sz="1400" b="1" dirty="0">
              <a:latin typeface="+mn-lt"/>
            </a:rPr>
            <a:t> Process request as usual </a:t>
          </a:r>
        </a:p>
      </dgm:t>
    </dgm:pt>
    <dgm:pt modelId="{EEFFD851-F503-46E7-AF76-7C5FE9B2EC07}" type="parTrans" cxnId="{7923D645-BBAF-4A3B-8BB6-A3E02D26B1E4}">
      <dgm:prSet/>
      <dgm:spPr/>
      <dgm:t>
        <a:bodyPr/>
        <a:lstStyle/>
        <a:p>
          <a:endParaRPr lang="en-US"/>
        </a:p>
      </dgm:t>
    </dgm:pt>
    <dgm:pt modelId="{24F8BB08-3FB2-4953-98C7-0748CB0CB440}" type="sibTrans" cxnId="{7923D645-BBAF-4A3B-8BB6-A3E02D26B1E4}">
      <dgm:prSet/>
      <dgm:spPr/>
      <dgm:t>
        <a:bodyPr/>
        <a:lstStyle/>
        <a:p>
          <a:endParaRPr lang="en-US"/>
        </a:p>
      </dgm:t>
    </dgm:pt>
    <dgm:pt modelId="{27B9D87A-7505-4C52-9D93-18330FD650CA}" type="pres">
      <dgm:prSet presAssocID="{529DBEF0-DA41-4E60-8E21-B27FD4AE45C7}" presName="Name0" presStyleCnt="0">
        <dgm:presLayoutVars>
          <dgm:dir/>
          <dgm:resizeHandles val="exact"/>
        </dgm:presLayoutVars>
      </dgm:prSet>
      <dgm:spPr/>
    </dgm:pt>
    <dgm:pt modelId="{3B89B79F-0935-4340-8964-855F3445F0E2}" type="pres">
      <dgm:prSet presAssocID="{529DBEF0-DA41-4E60-8E21-B27FD4AE45C7}" presName="cycle" presStyleCnt="0"/>
      <dgm:spPr/>
    </dgm:pt>
    <dgm:pt modelId="{426889FB-B870-4FF9-A8B5-34313EBFA0AA}" type="pres">
      <dgm:prSet presAssocID="{C7F2BA45-6438-4B6E-AF02-3EB4750357A3}" presName="nodeFirstNode" presStyleLbl="node1" presStyleIdx="0" presStyleCnt="5">
        <dgm:presLayoutVars>
          <dgm:bulletEnabled val="1"/>
        </dgm:presLayoutVars>
      </dgm:prSet>
      <dgm:spPr/>
    </dgm:pt>
    <dgm:pt modelId="{0322C737-D58C-4D47-AEC4-21426D04FD80}" type="pres">
      <dgm:prSet presAssocID="{6B98C0BD-2FFD-4271-A30C-170C536B44EC}" presName="sibTransFirstNode" presStyleLbl="bgShp" presStyleIdx="0" presStyleCnt="1"/>
      <dgm:spPr/>
    </dgm:pt>
    <dgm:pt modelId="{D174CC89-9D4F-453C-85E5-8C9036512016}" type="pres">
      <dgm:prSet presAssocID="{094476D7-C73E-4E1A-B813-E521253D3759}" presName="nodeFollowingNodes" presStyleLbl="node1" presStyleIdx="1" presStyleCnt="5">
        <dgm:presLayoutVars>
          <dgm:bulletEnabled val="1"/>
        </dgm:presLayoutVars>
      </dgm:prSet>
      <dgm:spPr/>
    </dgm:pt>
    <dgm:pt modelId="{9CE011FC-9377-4DD7-95A3-D5F2A55D69FA}" type="pres">
      <dgm:prSet presAssocID="{9AC77D12-5EEB-4657-A18E-7FF18679C1B2}" presName="nodeFollowingNodes" presStyleLbl="node1" presStyleIdx="2" presStyleCnt="5">
        <dgm:presLayoutVars>
          <dgm:bulletEnabled val="1"/>
        </dgm:presLayoutVars>
      </dgm:prSet>
      <dgm:spPr/>
    </dgm:pt>
    <dgm:pt modelId="{624096FA-92F8-4ED5-9A40-4956860AE000}" type="pres">
      <dgm:prSet presAssocID="{B2F1962B-B25D-4A24-806A-7DF96B94BFDC}" presName="nodeFollowingNodes" presStyleLbl="node1" presStyleIdx="3" presStyleCnt="5">
        <dgm:presLayoutVars>
          <dgm:bulletEnabled val="1"/>
        </dgm:presLayoutVars>
      </dgm:prSet>
      <dgm:spPr/>
    </dgm:pt>
    <dgm:pt modelId="{2E87B178-A41E-4B0A-BFE1-C49431DBB5B8}" type="pres">
      <dgm:prSet presAssocID="{12EB1F8F-B03D-4948-A18D-80042FB14A75}" presName="nodeFollowingNodes" presStyleLbl="node1" presStyleIdx="4" presStyleCnt="5">
        <dgm:presLayoutVars>
          <dgm:bulletEnabled val="1"/>
        </dgm:presLayoutVars>
      </dgm:prSet>
      <dgm:spPr/>
    </dgm:pt>
  </dgm:ptLst>
  <dgm:cxnLst>
    <dgm:cxn modelId="{A57FE11F-5D88-47D6-85B5-D6CB48C2328A}" type="presOf" srcId="{9AC77D12-5EEB-4657-A18E-7FF18679C1B2}" destId="{9CE011FC-9377-4DD7-95A3-D5F2A55D69FA}" srcOrd="0" destOrd="0" presId="urn:microsoft.com/office/officeart/2005/8/layout/cycle3"/>
    <dgm:cxn modelId="{47F8533B-3E94-4252-AA19-E003A8E2CBC8}" srcId="{529DBEF0-DA41-4E60-8E21-B27FD4AE45C7}" destId="{094476D7-C73E-4E1A-B813-E521253D3759}" srcOrd="1" destOrd="0" parTransId="{6ABD204C-EECD-447A-96DF-347ECA0229FC}" sibTransId="{69E165C5-7A56-466A-94CB-57E46F31F4B9}"/>
    <dgm:cxn modelId="{D94A7541-8C0E-4F12-B078-9B664C469660}" type="presOf" srcId="{C7F2BA45-6438-4B6E-AF02-3EB4750357A3}" destId="{426889FB-B870-4FF9-A8B5-34313EBFA0AA}" srcOrd="0" destOrd="0" presId="urn:microsoft.com/office/officeart/2005/8/layout/cycle3"/>
    <dgm:cxn modelId="{77FB0B44-6D5A-4FC9-BF07-DA9F705C08E6}" type="presOf" srcId="{B2F1962B-B25D-4A24-806A-7DF96B94BFDC}" destId="{624096FA-92F8-4ED5-9A40-4956860AE000}" srcOrd="0" destOrd="0" presId="urn:microsoft.com/office/officeart/2005/8/layout/cycle3"/>
    <dgm:cxn modelId="{7923D645-BBAF-4A3B-8BB6-A3E02D26B1E4}" srcId="{529DBEF0-DA41-4E60-8E21-B27FD4AE45C7}" destId="{12EB1F8F-B03D-4948-A18D-80042FB14A75}" srcOrd="4" destOrd="0" parTransId="{EEFFD851-F503-46E7-AF76-7C5FE9B2EC07}" sibTransId="{24F8BB08-3FB2-4953-98C7-0748CB0CB440}"/>
    <dgm:cxn modelId="{1BBBBF68-3E71-4ED6-83EE-89F158676E43}" type="presOf" srcId="{094476D7-C73E-4E1A-B813-E521253D3759}" destId="{D174CC89-9D4F-453C-85E5-8C9036512016}" srcOrd="0" destOrd="0" presId="urn:microsoft.com/office/officeart/2005/8/layout/cycle3"/>
    <dgm:cxn modelId="{43FAED57-A82C-448C-AFCB-114915A1B940}" type="presOf" srcId="{529DBEF0-DA41-4E60-8E21-B27FD4AE45C7}" destId="{27B9D87A-7505-4C52-9D93-18330FD650CA}" srcOrd="0" destOrd="0" presId="urn:microsoft.com/office/officeart/2005/8/layout/cycle3"/>
    <dgm:cxn modelId="{0A5A5D7E-0E0E-4225-AA58-8173D2589C23}" type="presOf" srcId="{6B98C0BD-2FFD-4271-A30C-170C536B44EC}" destId="{0322C737-D58C-4D47-AEC4-21426D04FD80}" srcOrd="0" destOrd="0" presId="urn:microsoft.com/office/officeart/2005/8/layout/cycle3"/>
    <dgm:cxn modelId="{0A6CD182-17FE-4951-B488-D1F9DB93B645}" srcId="{529DBEF0-DA41-4E60-8E21-B27FD4AE45C7}" destId="{9AC77D12-5EEB-4657-A18E-7FF18679C1B2}" srcOrd="2" destOrd="0" parTransId="{C7A3BAE5-F105-4768-9D6A-9C978FB6223F}" sibTransId="{63B73FC0-0391-4991-A527-128AE81F8658}"/>
    <dgm:cxn modelId="{2915E0AD-6A5F-4F1E-9006-EE37D298026E}" type="presOf" srcId="{12EB1F8F-B03D-4948-A18D-80042FB14A75}" destId="{2E87B178-A41E-4B0A-BFE1-C49431DBB5B8}" srcOrd="0" destOrd="0" presId="urn:microsoft.com/office/officeart/2005/8/layout/cycle3"/>
    <dgm:cxn modelId="{F01002D3-3AD0-4621-9391-0EA5A200A21A}" srcId="{529DBEF0-DA41-4E60-8E21-B27FD4AE45C7}" destId="{B2F1962B-B25D-4A24-806A-7DF96B94BFDC}" srcOrd="3" destOrd="0" parTransId="{10381634-1A79-4F58-A0AE-98A72FD28CAC}" sibTransId="{95CE995E-2029-4202-9BE3-C35551328E30}"/>
    <dgm:cxn modelId="{E172B8D6-80BA-4D89-BE5E-32900C6B0C06}" srcId="{529DBEF0-DA41-4E60-8E21-B27FD4AE45C7}" destId="{C7F2BA45-6438-4B6E-AF02-3EB4750357A3}" srcOrd="0" destOrd="0" parTransId="{F4CE1A80-0F72-4B8E-913A-0F1846548B79}" sibTransId="{6B98C0BD-2FFD-4271-A30C-170C536B44EC}"/>
    <dgm:cxn modelId="{8304C0AF-E1E2-46BB-AE9C-C8FD73BFB9D7}" type="presParOf" srcId="{27B9D87A-7505-4C52-9D93-18330FD650CA}" destId="{3B89B79F-0935-4340-8964-855F3445F0E2}" srcOrd="0" destOrd="0" presId="urn:microsoft.com/office/officeart/2005/8/layout/cycle3"/>
    <dgm:cxn modelId="{F8964335-40BC-4EEF-A48E-D2F826E7F764}" type="presParOf" srcId="{3B89B79F-0935-4340-8964-855F3445F0E2}" destId="{426889FB-B870-4FF9-A8B5-34313EBFA0AA}" srcOrd="0" destOrd="0" presId="urn:microsoft.com/office/officeart/2005/8/layout/cycle3"/>
    <dgm:cxn modelId="{06188627-AACA-4659-853A-78FA4E294653}" type="presParOf" srcId="{3B89B79F-0935-4340-8964-855F3445F0E2}" destId="{0322C737-D58C-4D47-AEC4-21426D04FD80}" srcOrd="1" destOrd="0" presId="urn:microsoft.com/office/officeart/2005/8/layout/cycle3"/>
    <dgm:cxn modelId="{F315EAB2-9516-4B99-89D4-A5A384760A18}" type="presParOf" srcId="{3B89B79F-0935-4340-8964-855F3445F0E2}" destId="{D174CC89-9D4F-453C-85E5-8C9036512016}" srcOrd="2" destOrd="0" presId="urn:microsoft.com/office/officeart/2005/8/layout/cycle3"/>
    <dgm:cxn modelId="{C9A23D10-1513-44BE-8DEA-1B75E797F8C9}" type="presParOf" srcId="{3B89B79F-0935-4340-8964-855F3445F0E2}" destId="{9CE011FC-9377-4DD7-95A3-D5F2A55D69FA}" srcOrd="3" destOrd="0" presId="urn:microsoft.com/office/officeart/2005/8/layout/cycle3"/>
    <dgm:cxn modelId="{11137278-241E-413F-96B3-639E6CB327B3}" type="presParOf" srcId="{3B89B79F-0935-4340-8964-855F3445F0E2}" destId="{624096FA-92F8-4ED5-9A40-4956860AE000}" srcOrd="4" destOrd="0" presId="urn:microsoft.com/office/officeart/2005/8/layout/cycle3"/>
    <dgm:cxn modelId="{8551223A-320E-4586-8C75-159567EBE3E3}" type="presParOf" srcId="{3B89B79F-0935-4340-8964-855F3445F0E2}" destId="{2E87B178-A41E-4B0A-BFE1-C49431DBB5B8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0157784-BA94-4BB1-B19C-6373E4E07623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4A07D1-7BB4-4680-9371-13C0A2C4F251}">
      <dgm:prSet phldrT="[Text]" phldr="0" custT="1"/>
      <dgm:spPr/>
      <dgm:t>
        <a:bodyPr/>
        <a:lstStyle/>
        <a:p>
          <a:pPr rtl="0"/>
          <a:r>
            <a:rPr lang="en-US" sz="2400" dirty="0">
              <a:latin typeface="Lato"/>
            </a:rPr>
            <a:t> </a:t>
          </a:r>
          <a:r>
            <a:rPr lang="en-US" sz="2400" b="1" dirty="0">
              <a:latin typeface="Lato"/>
            </a:rPr>
            <a:t>Global</a:t>
          </a:r>
          <a:endParaRPr lang="en-US" sz="2400" b="1" dirty="0"/>
        </a:p>
      </dgm:t>
    </dgm:pt>
    <dgm:pt modelId="{44EADBAA-8231-47D8-A7E0-B65D1A270DC6}" type="parTrans" cxnId="{BC55751A-4C77-464D-9323-31B01A10B32B}">
      <dgm:prSet/>
      <dgm:spPr/>
      <dgm:t>
        <a:bodyPr/>
        <a:lstStyle/>
        <a:p>
          <a:endParaRPr lang="en-US"/>
        </a:p>
      </dgm:t>
    </dgm:pt>
    <dgm:pt modelId="{5108CB9E-E111-4774-8FDC-E29C376BA62D}" type="sibTrans" cxnId="{BC55751A-4C77-464D-9323-31B01A10B32B}">
      <dgm:prSet/>
      <dgm:spPr/>
      <dgm:t>
        <a:bodyPr/>
        <a:lstStyle/>
        <a:p>
          <a:endParaRPr lang="en-US"/>
        </a:p>
      </dgm:t>
    </dgm:pt>
    <dgm:pt modelId="{96ED7120-F4BA-48D7-9B2A-D690860799B2}">
      <dgm:prSet phldrT="[Text]" phldr="0" custT="1"/>
      <dgm:spPr/>
      <dgm:t>
        <a:bodyPr/>
        <a:lstStyle/>
        <a:p>
          <a:pPr rtl="0"/>
          <a:r>
            <a:rPr lang="en-US" sz="2200" dirty="0">
              <a:latin typeface="Lato"/>
            </a:rPr>
            <a:t> Upload in </a:t>
          </a:r>
          <a:r>
            <a:rPr lang="en-US" sz="2200" dirty="0" err="1">
              <a:latin typeface="Lato"/>
            </a:rPr>
            <a:t>GOfund</a:t>
          </a:r>
          <a:r>
            <a:rPr lang="en-US" sz="2200" dirty="0">
              <a:latin typeface="Lato"/>
            </a:rPr>
            <a:t> Settings</a:t>
          </a:r>
          <a:endParaRPr lang="en-US" sz="2200" dirty="0"/>
        </a:p>
      </dgm:t>
    </dgm:pt>
    <dgm:pt modelId="{D423518F-17BC-422A-B790-EB5AB5E1EC91}" type="parTrans" cxnId="{BD8E98D3-1365-4170-8CB3-350D0455077A}">
      <dgm:prSet/>
      <dgm:spPr/>
      <dgm:t>
        <a:bodyPr/>
        <a:lstStyle/>
        <a:p>
          <a:endParaRPr lang="en-US"/>
        </a:p>
      </dgm:t>
    </dgm:pt>
    <dgm:pt modelId="{A6C04117-BCAD-497E-BF12-C7471F15EB2E}" type="sibTrans" cxnId="{BD8E98D3-1365-4170-8CB3-350D0455077A}">
      <dgm:prSet/>
      <dgm:spPr/>
      <dgm:t>
        <a:bodyPr/>
        <a:lstStyle/>
        <a:p>
          <a:endParaRPr lang="en-US"/>
        </a:p>
      </dgm:t>
    </dgm:pt>
    <dgm:pt modelId="{496E5E74-1A17-4583-B0A6-9BDCDED4CEA6}">
      <dgm:prSet phldrT="[Text]" phldr="0" custT="1"/>
      <dgm:spPr/>
      <dgm:t>
        <a:bodyPr/>
        <a:lstStyle/>
        <a:p>
          <a:pPr rtl="0"/>
          <a:r>
            <a:rPr lang="en-US" sz="2200" dirty="0">
              <a:latin typeface="Lato"/>
            </a:rPr>
            <a:t> Displays for all </a:t>
          </a:r>
          <a:r>
            <a:rPr lang="en-US" sz="2200" dirty="0" err="1">
              <a:latin typeface="Lato"/>
            </a:rPr>
            <a:t>GOfund</a:t>
          </a:r>
          <a:r>
            <a:rPr lang="en-US" sz="2200" dirty="0">
              <a:latin typeface="Lato"/>
            </a:rPr>
            <a:t> Users as a shared document</a:t>
          </a:r>
          <a:endParaRPr lang="en-US" sz="2200" dirty="0"/>
        </a:p>
      </dgm:t>
    </dgm:pt>
    <dgm:pt modelId="{716D6B76-55D0-44A6-90F4-B61C59905219}" type="parTrans" cxnId="{77D40F46-3C3E-4DC8-A997-0C3E13A434B4}">
      <dgm:prSet/>
      <dgm:spPr/>
      <dgm:t>
        <a:bodyPr/>
        <a:lstStyle/>
        <a:p>
          <a:endParaRPr lang="en-US"/>
        </a:p>
      </dgm:t>
    </dgm:pt>
    <dgm:pt modelId="{1A83F716-DD98-4A87-BC37-300B1E98EC95}" type="sibTrans" cxnId="{77D40F46-3C3E-4DC8-A997-0C3E13A434B4}">
      <dgm:prSet/>
      <dgm:spPr/>
      <dgm:t>
        <a:bodyPr/>
        <a:lstStyle/>
        <a:p>
          <a:endParaRPr lang="en-US"/>
        </a:p>
      </dgm:t>
    </dgm:pt>
    <dgm:pt modelId="{86683CEC-06A9-4B6F-97E4-A4D8F33199F8}">
      <dgm:prSet phldrT="[Text]" phldr="0" custT="1"/>
      <dgm:spPr/>
      <dgm:t>
        <a:bodyPr/>
        <a:lstStyle/>
        <a:p>
          <a:pPr rtl="0"/>
          <a:r>
            <a:rPr lang="en-US" sz="2400" b="1" dirty="0">
              <a:latin typeface="Lato"/>
            </a:rPr>
            <a:t> Fund Specific</a:t>
          </a:r>
          <a:endParaRPr lang="en-US" sz="2400" b="1" dirty="0"/>
        </a:p>
      </dgm:t>
    </dgm:pt>
    <dgm:pt modelId="{FF8B05DE-CC4B-4BFD-B33A-BE402E329DB7}" type="parTrans" cxnId="{BF9FB672-E1C4-40E1-8A0C-0DD1EC767647}">
      <dgm:prSet/>
      <dgm:spPr/>
      <dgm:t>
        <a:bodyPr/>
        <a:lstStyle/>
        <a:p>
          <a:endParaRPr lang="en-US"/>
        </a:p>
      </dgm:t>
    </dgm:pt>
    <dgm:pt modelId="{76FFBA38-CD7B-4DF2-9A1A-4ADE9A6E90D0}" type="sibTrans" cxnId="{BF9FB672-E1C4-40E1-8A0C-0DD1EC767647}">
      <dgm:prSet/>
      <dgm:spPr/>
      <dgm:t>
        <a:bodyPr/>
        <a:lstStyle/>
        <a:p>
          <a:endParaRPr lang="en-US"/>
        </a:p>
      </dgm:t>
    </dgm:pt>
    <dgm:pt modelId="{C334C653-C77B-452E-B953-7C2A6FD1AEE0}">
      <dgm:prSet phldrT="[Text]" phldr="0" custT="1"/>
      <dgm:spPr/>
      <dgm:t>
        <a:bodyPr/>
        <a:lstStyle/>
        <a:p>
          <a:pPr rtl="0"/>
          <a:r>
            <a:rPr lang="en-US" sz="2200" dirty="0">
              <a:latin typeface="Lato"/>
            </a:rPr>
            <a:t> Upload in Fund record, Documents </a:t>
          </a:r>
          <a:endParaRPr lang="en-US" sz="2200" dirty="0"/>
        </a:p>
      </dgm:t>
    </dgm:pt>
    <dgm:pt modelId="{4C4A703E-D3D3-4CB4-A5F0-24779C424FA6}" type="parTrans" cxnId="{212F8A29-0C08-404D-88E4-BAF9E72611F5}">
      <dgm:prSet/>
      <dgm:spPr/>
      <dgm:t>
        <a:bodyPr/>
        <a:lstStyle/>
        <a:p>
          <a:endParaRPr lang="en-US"/>
        </a:p>
      </dgm:t>
    </dgm:pt>
    <dgm:pt modelId="{297F0AEC-AF09-4197-AC51-F137A968E9D6}" type="sibTrans" cxnId="{212F8A29-0C08-404D-88E4-BAF9E72611F5}">
      <dgm:prSet/>
      <dgm:spPr/>
      <dgm:t>
        <a:bodyPr/>
        <a:lstStyle/>
        <a:p>
          <a:endParaRPr lang="en-US"/>
        </a:p>
      </dgm:t>
    </dgm:pt>
    <dgm:pt modelId="{0535D1BC-C6A1-478E-B74F-8EC66DAF1636}">
      <dgm:prSet phldrT="[Text]" phldr="0" custT="1"/>
      <dgm:spPr/>
      <dgm:t>
        <a:bodyPr/>
        <a:lstStyle/>
        <a:p>
          <a:pPr rtl="0"/>
          <a:r>
            <a:rPr lang="en-US" sz="2200" dirty="0">
              <a:latin typeface="Lato"/>
            </a:rPr>
            <a:t> Displays for fundholder(s) with active connection to that fund where "Document Access" permission is set to "Yes"</a:t>
          </a:r>
          <a:endParaRPr lang="en-US" sz="2200" dirty="0"/>
        </a:p>
      </dgm:t>
    </dgm:pt>
    <dgm:pt modelId="{FAD8D70D-2AFB-4467-A120-70A5E039352D}" type="parTrans" cxnId="{8A6073C6-DC14-4851-A0CC-C888145834E0}">
      <dgm:prSet/>
      <dgm:spPr/>
      <dgm:t>
        <a:bodyPr/>
        <a:lstStyle/>
        <a:p>
          <a:endParaRPr lang="en-US"/>
        </a:p>
      </dgm:t>
    </dgm:pt>
    <dgm:pt modelId="{EDC08C80-7DED-449F-8DA6-AC5ED862F586}" type="sibTrans" cxnId="{8A6073C6-DC14-4851-A0CC-C888145834E0}">
      <dgm:prSet/>
      <dgm:spPr/>
      <dgm:t>
        <a:bodyPr/>
        <a:lstStyle/>
        <a:p>
          <a:endParaRPr lang="en-US"/>
        </a:p>
      </dgm:t>
    </dgm:pt>
    <dgm:pt modelId="{5C9D68D5-BC85-4898-BFCA-19E2EB262CCF}" type="pres">
      <dgm:prSet presAssocID="{10157784-BA94-4BB1-B19C-6373E4E07623}" presName="list" presStyleCnt="0">
        <dgm:presLayoutVars>
          <dgm:dir/>
          <dgm:animLvl val="lvl"/>
        </dgm:presLayoutVars>
      </dgm:prSet>
      <dgm:spPr/>
    </dgm:pt>
    <dgm:pt modelId="{C3308BE0-73BE-490B-B3A8-F267E7457893}" type="pres">
      <dgm:prSet presAssocID="{CB4A07D1-7BB4-4680-9371-13C0A2C4F251}" presName="posSpace" presStyleCnt="0"/>
      <dgm:spPr/>
    </dgm:pt>
    <dgm:pt modelId="{209B5EC7-BD11-4468-ADED-76441DB5DB2F}" type="pres">
      <dgm:prSet presAssocID="{CB4A07D1-7BB4-4680-9371-13C0A2C4F251}" presName="vertFlow" presStyleCnt="0"/>
      <dgm:spPr/>
    </dgm:pt>
    <dgm:pt modelId="{D866C441-51C8-4D22-A20D-E6433748CFF5}" type="pres">
      <dgm:prSet presAssocID="{CB4A07D1-7BB4-4680-9371-13C0A2C4F251}" presName="topSpace" presStyleCnt="0"/>
      <dgm:spPr/>
    </dgm:pt>
    <dgm:pt modelId="{C9E9E11C-8FDF-4473-8C37-E3F5B9ABCAED}" type="pres">
      <dgm:prSet presAssocID="{CB4A07D1-7BB4-4680-9371-13C0A2C4F251}" presName="firstComp" presStyleCnt="0"/>
      <dgm:spPr/>
    </dgm:pt>
    <dgm:pt modelId="{B84622BC-3E00-4D8D-A97F-5553DA603901}" type="pres">
      <dgm:prSet presAssocID="{CB4A07D1-7BB4-4680-9371-13C0A2C4F251}" presName="firstChild" presStyleLbl="bgAccFollowNode1" presStyleIdx="0" presStyleCnt="4" custScaleX="116544" custLinFactNeighborX="24116" custLinFactNeighborY="574"/>
      <dgm:spPr/>
    </dgm:pt>
    <dgm:pt modelId="{57206098-62BA-4F20-9DA6-D053152AC063}" type="pres">
      <dgm:prSet presAssocID="{CB4A07D1-7BB4-4680-9371-13C0A2C4F251}" presName="firstChildTx" presStyleLbl="bgAccFollowNode1" presStyleIdx="0" presStyleCnt="4">
        <dgm:presLayoutVars>
          <dgm:bulletEnabled val="1"/>
        </dgm:presLayoutVars>
      </dgm:prSet>
      <dgm:spPr/>
    </dgm:pt>
    <dgm:pt modelId="{65C8BF97-48E3-4E24-877C-B944EA3783FE}" type="pres">
      <dgm:prSet presAssocID="{496E5E74-1A17-4583-B0A6-9BDCDED4CEA6}" presName="comp" presStyleCnt="0"/>
      <dgm:spPr/>
    </dgm:pt>
    <dgm:pt modelId="{97EB95A4-1870-4626-B7EF-A0BCDE4E2123}" type="pres">
      <dgm:prSet presAssocID="{496E5E74-1A17-4583-B0A6-9BDCDED4CEA6}" presName="child" presStyleLbl="bgAccFollowNode1" presStyleIdx="1" presStyleCnt="4" custScaleX="116663" custScaleY="114441" custLinFactNeighborX="24116" custLinFactNeighborY="574"/>
      <dgm:spPr/>
    </dgm:pt>
    <dgm:pt modelId="{CDCEB3E8-0AD5-4911-93F3-20F561C660D1}" type="pres">
      <dgm:prSet presAssocID="{496E5E74-1A17-4583-B0A6-9BDCDED4CEA6}" presName="childTx" presStyleLbl="bgAccFollowNode1" presStyleIdx="1" presStyleCnt="4">
        <dgm:presLayoutVars>
          <dgm:bulletEnabled val="1"/>
        </dgm:presLayoutVars>
      </dgm:prSet>
      <dgm:spPr/>
    </dgm:pt>
    <dgm:pt modelId="{5D9F34B7-EE06-493F-9833-45070A158EAC}" type="pres">
      <dgm:prSet presAssocID="{CB4A07D1-7BB4-4680-9371-13C0A2C4F251}" presName="negSpace" presStyleCnt="0"/>
      <dgm:spPr/>
    </dgm:pt>
    <dgm:pt modelId="{5ABC2E21-0784-4AF4-8292-1EA97DF6936E}" type="pres">
      <dgm:prSet presAssocID="{CB4A07D1-7BB4-4680-9371-13C0A2C4F251}" presName="circle" presStyleLbl="node1" presStyleIdx="0" presStyleCnt="2" custLinFactNeighborX="-31208" custLinFactNeighborY="21834"/>
      <dgm:spPr/>
    </dgm:pt>
    <dgm:pt modelId="{B49C0186-F845-4EEA-9809-172EEE0D3C96}" type="pres">
      <dgm:prSet presAssocID="{5108CB9E-E111-4774-8FDC-E29C376BA62D}" presName="transSpace" presStyleCnt="0"/>
      <dgm:spPr/>
    </dgm:pt>
    <dgm:pt modelId="{CAFFC1C3-A691-4847-B19F-28AED67AA162}" type="pres">
      <dgm:prSet presAssocID="{86683CEC-06A9-4B6F-97E4-A4D8F33199F8}" presName="posSpace" presStyleCnt="0"/>
      <dgm:spPr/>
    </dgm:pt>
    <dgm:pt modelId="{77F06949-1642-44C9-BCAC-B6D5274D6BDB}" type="pres">
      <dgm:prSet presAssocID="{86683CEC-06A9-4B6F-97E4-A4D8F33199F8}" presName="vertFlow" presStyleCnt="0"/>
      <dgm:spPr/>
    </dgm:pt>
    <dgm:pt modelId="{C7AD9FB6-D6F7-4F70-962F-66C49E741152}" type="pres">
      <dgm:prSet presAssocID="{86683CEC-06A9-4B6F-97E4-A4D8F33199F8}" presName="topSpace" presStyleCnt="0"/>
      <dgm:spPr/>
    </dgm:pt>
    <dgm:pt modelId="{1CBAE898-0F34-4930-8F5C-5E06B3C6CBD1}" type="pres">
      <dgm:prSet presAssocID="{86683CEC-06A9-4B6F-97E4-A4D8F33199F8}" presName="firstComp" presStyleCnt="0"/>
      <dgm:spPr/>
    </dgm:pt>
    <dgm:pt modelId="{FC370709-03D8-4C5F-BF45-063372E4F1E8}" type="pres">
      <dgm:prSet presAssocID="{86683CEC-06A9-4B6F-97E4-A4D8F33199F8}" presName="firstChild" presStyleLbl="bgAccFollowNode1" presStyleIdx="2" presStyleCnt="4" custScaleX="146801"/>
      <dgm:spPr/>
    </dgm:pt>
    <dgm:pt modelId="{34F47A24-C7B5-4FCD-AA71-F81AB49D0C7D}" type="pres">
      <dgm:prSet presAssocID="{86683CEC-06A9-4B6F-97E4-A4D8F33199F8}" presName="firstChildTx" presStyleLbl="bgAccFollowNode1" presStyleIdx="2" presStyleCnt="4">
        <dgm:presLayoutVars>
          <dgm:bulletEnabled val="1"/>
        </dgm:presLayoutVars>
      </dgm:prSet>
      <dgm:spPr/>
    </dgm:pt>
    <dgm:pt modelId="{D0271DE2-D31A-4237-A88A-125261E85AF9}" type="pres">
      <dgm:prSet presAssocID="{0535D1BC-C6A1-478E-B74F-8EC66DAF1636}" presName="comp" presStyleCnt="0"/>
      <dgm:spPr/>
    </dgm:pt>
    <dgm:pt modelId="{A09241BA-687B-4A69-A1D3-4C9C020E60FD}" type="pres">
      <dgm:prSet presAssocID="{0535D1BC-C6A1-478E-B74F-8EC66DAF1636}" presName="child" presStyleLbl="bgAccFollowNode1" presStyleIdx="3" presStyleCnt="4" custScaleX="146695" custScaleY="113238"/>
      <dgm:spPr/>
    </dgm:pt>
    <dgm:pt modelId="{1F3E8D7D-557E-430B-9FF9-AED59FFF7E0B}" type="pres">
      <dgm:prSet presAssocID="{0535D1BC-C6A1-478E-B74F-8EC66DAF1636}" presName="childTx" presStyleLbl="bgAccFollowNode1" presStyleIdx="3" presStyleCnt="4">
        <dgm:presLayoutVars>
          <dgm:bulletEnabled val="1"/>
        </dgm:presLayoutVars>
      </dgm:prSet>
      <dgm:spPr/>
    </dgm:pt>
    <dgm:pt modelId="{36DDDFF7-A84C-485E-8B87-1D14817ABCD7}" type="pres">
      <dgm:prSet presAssocID="{86683CEC-06A9-4B6F-97E4-A4D8F33199F8}" presName="negSpace" presStyleCnt="0"/>
      <dgm:spPr/>
    </dgm:pt>
    <dgm:pt modelId="{553A9445-C297-4C24-AC59-F4836C39AAB3}" type="pres">
      <dgm:prSet presAssocID="{86683CEC-06A9-4B6F-97E4-A4D8F33199F8}" presName="circle" presStyleLbl="node1" presStyleIdx="1" presStyleCnt="2" custLinFactNeighborX="-62495" custLinFactNeighborY="25340"/>
      <dgm:spPr/>
    </dgm:pt>
  </dgm:ptLst>
  <dgm:cxnLst>
    <dgm:cxn modelId="{BC55751A-4C77-464D-9323-31B01A10B32B}" srcId="{10157784-BA94-4BB1-B19C-6373E4E07623}" destId="{CB4A07D1-7BB4-4680-9371-13C0A2C4F251}" srcOrd="0" destOrd="0" parTransId="{44EADBAA-8231-47D8-A7E0-B65D1A270DC6}" sibTransId="{5108CB9E-E111-4774-8FDC-E29C376BA62D}"/>
    <dgm:cxn modelId="{6981FA1D-227D-48E9-A56A-6E9A700E0838}" type="presOf" srcId="{10157784-BA94-4BB1-B19C-6373E4E07623}" destId="{5C9D68D5-BC85-4898-BFCA-19E2EB262CCF}" srcOrd="0" destOrd="0" presId="urn:microsoft.com/office/officeart/2005/8/layout/hList9"/>
    <dgm:cxn modelId="{212F8A29-0C08-404D-88E4-BAF9E72611F5}" srcId="{86683CEC-06A9-4B6F-97E4-A4D8F33199F8}" destId="{C334C653-C77B-452E-B953-7C2A6FD1AEE0}" srcOrd="0" destOrd="0" parTransId="{4C4A703E-D3D3-4CB4-A5F0-24779C424FA6}" sibTransId="{297F0AEC-AF09-4197-AC51-F137A968E9D6}"/>
    <dgm:cxn modelId="{84EC3243-82BC-4508-96E0-976ACB5F06E1}" type="presOf" srcId="{CB4A07D1-7BB4-4680-9371-13C0A2C4F251}" destId="{5ABC2E21-0784-4AF4-8292-1EA97DF6936E}" srcOrd="0" destOrd="0" presId="urn:microsoft.com/office/officeart/2005/8/layout/hList9"/>
    <dgm:cxn modelId="{77D40F46-3C3E-4DC8-A997-0C3E13A434B4}" srcId="{CB4A07D1-7BB4-4680-9371-13C0A2C4F251}" destId="{496E5E74-1A17-4583-B0A6-9BDCDED4CEA6}" srcOrd="1" destOrd="0" parTransId="{716D6B76-55D0-44A6-90F4-B61C59905219}" sibTransId="{1A83F716-DD98-4A87-BC37-300B1E98EC95}"/>
    <dgm:cxn modelId="{BF9FB672-E1C4-40E1-8A0C-0DD1EC767647}" srcId="{10157784-BA94-4BB1-B19C-6373E4E07623}" destId="{86683CEC-06A9-4B6F-97E4-A4D8F33199F8}" srcOrd="1" destOrd="0" parTransId="{FF8B05DE-CC4B-4BFD-B33A-BE402E329DB7}" sibTransId="{76FFBA38-CD7B-4DF2-9A1A-4ADE9A6E90D0}"/>
    <dgm:cxn modelId="{0B348059-9A01-410D-8F8A-AC8503466DF8}" type="presOf" srcId="{86683CEC-06A9-4B6F-97E4-A4D8F33199F8}" destId="{553A9445-C297-4C24-AC59-F4836C39AAB3}" srcOrd="0" destOrd="0" presId="urn:microsoft.com/office/officeart/2005/8/layout/hList9"/>
    <dgm:cxn modelId="{675BE07E-B143-44FE-A236-4B1B8CE253DE}" type="presOf" srcId="{C334C653-C77B-452E-B953-7C2A6FD1AEE0}" destId="{FC370709-03D8-4C5F-BF45-063372E4F1E8}" srcOrd="0" destOrd="0" presId="urn:microsoft.com/office/officeart/2005/8/layout/hList9"/>
    <dgm:cxn modelId="{CF400995-D23E-4D0A-A429-421509175AFF}" type="presOf" srcId="{496E5E74-1A17-4583-B0A6-9BDCDED4CEA6}" destId="{CDCEB3E8-0AD5-4911-93F3-20F561C660D1}" srcOrd="1" destOrd="0" presId="urn:microsoft.com/office/officeart/2005/8/layout/hList9"/>
    <dgm:cxn modelId="{38106DA9-60D5-4E13-8FCB-AA10754DB17D}" type="presOf" srcId="{96ED7120-F4BA-48D7-9B2A-D690860799B2}" destId="{B84622BC-3E00-4D8D-A97F-5553DA603901}" srcOrd="0" destOrd="0" presId="urn:microsoft.com/office/officeart/2005/8/layout/hList9"/>
    <dgm:cxn modelId="{D1A690C4-34BF-43BD-8471-3CDE3323539E}" type="presOf" srcId="{C334C653-C77B-452E-B953-7C2A6FD1AEE0}" destId="{34F47A24-C7B5-4FCD-AA71-F81AB49D0C7D}" srcOrd="1" destOrd="0" presId="urn:microsoft.com/office/officeart/2005/8/layout/hList9"/>
    <dgm:cxn modelId="{8A6073C6-DC14-4851-A0CC-C888145834E0}" srcId="{86683CEC-06A9-4B6F-97E4-A4D8F33199F8}" destId="{0535D1BC-C6A1-478E-B74F-8EC66DAF1636}" srcOrd="1" destOrd="0" parTransId="{FAD8D70D-2AFB-4467-A120-70A5E039352D}" sibTransId="{EDC08C80-7DED-449F-8DA6-AC5ED862F586}"/>
    <dgm:cxn modelId="{BD8E98D3-1365-4170-8CB3-350D0455077A}" srcId="{CB4A07D1-7BB4-4680-9371-13C0A2C4F251}" destId="{96ED7120-F4BA-48D7-9B2A-D690860799B2}" srcOrd="0" destOrd="0" parTransId="{D423518F-17BC-422A-B790-EB5AB5E1EC91}" sibTransId="{A6C04117-BCAD-497E-BF12-C7471F15EB2E}"/>
    <dgm:cxn modelId="{C58044DD-3055-45E5-B9F0-F230392F47B1}" type="presOf" srcId="{496E5E74-1A17-4583-B0A6-9BDCDED4CEA6}" destId="{97EB95A4-1870-4626-B7EF-A0BCDE4E2123}" srcOrd="0" destOrd="0" presId="urn:microsoft.com/office/officeart/2005/8/layout/hList9"/>
    <dgm:cxn modelId="{F7BFE2F1-0BC6-4A7E-86BF-96E6CED376E8}" type="presOf" srcId="{96ED7120-F4BA-48D7-9B2A-D690860799B2}" destId="{57206098-62BA-4F20-9DA6-D053152AC063}" srcOrd="1" destOrd="0" presId="urn:microsoft.com/office/officeart/2005/8/layout/hList9"/>
    <dgm:cxn modelId="{5783F6F1-9E4E-4FF3-897D-37419FEDAD1B}" type="presOf" srcId="{0535D1BC-C6A1-478E-B74F-8EC66DAF1636}" destId="{1F3E8D7D-557E-430B-9FF9-AED59FFF7E0B}" srcOrd="1" destOrd="0" presId="urn:microsoft.com/office/officeart/2005/8/layout/hList9"/>
    <dgm:cxn modelId="{34A47AF7-94E4-4D69-9A3F-BDE9AE8E9318}" type="presOf" srcId="{0535D1BC-C6A1-478E-B74F-8EC66DAF1636}" destId="{A09241BA-687B-4A69-A1D3-4C9C020E60FD}" srcOrd="0" destOrd="0" presId="urn:microsoft.com/office/officeart/2005/8/layout/hList9"/>
    <dgm:cxn modelId="{0AABF92E-9A8D-46C6-8462-00E75214BD1B}" type="presParOf" srcId="{5C9D68D5-BC85-4898-BFCA-19E2EB262CCF}" destId="{C3308BE0-73BE-490B-B3A8-F267E7457893}" srcOrd="0" destOrd="0" presId="urn:microsoft.com/office/officeart/2005/8/layout/hList9"/>
    <dgm:cxn modelId="{E7F8074C-E8A2-42E8-A401-D8094051FAAF}" type="presParOf" srcId="{5C9D68D5-BC85-4898-BFCA-19E2EB262CCF}" destId="{209B5EC7-BD11-4468-ADED-76441DB5DB2F}" srcOrd="1" destOrd="0" presId="urn:microsoft.com/office/officeart/2005/8/layout/hList9"/>
    <dgm:cxn modelId="{F8F90227-C9FE-43A2-94DC-CFD6F1DCD38C}" type="presParOf" srcId="{209B5EC7-BD11-4468-ADED-76441DB5DB2F}" destId="{D866C441-51C8-4D22-A20D-E6433748CFF5}" srcOrd="0" destOrd="0" presId="urn:microsoft.com/office/officeart/2005/8/layout/hList9"/>
    <dgm:cxn modelId="{0A390FA9-59DF-469D-ACE1-A94DF00C5A25}" type="presParOf" srcId="{209B5EC7-BD11-4468-ADED-76441DB5DB2F}" destId="{C9E9E11C-8FDF-4473-8C37-E3F5B9ABCAED}" srcOrd="1" destOrd="0" presId="urn:microsoft.com/office/officeart/2005/8/layout/hList9"/>
    <dgm:cxn modelId="{E8EA550F-A459-4C63-BC15-541C33AFC376}" type="presParOf" srcId="{C9E9E11C-8FDF-4473-8C37-E3F5B9ABCAED}" destId="{B84622BC-3E00-4D8D-A97F-5553DA603901}" srcOrd="0" destOrd="0" presId="urn:microsoft.com/office/officeart/2005/8/layout/hList9"/>
    <dgm:cxn modelId="{C17BF5E7-A59A-4CC0-B107-2AFA0BF77EB0}" type="presParOf" srcId="{C9E9E11C-8FDF-4473-8C37-E3F5B9ABCAED}" destId="{57206098-62BA-4F20-9DA6-D053152AC063}" srcOrd="1" destOrd="0" presId="urn:microsoft.com/office/officeart/2005/8/layout/hList9"/>
    <dgm:cxn modelId="{D23E37FB-03E4-4D6C-B596-90C0B8C24E59}" type="presParOf" srcId="{209B5EC7-BD11-4468-ADED-76441DB5DB2F}" destId="{65C8BF97-48E3-4E24-877C-B944EA3783FE}" srcOrd="2" destOrd="0" presId="urn:microsoft.com/office/officeart/2005/8/layout/hList9"/>
    <dgm:cxn modelId="{09995A93-FF4F-47A7-8BA8-EA71A2B726F8}" type="presParOf" srcId="{65C8BF97-48E3-4E24-877C-B944EA3783FE}" destId="{97EB95A4-1870-4626-B7EF-A0BCDE4E2123}" srcOrd="0" destOrd="0" presId="urn:microsoft.com/office/officeart/2005/8/layout/hList9"/>
    <dgm:cxn modelId="{81ED703B-E7DB-4DD7-9388-5C1BEFF645C0}" type="presParOf" srcId="{65C8BF97-48E3-4E24-877C-B944EA3783FE}" destId="{CDCEB3E8-0AD5-4911-93F3-20F561C660D1}" srcOrd="1" destOrd="0" presId="urn:microsoft.com/office/officeart/2005/8/layout/hList9"/>
    <dgm:cxn modelId="{0DA2F7A7-243C-4F56-A54C-375EA68BF191}" type="presParOf" srcId="{5C9D68D5-BC85-4898-BFCA-19E2EB262CCF}" destId="{5D9F34B7-EE06-493F-9833-45070A158EAC}" srcOrd="2" destOrd="0" presId="urn:microsoft.com/office/officeart/2005/8/layout/hList9"/>
    <dgm:cxn modelId="{744065D8-DC0D-4B42-A456-360A49BCAAA6}" type="presParOf" srcId="{5C9D68D5-BC85-4898-BFCA-19E2EB262CCF}" destId="{5ABC2E21-0784-4AF4-8292-1EA97DF6936E}" srcOrd="3" destOrd="0" presId="urn:microsoft.com/office/officeart/2005/8/layout/hList9"/>
    <dgm:cxn modelId="{38B1FC47-BD98-4067-B071-29206975C9DD}" type="presParOf" srcId="{5C9D68D5-BC85-4898-BFCA-19E2EB262CCF}" destId="{B49C0186-F845-4EEA-9809-172EEE0D3C96}" srcOrd="4" destOrd="0" presId="urn:microsoft.com/office/officeart/2005/8/layout/hList9"/>
    <dgm:cxn modelId="{A3619028-F52D-4606-85C0-F6075A6B31F5}" type="presParOf" srcId="{5C9D68D5-BC85-4898-BFCA-19E2EB262CCF}" destId="{CAFFC1C3-A691-4847-B19F-28AED67AA162}" srcOrd="5" destOrd="0" presId="urn:microsoft.com/office/officeart/2005/8/layout/hList9"/>
    <dgm:cxn modelId="{815B096B-6E9C-4978-B1F7-858ADD76AB28}" type="presParOf" srcId="{5C9D68D5-BC85-4898-BFCA-19E2EB262CCF}" destId="{77F06949-1642-44C9-BCAC-B6D5274D6BDB}" srcOrd="6" destOrd="0" presId="urn:microsoft.com/office/officeart/2005/8/layout/hList9"/>
    <dgm:cxn modelId="{8F372352-5237-481C-91B9-31CDA2D8E76D}" type="presParOf" srcId="{77F06949-1642-44C9-BCAC-B6D5274D6BDB}" destId="{C7AD9FB6-D6F7-4F70-962F-66C49E741152}" srcOrd="0" destOrd="0" presId="urn:microsoft.com/office/officeart/2005/8/layout/hList9"/>
    <dgm:cxn modelId="{DC8CFA0A-E0BD-4564-AF99-61868418B15A}" type="presParOf" srcId="{77F06949-1642-44C9-BCAC-B6D5274D6BDB}" destId="{1CBAE898-0F34-4930-8F5C-5E06B3C6CBD1}" srcOrd="1" destOrd="0" presId="urn:microsoft.com/office/officeart/2005/8/layout/hList9"/>
    <dgm:cxn modelId="{B145F525-9A2F-4CAA-AA90-F077DFEC55ED}" type="presParOf" srcId="{1CBAE898-0F34-4930-8F5C-5E06B3C6CBD1}" destId="{FC370709-03D8-4C5F-BF45-063372E4F1E8}" srcOrd="0" destOrd="0" presId="urn:microsoft.com/office/officeart/2005/8/layout/hList9"/>
    <dgm:cxn modelId="{F90DAC97-E031-42EE-B67C-58A8A379094A}" type="presParOf" srcId="{1CBAE898-0F34-4930-8F5C-5E06B3C6CBD1}" destId="{34F47A24-C7B5-4FCD-AA71-F81AB49D0C7D}" srcOrd="1" destOrd="0" presId="urn:microsoft.com/office/officeart/2005/8/layout/hList9"/>
    <dgm:cxn modelId="{A882FF03-027A-4109-B26F-F2ABF086F1C7}" type="presParOf" srcId="{77F06949-1642-44C9-BCAC-B6D5274D6BDB}" destId="{D0271DE2-D31A-4237-A88A-125261E85AF9}" srcOrd="2" destOrd="0" presId="urn:microsoft.com/office/officeart/2005/8/layout/hList9"/>
    <dgm:cxn modelId="{D55FA579-B7F4-42FA-8FB1-ED3DEEEFFC46}" type="presParOf" srcId="{D0271DE2-D31A-4237-A88A-125261E85AF9}" destId="{A09241BA-687B-4A69-A1D3-4C9C020E60FD}" srcOrd="0" destOrd="0" presId="urn:microsoft.com/office/officeart/2005/8/layout/hList9"/>
    <dgm:cxn modelId="{F7130C92-045C-4671-9C25-69CC12B8F7CB}" type="presParOf" srcId="{D0271DE2-D31A-4237-A88A-125261E85AF9}" destId="{1F3E8D7D-557E-430B-9FF9-AED59FFF7E0B}" srcOrd="1" destOrd="0" presId="urn:microsoft.com/office/officeart/2005/8/layout/hList9"/>
    <dgm:cxn modelId="{760FCC10-4677-4BA4-8BC5-B62649B107D3}" type="presParOf" srcId="{5C9D68D5-BC85-4898-BFCA-19E2EB262CCF}" destId="{36DDDFF7-A84C-485E-8B87-1D14817ABCD7}" srcOrd="7" destOrd="0" presId="urn:microsoft.com/office/officeart/2005/8/layout/hList9"/>
    <dgm:cxn modelId="{F8954AC2-229F-4D7A-B077-8AD8A349DFD9}" type="presParOf" srcId="{5C9D68D5-BC85-4898-BFCA-19E2EB262CCF}" destId="{553A9445-C297-4C24-AC59-F4836C39AAB3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51C2D2-BA5E-42BE-9509-DA7BB1CA532A}">
      <dsp:nvSpPr>
        <dsp:cNvPr id="0" name=""/>
        <dsp:cNvSpPr/>
      </dsp:nvSpPr>
      <dsp:spPr>
        <a:xfrm rot="5400000">
          <a:off x="-166543" y="167338"/>
          <a:ext cx="1110290" cy="77720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latin typeface="Lato"/>
            </a:rPr>
            <a:t> </a:t>
          </a:r>
          <a:r>
            <a:rPr lang="en-US" sz="1100" b="1" kern="1200" dirty="0">
              <a:latin typeface="Lato"/>
            </a:rPr>
            <a:t>Prepare</a:t>
          </a:r>
          <a:endParaRPr lang="en-US" sz="1100" b="1" kern="1200" dirty="0"/>
        </a:p>
      </dsp:txBody>
      <dsp:txXfrm rot="-5400000">
        <a:off x="1" y="389397"/>
        <a:ext cx="777203" cy="333087"/>
      </dsp:txXfrm>
    </dsp:sp>
    <dsp:sp modelId="{55F70B34-DECE-4D80-AB3D-E3C7C760E18C}">
      <dsp:nvSpPr>
        <dsp:cNvPr id="0" name=""/>
        <dsp:cNvSpPr/>
      </dsp:nvSpPr>
      <dsp:spPr>
        <a:xfrm rot="5400000">
          <a:off x="4409257" y="-3631258"/>
          <a:ext cx="721688" cy="798579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solidFill>
                <a:schemeClr val="tx2"/>
              </a:solidFill>
              <a:latin typeface="Lato"/>
            </a:rPr>
            <a:t> Review Fund Details</a:t>
          </a:r>
          <a:endParaRPr lang="en-US" sz="2100" kern="1200" dirty="0">
            <a:solidFill>
              <a:schemeClr val="tx2"/>
            </a:solidFill>
          </a:endParaRP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solidFill>
                <a:schemeClr val="tx2"/>
              </a:solidFill>
              <a:latin typeface="Lato"/>
            </a:rPr>
            <a:t> Determine fund information to share online</a:t>
          </a:r>
          <a:endParaRPr lang="en-US" sz="2100" kern="1200" dirty="0">
            <a:solidFill>
              <a:schemeClr val="tx2"/>
            </a:solidFill>
          </a:endParaRPr>
        </a:p>
      </dsp:txBody>
      <dsp:txXfrm rot="-5400000">
        <a:off x="777203" y="36026"/>
        <a:ext cx="7950566" cy="651228"/>
      </dsp:txXfrm>
    </dsp:sp>
    <dsp:sp modelId="{4ACB278F-66B2-4F70-83F7-91C91371CEBB}">
      <dsp:nvSpPr>
        <dsp:cNvPr id="0" name=""/>
        <dsp:cNvSpPr/>
      </dsp:nvSpPr>
      <dsp:spPr>
        <a:xfrm rot="5400000">
          <a:off x="-166543" y="1128800"/>
          <a:ext cx="1110290" cy="77720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latin typeface="Lato"/>
            </a:rPr>
            <a:t> </a:t>
          </a:r>
          <a:r>
            <a:rPr lang="en-US" sz="1100" b="1" kern="1200" dirty="0">
              <a:latin typeface="Lato"/>
            </a:rPr>
            <a:t>Setup</a:t>
          </a:r>
          <a:endParaRPr lang="en-US" sz="1100" b="1" kern="1200" dirty="0"/>
        </a:p>
      </dsp:txBody>
      <dsp:txXfrm rot="-5400000">
        <a:off x="1" y="1350859"/>
        <a:ext cx="777203" cy="333087"/>
      </dsp:txXfrm>
    </dsp:sp>
    <dsp:sp modelId="{7C777AD3-D7BD-4C88-A4D9-6D4570D469C1}">
      <dsp:nvSpPr>
        <dsp:cNvPr id="0" name=""/>
        <dsp:cNvSpPr/>
      </dsp:nvSpPr>
      <dsp:spPr>
        <a:xfrm rot="5400000">
          <a:off x="4409257" y="-2669796"/>
          <a:ext cx="721688" cy="798579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solidFill>
                <a:schemeClr val="tx2"/>
              </a:solidFill>
              <a:latin typeface="Lato"/>
            </a:rPr>
            <a:t> Complete </a:t>
          </a:r>
          <a:r>
            <a:rPr lang="en-US" sz="2100" kern="1200" dirty="0" err="1">
              <a:solidFill>
                <a:schemeClr val="tx2"/>
              </a:solidFill>
              <a:latin typeface="Lato"/>
            </a:rPr>
            <a:t>GOfund</a:t>
          </a:r>
          <a:r>
            <a:rPr lang="en-US" sz="2100" kern="1200" dirty="0">
              <a:solidFill>
                <a:schemeClr val="tx2"/>
              </a:solidFill>
              <a:latin typeface="Lato"/>
            </a:rPr>
            <a:t> Settings</a:t>
          </a:r>
          <a:endParaRPr lang="en-US" sz="2100" kern="1200" dirty="0">
            <a:solidFill>
              <a:schemeClr val="tx2"/>
            </a:solidFill>
          </a:endParaRP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solidFill>
                <a:schemeClr val="tx2"/>
              </a:solidFill>
              <a:latin typeface="Lato"/>
            </a:rPr>
            <a:t> Test Fund Connections </a:t>
          </a:r>
          <a:endParaRPr lang="en-US" sz="2100" kern="1200" dirty="0">
            <a:solidFill>
              <a:schemeClr val="tx2"/>
            </a:solidFill>
          </a:endParaRPr>
        </a:p>
      </dsp:txBody>
      <dsp:txXfrm rot="-5400000">
        <a:off x="777203" y="997488"/>
        <a:ext cx="7950566" cy="651228"/>
      </dsp:txXfrm>
    </dsp:sp>
    <dsp:sp modelId="{6403D60C-63A2-43D7-B0C1-3AAB2C831C97}">
      <dsp:nvSpPr>
        <dsp:cNvPr id="0" name=""/>
        <dsp:cNvSpPr/>
      </dsp:nvSpPr>
      <dsp:spPr>
        <a:xfrm rot="5400000">
          <a:off x="-166543" y="2090262"/>
          <a:ext cx="1110290" cy="77720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latin typeface="Lato"/>
            </a:rPr>
            <a:t> Communicate</a:t>
          </a:r>
          <a:endParaRPr lang="en-US" sz="900" b="1" kern="1200" dirty="0"/>
        </a:p>
      </dsp:txBody>
      <dsp:txXfrm rot="-5400000">
        <a:off x="1" y="2312321"/>
        <a:ext cx="777203" cy="333087"/>
      </dsp:txXfrm>
    </dsp:sp>
    <dsp:sp modelId="{D18EFDBA-06A7-4DC0-8329-B14F7217358B}">
      <dsp:nvSpPr>
        <dsp:cNvPr id="0" name=""/>
        <dsp:cNvSpPr/>
      </dsp:nvSpPr>
      <dsp:spPr>
        <a:xfrm rot="5400000">
          <a:off x="4409257" y="-1708335"/>
          <a:ext cx="721688" cy="798579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solidFill>
                <a:schemeClr val="tx2"/>
              </a:solidFill>
              <a:latin typeface="Lato"/>
            </a:rPr>
            <a:t> Share the upcoming changes with fundholders </a:t>
          </a:r>
          <a:endParaRPr lang="en-US" sz="2100" kern="1200" dirty="0">
            <a:solidFill>
              <a:schemeClr val="tx2"/>
            </a:solidFill>
          </a:endParaRP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solidFill>
                <a:schemeClr val="tx2"/>
              </a:solidFill>
              <a:latin typeface="Lato"/>
            </a:rPr>
            <a:t> Prepare a user guide or help plan for fundholders </a:t>
          </a:r>
          <a:endParaRPr lang="en-US" sz="2100" kern="1200" dirty="0">
            <a:solidFill>
              <a:schemeClr val="tx2"/>
            </a:solidFill>
          </a:endParaRPr>
        </a:p>
      </dsp:txBody>
      <dsp:txXfrm rot="-5400000">
        <a:off x="777203" y="1958949"/>
        <a:ext cx="7950566" cy="651228"/>
      </dsp:txXfrm>
    </dsp:sp>
    <dsp:sp modelId="{F53D0199-8D16-4367-BEA4-050D416CB1B2}">
      <dsp:nvSpPr>
        <dsp:cNvPr id="0" name=""/>
        <dsp:cNvSpPr/>
      </dsp:nvSpPr>
      <dsp:spPr>
        <a:xfrm rot="5400000">
          <a:off x="-166543" y="3051723"/>
          <a:ext cx="1110290" cy="77720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latin typeface="Lato"/>
            </a:rPr>
            <a:t> </a:t>
          </a:r>
          <a:r>
            <a:rPr lang="en-US" sz="1100" b="1" kern="1200" dirty="0">
              <a:latin typeface="Lato"/>
            </a:rPr>
            <a:t>Launch</a:t>
          </a:r>
          <a:endParaRPr lang="en-US" sz="1100" b="1" kern="1200" dirty="0">
            <a:solidFill>
              <a:srgbClr val="010000"/>
            </a:solidFill>
            <a:latin typeface="Lato"/>
          </a:endParaRPr>
        </a:p>
      </dsp:txBody>
      <dsp:txXfrm rot="-5400000">
        <a:off x="1" y="3273782"/>
        <a:ext cx="777203" cy="333087"/>
      </dsp:txXfrm>
    </dsp:sp>
    <dsp:sp modelId="{39D5CE8D-71EE-40E1-8C57-5487A905D0BC}">
      <dsp:nvSpPr>
        <dsp:cNvPr id="0" name=""/>
        <dsp:cNvSpPr/>
      </dsp:nvSpPr>
      <dsp:spPr>
        <a:xfrm rot="5400000">
          <a:off x="4409257" y="-746873"/>
          <a:ext cx="721688" cy="798579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solidFill>
                <a:schemeClr val="tx2"/>
              </a:solidFill>
              <a:latin typeface="Lato"/>
            </a:rPr>
            <a:t> Work with akoyaGO for bulk invites </a:t>
          </a: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solidFill>
                <a:schemeClr val="tx2"/>
              </a:solidFill>
              <a:latin typeface="Lato"/>
            </a:rPr>
            <a:t> Support fundholders post-live</a:t>
          </a:r>
          <a:endParaRPr lang="en-US" sz="2100" kern="1200" dirty="0">
            <a:solidFill>
              <a:schemeClr val="tx2"/>
            </a:solidFill>
          </a:endParaRPr>
        </a:p>
      </dsp:txBody>
      <dsp:txXfrm rot="-5400000">
        <a:off x="777203" y="2920411"/>
        <a:ext cx="7950566" cy="6512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21097D-EE7D-4ADD-88EC-4B00654B81A0}">
      <dsp:nvSpPr>
        <dsp:cNvPr id="0" name=""/>
        <dsp:cNvSpPr/>
      </dsp:nvSpPr>
      <dsp:spPr>
        <a:xfrm>
          <a:off x="4994907" y="1079"/>
          <a:ext cx="1246840" cy="6234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>
              <a:latin typeface="Lato"/>
            </a:rPr>
            <a:t>Tips</a:t>
          </a:r>
          <a:endParaRPr lang="en-US" sz="3600" kern="1200"/>
        </a:p>
      </dsp:txBody>
      <dsp:txXfrm>
        <a:off x="5013166" y="19338"/>
        <a:ext cx="1210322" cy="586902"/>
      </dsp:txXfrm>
    </dsp:sp>
    <dsp:sp modelId="{01FCE451-0A23-4633-B6C7-DB0A3EC84BCE}">
      <dsp:nvSpPr>
        <dsp:cNvPr id="0" name=""/>
        <dsp:cNvSpPr/>
      </dsp:nvSpPr>
      <dsp:spPr>
        <a:xfrm>
          <a:off x="5119591" y="624500"/>
          <a:ext cx="124684" cy="4675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7565"/>
              </a:lnTo>
              <a:lnTo>
                <a:pt x="124684" y="46756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C5E780-A234-45FB-AA2B-77482B227E0C}">
      <dsp:nvSpPr>
        <dsp:cNvPr id="0" name=""/>
        <dsp:cNvSpPr/>
      </dsp:nvSpPr>
      <dsp:spPr>
        <a:xfrm>
          <a:off x="5244275" y="780355"/>
          <a:ext cx="997472" cy="6234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2"/>
              </a:solidFill>
              <a:latin typeface="Lato"/>
            </a:rPr>
            <a:t>Donor Portal Access (</a:t>
          </a:r>
          <a:r>
            <a:rPr lang="en-US" sz="1200" kern="1200" dirty="0" err="1">
              <a:solidFill>
                <a:schemeClr val="tx2"/>
              </a:solidFill>
              <a:latin typeface="Lato"/>
            </a:rPr>
            <a:t>GOfund</a:t>
          </a:r>
          <a:r>
            <a:rPr lang="en-US" sz="1200" kern="1200" dirty="0">
              <a:solidFill>
                <a:schemeClr val="tx2"/>
              </a:solidFill>
              <a:latin typeface="Lato"/>
            </a:rPr>
            <a:t>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5262534" y="798614"/>
        <a:ext cx="960954" cy="586902"/>
      </dsp:txXfrm>
    </dsp:sp>
    <dsp:sp modelId="{466F8A7B-9888-4BB5-A9DB-FE9246167F2C}">
      <dsp:nvSpPr>
        <dsp:cNvPr id="0" name=""/>
        <dsp:cNvSpPr/>
      </dsp:nvSpPr>
      <dsp:spPr>
        <a:xfrm>
          <a:off x="5119591" y="624500"/>
          <a:ext cx="124684" cy="12468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6840"/>
              </a:lnTo>
              <a:lnTo>
                <a:pt x="124684" y="124684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0F6600-81DA-4921-8087-E40C472C47C7}">
      <dsp:nvSpPr>
        <dsp:cNvPr id="0" name=""/>
        <dsp:cNvSpPr/>
      </dsp:nvSpPr>
      <dsp:spPr>
        <a:xfrm>
          <a:off x="5244275" y="1559630"/>
          <a:ext cx="997472" cy="6234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2"/>
              </a:solidFill>
              <a:latin typeface="Lato"/>
            </a:rPr>
            <a:t>Email Sent Date auto-fills 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5262534" y="1577889"/>
        <a:ext cx="960954" cy="586902"/>
      </dsp:txXfrm>
    </dsp:sp>
    <dsp:sp modelId="{96914109-00FB-4FEF-A224-DE58DC26ED85}">
      <dsp:nvSpPr>
        <dsp:cNvPr id="0" name=""/>
        <dsp:cNvSpPr/>
      </dsp:nvSpPr>
      <dsp:spPr>
        <a:xfrm>
          <a:off x="5119591" y="624500"/>
          <a:ext cx="124684" cy="20261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26116"/>
              </a:lnTo>
              <a:lnTo>
                <a:pt x="124684" y="20261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D200F4-5E66-4350-AFF8-0820171EC3A8}">
      <dsp:nvSpPr>
        <dsp:cNvPr id="0" name=""/>
        <dsp:cNvSpPr/>
      </dsp:nvSpPr>
      <dsp:spPr>
        <a:xfrm>
          <a:off x="5244275" y="2338906"/>
          <a:ext cx="997472" cy="6234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2"/>
              </a:solidFill>
              <a:latin typeface="Lato"/>
            </a:rPr>
            <a:t>Change default permissions</a:t>
          </a:r>
        </a:p>
      </dsp:txBody>
      <dsp:txXfrm>
        <a:off x="5262534" y="2357165"/>
        <a:ext cx="960954" cy="586902"/>
      </dsp:txXfrm>
    </dsp:sp>
    <dsp:sp modelId="{070781AE-F6DF-4AFC-B95F-C6EA41E928B5}">
      <dsp:nvSpPr>
        <dsp:cNvPr id="0" name=""/>
        <dsp:cNvSpPr/>
      </dsp:nvSpPr>
      <dsp:spPr>
        <a:xfrm>
          <a:off x="5119591" y="624500"/>
          <a:ext cx="124684" cy="28053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05391"/>
              </a:lnTo>
              <a:lnTo>
                <a:pt x="124684" y="28053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4C52CA-3226-4538-88D7-9FC644E098F7}">
      <dsp:nvSpPr>
        <dsp:cNvPr id="0" name=""/>
        <dsp:cNvSpPr/>
      </dsp:nvSpPr>
      <dsp:spPr>
        <a:xfrm>
          <a:off x="5244275" y="3118181"/>
          <a:ext cx="997472" cy="6234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2"/>
              </a:solidFill>
              <a:latin typeface="Lato"/>
            </a:rPr>
            <a:t>Start date = invite date</a:t>
          </a:r>
        </a:p>
      </dsp:txBody>
      <dsp:txXfrm>
        <a:off x="5262534" y="3136440"/>
        <a:ext cx="960954" cy="586902"/>
      </dsp:txXfrm>
    </dsp:sp>
    <dsp:sp modelId="{4D36A1CC-E5EA-49C0-B93E-480C2E67994B}">
      <dsp:nvSpPr>
        <dsp:cNvPr id="0" name=""/>
        <dsp:cNvSpPr/>
      </dsp:nvSpPr>
      <dsp:spPr>
        <a:xfrm>
          <a:off x="5119591" y="624500"/>
          <a:ext cx="124684" cy="35846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84667"/>
              </a:lnTo>
              <a:lnTo>
                <a:pt x="124684" y="358466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E7C4FA-AC8E-452E-9D6C-4EA078E21145}">
      <dsp:nvSpPr>
        <dsp:cNvPr id="0" name=""/>
        <dsp:cNvSpPr/>
      </dsp:nvSpPr>
      <dsp:spPr>
        <a:xfrm>
          <a:off x="5244275" y="3897456"/>
          <a:ext cx="997472" cy="6234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2"/>
              </a:solidFill>
              <a:latin typeface="Lato"/>
            </a:rPr>
            <a:t>Programming occurs upon save</a:t>
          </a:r>
        </a:p>
      </dsp:txBody>
      <dsp:txXfrm>
        <a:off x="5262534" y="3915715"/>
        <a:ext cx="960954" cy="5869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4F5F20-D025-461C-BFE7-F998E3D5EF1C}">
      <dsp:nvSpPr>
        <dsp:cNvPr id="0" name=""/>
        <dsp:cNvSpPr/>
      </dsp:nvSpPr>
      <dsp:spPr>
        <a:xfrm>
          <a:off x="479" y="4152835"/>
          <a:ext cx="2069989" cy="82799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latin typeface="Lato"/>
            </a:rPr>
            <a:t> Create </a:t>
          </a:r>
          <a:r>
            <a:rPr lang="en-US" sz="1400" b="1" kern="1200" dirty="0" err="1">
              <a:latin typeface="Lato"/>
            </a:rPr>
            <a:t>GOfund</a:t>
          </a:r>
          <a:r>
            <a:rPr lang="en-US" sz="1400" b="1" kern="1200" dirty="0">
              <a:latin typeface="Lato"/>
            </a:rPr>
            <a:t> Connection in CRM </a:t>
          </a:r>
          <a:endParaRPr lang="en-US" sz="1400" b="1" kern="1200" dirty="0"/>
        </a:p>
      </dsp:txBody>
      <dsp:txXfrm>
        <a:off x="414477" y="4152835"/>
        <a:ext cx="1241994" cy="827995"/>
      </dsp:txXfrm>
    </dsp:sp>
    <dsp:sp modelId="{1C7E98B1-CF2F-4D70-A115-CAAFB18E0CA6}">
      <dsp:nvSpPr>
        <dsp:cNvPr id="0" name=""/>
        <dsp:cNvSpPr/>
      </dsp:nvSpPr>
      <dsp:spPr>
        <a:xfrm>
          <a:off x="1863469" y="4152835"/>
          <a:ext cx="2069989" cy="82799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latin typeface="Lato"/>
            </a:rPr>
            <a:t> Invitation Email sent to fundholder </a:t>
          </a:r>
          <a:endParaRPr lang="en-US" sz="1400" b="1" kern="1200" dirty="0"/>
        </a:p>
      </dsp:txBody>
      <dsp:txXfrm>
        <a:off x="2277467" y="4152835"/>
        <a:ext cx="1241994" cy="827995"/>
      </dsp:txXfrm>
    </dsp:sp>
    <dsp:sp modelId="{65F20BFF-D25A-4867-A6CC-43D36611EC46}">
      <dsp:nvSpPr>
        <dsp:cNvPr id="0" name=""/>
        <dsp:cNvSpPr/>
      </dsp:nvSpPr>
      <dsp:spPr>
        <a:xfrm>
          <a:off x="3726459" y="4152835"/>
          <a:ext cx="2253907" cy="82799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Lato"/>
            </a:rPr>
            <a:t> </a:t>
          </a:r>
          <a:r>
            <a:rPr lang="en-US" sz="1400" b="1" kern="1200" dirty="0">
              <a:latin typeface="Lato"/>
            </a:rPr>
            <a:t>Fundholder's</a:t>
          </a:r>
          <a:r>
            <a:rPr lang="en-US" sz="1400" kern="1200" dirty="0">
              <a:latin typeface="Lato"/>
            </a:rPr>
            <a:t> </a:t>
          </a:r>
          <a:r>
            <a:rPr lang="en-US" sz="1400" kern="1200" dirty="0" err="1">
              <a:latin typeface="Lato"/>
            </a:rPr>
            <a:t>GOfund</a:t>
          </a:r>
          <a:r>
            <a:rPr lang="en-US" sz="1400" kern="1200" dirty="0">
              <a:latin typeface="Lato"/>
            </a:rPr>
            <a:t> Activity logged in CRM </a:t>
          </a:r>
        </a:p>
      </dsp:txBody>
      <dsp:txXfrm>
        <a:off x="4140457" y="4152835"/>
        <a:ext cx="1425912" cy="827995"/>
      </dsp:txXfrm>
    </dsp:sp>
    <dsp:sp modelId="{A42F24A8-1930-46EB-AAC9-08A81FD8DF36}">
      <dsp:nvSpPr>
        <dsp:cNvPr id="0" name=""/>
        <dsp:cNvSpPr/>
      </dsp:nvSpPr>
      <dsp:spPr>
        <a:xfrm>
          <a:off x="5773368" y="4152835"/>
          <a:ext cx="2291353" cy="82799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latin typeface="Lato"/>
            </a:rPr>
            <a:t> Support fundholder's with impersonation tool </a:t>
          </a:r>
          <a:endParaRPr lang="en-US" sz="1400" b="1" kern="1200" dirty="0"/>
        </a:p>
      </dsp:txBody>
      <dsp:txXfrm>
        <a:off x="6187366" y="4152835"/>
        <a:ext cx="1463358" cy="827995"/>
      </dsp:txXfrm>
    </dsp:sp>
    <dsp:sp modelId="{63800994-3AA9-4EAD-A262-8D1EA41DE75D}">
      <dsp:nvSpPr>
        <dsp:cNvPr id="0" name=""/>
        <dsp:cNvSpPr/>
      </dsp:nvSpPr>
      <dsp:spPr>
        <a:xfrm>
          <a:off x="7857723" y="4152835"/>
          <a:ext cx="2069989" cy="82799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latin typeface="Lato"/>
            </a:rPr>
            <a:t> Update </a:t>
          </a:r>
          <a:r>
            <a:rPr lang="en-US" sz="1400" b="1" kern="1200" dirty="0" err="1">
              <a:latin typeface="Lato"/>
            </a:rPr>
            <a:t>GOfund</a:t>
          </a:r>
          <a:r>
            <a:rPr lang="en-US" sz="1400" b="1" kern="1200" dirty="0">
              <a:latin typeface="Lato"/>
            </a:rPr>
            <a:t> settings as needed </a:t>
          </a:r>
        </a:p>
      </dsp:txBody>
      <dsp:txXfrm>
        <a:off x="8271721" y="4152835"/>
        <a:ext cx="1241994" cy="8279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4F5F20-D025-461C-BFE7-F998E3D5EF1C}">
      <dsp:nvSpPr>
        <dsp:cNvPr id="0" name=""/>
        <dsp:cNvSpPr/>
      </dsp:nvSpPr>
      <dsp:spPr>
        <a:xfrm>
          <a:off x="2470" y="4127157"/>
          <a:ext cx="2198375" cy="8793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latin typeface="Lato"/>
            </a:rPr>
            <a:t> Login to </a:t>
          </a:r>
          <a:r>
            <a:rPr lang="en-US" sz="1400" b="1" kern="1200" dirty="0" err="1">
              <a:latin typeface="Lato"/>
            </a:rPr>
            <a:t>GOfund</a:t>
          </a:r>
          <a:endParaRPr lang="en-US" sz="1400" b="1" kern="1200" dirty="0"/>
        </a:p>
      </dsp:txBody>
      <dsp:txXfrm>
        <a:off x="442145" y="4127157"/>
        <a:ext cx="1319025" cy="879350"/>
      </dsp:txXfrm>
    </dsp:sp>
    <dsp:sp modelId="{1C7E98B1-CF2F-4D70-A115-CAAFB18E0CA6}">
      <dsp:nvSpPr>
        <dsp:cNvPr id="0" name=""/>
        <dsp:cNvSpPr/>
      </dsp:nvSpPr>
      <dsp:spPr>
        <a:xfrm>
          <a:off x="1981007" y="4127157"/>
          <a:ext cx="2198375" cy="8793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latin typeface="Lato"/>
            </a:rPr>
            <a:t> Select Fund to make a recommendation from</a:t>
          </a:r>
          <a:endParaRPr lang="en-US" sz="1400" b="1" kern="1200"/>
        </a:p>
      </dsp:txBody>
      <dsp:txXfrm>
        <a:off x="2420682" y="4127157"/>
        <a:ext cx="1319025" cy="879350"/>
      </dsp:txXfrm>
    </dsp:sp>
    <dsp:sp modelId="{65F20BFF-D25A-4867-A6CC-43D36611EC46}">
      <dsp:nvSpPr>
        <dsp:cNvPr id="0" name=""/>
        <dsp:cNvSpPr/>
      </dsp:nvSpPr>
      <dsp:spPr>
        <a:xfrm>
          <a:off x="3959545" y="4127157"/>
          <a:ext cx="2198375" cy="8793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latin typeface="Lato"/>
            </a:rPr>
            <a:t> Select an organization or interfund to recommend to </a:t>
          </a:r>
        </a:p>
      </dsp:txBody>
      <dsp:txXfrm>
        <a:off x="4399220" y="4127157"/>
        <a:ext cx="1319025" cy="879350"/>
      </dsp:txXfrm>
    </dsp:sp>
    <dsp:sp modelId="{A42F24A8-1930-46EB-AAC9-08A81FD8DF36}">
      <dsp:nvSpPr>
        <dsp:cNvPr id="0" name=""/>
        <dsp:cNvSpPr/>
      </dsp:nvSpPr>
      <dsp:spPr>
        <a:xfrm>
          <a:off x="5938083" y="4127157"/>
          <a:ext cx="2198375" cy="8793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latin typeface="Lato"/>
            </a:rPr>
            <a:t> Complete recommendation form and submit</a:t>
          </a:r>
          <a:endParaRPr lang="en-US" sz="1400" b="1" kern="1200"/>
        </a:p>
      </dsp:txBody>
      <dsp:txXfrm>
        <a:off x="6377758" y="4127157"/>
        <a:ext cx="1319025" cy="879350"/>
      </dsp:txXfrm>
    </dsp:sp>
    <dsp:sp modelId="{63800994-3AA9-4EAD-A262-8D1EA41DE75D}">
      <dsp:nvSpPr>
        <dsp:cNvPr id="0" name=""/>
        <dsp:cNvSpPr/>
      </dsp:nvSpPr>
      <dsp:spPr>
        <a:xfrm>
          <a:off x="7916620" y="4127157"/>
          <a:ext cx="2198375" cy="8793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latin typeface="Lato"/>
            </a:rPr>
            <a:t> Receive a confirmation email after processed </a:t>
          </a:r>
        </a:p>
      </dsp:txBody>
      <dsp:txXfrm>
        <a:off x="8356295" y="4127157"/>
        <a:ext cx="1319025" cy="87935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22C737-D58C-4D47-AEC4-21426D04FD80}">
      <dsp:nvSpPr>
        <dsp:cNvPr id="0" name=""/>
        <dsp:cNvSpPr/>
      </dsp:nvSpPr>
      <dsp:spPr>
        <a:xfrm>
          <a:off x="578151" y="-18497"/>
          <a:ext cx="4319764" cy="4319764"/>
        </a:xfrm>
        <a:prstGeom prst="circularArrow">
          <a:avLst>
            <a:gd name="adj1" fmla="val 5544"/>
            <a:gd name="adj2" fmla="val 330680"/>
            <a:gd name="adj3" fmla="val 13835429"/>
            <a:gd name="adj4" fmla="val 17349856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6889FB-B870-4FF9-A8B5-34313EBFA0AA}">
      <dsp:nvSpPr>
        <dsp:cNvPr id="0" name=""/>
        <dsp:cNvSpPr/>
      </dsp:nvSpPr>
      <dsp:spPr>
        <a:xfrm>
          <a:off x="1752715" y="5727"/>
          <a:ext cx="1970635" cy="9853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bg1"/>
              </a:solidFill>
              <a:latin typeface="+mn-lt"/>
            </a:rPr>
            <a:t> </a:t>
          </a:r>
          <a:r>
            <a:rPr lang="en-US" sz="1400" b="1" kern="1200">
              <a:solidFill>
                <a:schemeClr val="bg1"/>
              </a:solidFill>
              <a:latin typeface="+mn-lt"/>
              <a:cs typeface="Calibri"/>
            </a:rPr>
            <a:t>Recent Recommendations View in </a:t>
          </a:r>
          <a:r>
            <a:rPr lang="en-US" sz="1400" b="1" kern="1200" err="1">
              <a:solidFill>
                <a:schemeClr val="bg1"/>
              </a:solidFill>
              <a:latin typeface="+mn-lt"/>
              <a:cs typeface="Calibri"/>
            </a:rPr>
            <a:t>GOfund</a:t>
          </a:r>
          <a:r>
            <a:rPr lang="en-US" sz="1400" b="1" kern="1200">
              <a:solidFill>
                <a:schemeClr val="bg1"/>
              </a:solidFill>
              <a:latin typeface="+mn-lt"/>
              <a:cs typeface="Calibri"/>
            </a:rPr>
            <a:t> Usage Metric</a:t>
          </a:r>
        </a:p>
      </dsp:txBody>
      <dsp:txXfrm>
        <a:off x="1800814" y="53826"/>
        <a:ext cx="1874437" cy="889119"/>
      </dsp:txXfrm>
    </dsp:sp>
    <dsp:sp modelId="{D174CC89-9D4F-453C-85E5-8C9036512016}">
      <dsp:nvSpPr>
        <dsp:cNvPr id="0" name=""/>
        <dsp:cNvSpPr/>
      </dsp:nvSpPr>
      <dsp:spPr>
        <a:xfrm>
          <a:off x="3504673" y="1278598"/>
          <a:ext cx="1970635" cy="9853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latin typeface="+mn-lt"/>
            </a:rPr>
            <a:t> Request # Assigned </a:t>
          </a:r>
        </a:p>
      </dsp:txBody>
      <dsp:txXfrm>
        <a:off x="3552772" y="1326697"/>
        <a:ext cx="1874437" cy="889119"/>
      </dsp:txXfrm>
    </dsp:sp>
    <dsp:sp modelId="{9CE011FC-9377-4DD7-95A3-D5F2A55D69FA}">
      <dsp:nvSpPr>
        <dsp:cNvPr id="0" name=""/>
        <dsp:cNvSpPr/>
      </dsp:nvSpPr>
      <dsp:spPr>
        <a:xfrm>
          <a:off x="2835485" y="3338148"/>
          <a:ext cx="1970635" cy="9853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latin typeface="+mn-lt"/>
            </a:rPr>
            <a:t> </a:t>
          </a:r>
          <a:r>
            <a:rPr lang="en-US" sz="1400" b="1" kern="1200" err="1">
              <a:latin typeface="+mn-lt"/>
            </a:rPr>
            <a:t>GOfund</a:t>
          </a:r>
          <a:r>
            <a:rPr lang="en-US" sz="1400" b="1" kern="1200">
              <a:latin typeface="+mn-lt"/>
            </a:rPr>
            <a:t> Recommender </a:t>
          </a:r>
        </a:p>
      </dsp:txBody>
      <dsp:txXfrm>
        <a:off x="2883584" y="3386247"/>
        <a:ext cx="1874437" cy="889119"/>
      </dsp:txXfrm>
    </dsp:sp>
    <dsp:sp modelId="{624096FA-92F8-4ED5-9A40-4956860AE000}">
      <dsp:nvSpPr>
        <dsp:cNvPr id="0" name=""/>
        <dsp:cNvSpPr/>
      </dsp:nvSpPr>
      <dsp:spPr>
        <a:xfrm>
          <a:off x="669946" y="3338148"/>
          <a:ext cx="1970635" cy="9853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latin typeface="+mn-lt"/>
            </a:rPr>
            <a:t> Fundholder Verified </a:t>
          </a:r>
        </a:p>
      </dsp:txBody>
      <dsp:txXfrm>
        <a:off x="718045" y="3386247"/>
        <a:ext cx="1874437" cy="889119"/>
      </dsp:txXfrm>
    </dsp:sp>
    <dsp:sp modelId="{2E87B178-A41E-4B0A-BFE1-C49431DBB5B8}">
      <dsp:nvSpPr>
        <dsp:cNvPr id="0" name=""/>
        <dsp:cNvSpPr/>
      </dsp:nvSpPr>
      <dsp:spPr>
        <a:xfrm>
          <a:off x="758" y="1278598"/>
          <a:ext cx="1970635" cy="9853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latin typeface="+mn-lt"/>
            </a:rPr>
            <a:t> Process request as usual </a:t>
          </a:r>
        </a:p>
      </dsp:txBody>
      <dsp:txXfrm>
        <a:off x="48857" y="1326697"/>
        <a:ext cx="1874437" cy="88911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4622BC-3E00-4D8D-A97F-5553DA603901}">
      <dsp:nvSpPr>
        <dsp:cNvPr id="0" name=""/>
        <dsp:cNvSpPr/>
      </dsp:nvSpPr>
      <dsp:spPr>
        <a:xfrm>
          <a:off x="854219" y="1312684"/>
          <a:ext cx="3097675" cy="15196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Lato"/>
            </a:rPr>
            <a:t> Upload in </a:t>
          </a:r>
          <a:r>
            <a:rPr lang="en-US" sz="2200" kern="1200" dirty="0" err="1">
              <a:latin typeface="Lato"/>
            </a:rPr>
            <a:t>GOfund</a:t>
          </a:r>
          <a:r>
            <a:rPr lang="en-US" sz="2200" kern="1200" dirty="0">
              <a:latin typeface="Lato"/>
            </a:rPr>
            <a:t> Settings</a:t>
          </a:r>
          <a:endParaRPr lang="en-US" sz="2200" kern="1200" dirty="0"/>
        </a:p>
      </dsp:txBody>
      <dsp:txXfrm>
        <a:off x="1349847" y="1312684"/>
        <a:ext cx="2602047" cy="1519632"/>
      </dsp:txXfrm>
    </dsp:sp>
    <dsp:sp modelId="{97EB95A4-1870-4626-B7EF-A0BCDE4E2123}">
      <dsp:nvSpPr>
        <dsp:cNvPr id="0" name=""/>
        <dsp:cNvSpPr/>
      </dsp:nvSpPr>
      <dsp:spPr>
        <a:xfrm>
          <a:off x="852637" y="2832317"/>
          <a:ext cx="3100838" cy="173908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Lato"/>
            </a:rPr>
            <a:t> Displays for all </a:t>
          </a:r>
          <a:r>
            <a:rPr lang="en-US" sz="2200" kern="1200" dirty="0" err="1">
              <a:latin typeface="Lato"/>
            </a:rPr>
            <a:t>GOfund</a:t>
          </a:r>
          <a:r>
            <a:rPr lang="en-US" sz="2200" kern="1200" dirty="0">
              <a:latin typeface="Lato"/>
            </a:rPr>
            <a:t> Users as a shared document</a:t>
          </a:r>
          <a:endParaRPr lang="en-US" sz="2200" kern="1200" dirty="0"/>
        </a:p>
      </dsp:txBody>
      <dsp:txXfrm>
        <a:off x="1348772" y="2832317"/>
        <a:ext cx="2604704" cy="1739083"/>
      </dsp:txXfrm>
    </dsp:sp>
    <dsp:sp modelId="{5ABC2E21-0784-4AF4-8292-1EA97DF6936E}">
      <dsp:nvSpPr>
        <dsp:cNvPr id="0" name=""/>
        <dsp:cNvSpPr/>
      </dsp:nvSpPr>
      <dsp:spPr>
        <a:xfrm>
          <a:off x="-180922" y="1028043"/>
          <a:ext cx="1518873" cy="151887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Lato"/>
            </a:rPr>
            <a:t> </a:t>
          </a:r>
          <a:r>
            <a:rPr lang="en-US" sz="2400" b="1" kern="1200" dirty="0">
              <a:latin typeface="Lato"/>
            </a:rPr>
            <a:t>Global</a:t>
          </a:r>
          <a:endParaRPr lang="en-US" sz="2400" b="1" kern="1200" dirty="0"/>
        </a:p>
      </dsp:txBody>
      <dsp:txXfrm>
        <a:off x="41512" y="1250477"/>
        <a:ext cx="1074005" cy="1074005"/>
      </dsp:txXfrm>
    </dsp:sp>
    <dsp:sp modelId="{FC370709-03D8-4C5F-BF45-063372E4F1E8}">
      <dsp:nvSpPr>
        <dsp:cNvPr id="0" name=""/>
        <dsp:cNvSpPr/>
      </dsp:nvSpPr>
      <dsp:spPr>
        <a:xfrm>
          <a:off x="4831359" y="1303962"/>
          <a:ext cx="4909880" cy="15196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Lato"/>
            </a:rPr>
            <a:t> Upload in Fund record, Documents </a:t>
          </a:r>
          <a:endParaRPr lang="en-US" sz="2200" kern="1200" dirty="0"/>
        </a:p>
      </dsp:txBody>
      <dsp:txXfrm>
        <a:off x="5616940" y="1303962"/>
        <a:ext cx="4124299" cy="1519632"/>
      </dsp:txXfrm>
    </dsp:sp>
    <dsp:sp modelId="{A09241BA-687B-4A69-A1D3-4C9C020E60FD}">
      <dsp:nvSpPr>
        <dsp:cNvPr id="0" name=""/>
        <dsp:cNvSpPr/>
      </dsp:nvSpPr>
      <dsp:spPr>
        <a:xfrm>
          <a:off x="4833132" y="2823595"/>
          <a:ext cx="4906334" cy="172080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Lato"/>
            </a:rPr>
            <a:t> Displays for fundholder(s) with active connection to that fund where "Document Access" permission is set to "Yes"</a:t>
          </a:r>
          <a:endParaRPr lang="en-US" sz="2200" kern="1200" dirty="0"/>
        </a:p>
      </dsp:txBody>
      <dsp:txXfrm>
        <a:off x="5618146" y="2823595"/>
        <a:ext cx="4121321" cy="1720801"/>
      </dsp:txXfrm>
    </dsp:sp>
    <dsp:sp modelId="{553A9445-C297-4C24-AC59-F4836C39AAB3}">
      <dsp:nvSpPr>
        <dsp:cNvPr id="0" name=""/>
        <dsp:cNvSpPr/>
      </dsp:nvSpPr>
      <dsp:spPr>
        <a:xfrm>
          <a:off x="4064624" y="1081295"/>
          <a:ext cx="1518873" cy="151887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Lato"/>
            </a:rPr>
            <a:t> Fund Specific</a:t>
          </a:r>
          <a:endParaRPr lang="en-US" sz="2400" b="1" kern="1200" dirty="0"/>
        </a:p>
      </dsp:txBody>
      <dsp:txXfrm>
        <a:off x="4287058" y="1303729"/>
        <a:ext cx="1074005" cy="10740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akoyago.crm.dynamics.com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koyago.crm.dynamics.com/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gofund.akoyago.com/akoyago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gosupport.powerappsportals.com/knowledgebase/article/KA-01080/en-us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gosupport.powerappsportals.com/knowledgebase/article/KA-01314/en-us" TargetMode="External"/><Relationship Id="rId4" Type="http://schemas.openxmlformats.org/officeDocument/2006/relationships/hyperlink" Target="https://gosupport.powerappsportals.com/knowledgebase/article/KA-01214/en-us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Show – </a:t>
            </a:r>
            <a:r>
              <a:rPr lang="en-US" err="1">
                <a:latin typeface="Calibri"/>
                <a:cs typeface="Calibri"/>
              </a:rPr>
              <a:t>GOfund</a:t>
            </a:r>
            <a:r>
              <a:rPr lang="en-US">
                <a:latin typeface="Calibri"/>
                <a:cs typeface="Calibri"/>
              </a:rPr>
              <a:t> settings, Fund Record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286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Walk through a connection in </a:t>
            </a:r>
            <a:r>
              <a:rPr lang="en-US" err="1">
                <a:latin typeface="Calibri"/>
                <a:ea typeface="Calibri"/>
                <a:cs typeface="Calibri"/>
              </a:rPr>
              <a:t>GOfund</a:t>
            </a:r>
            <a:r>
              <a:rPr lang="en-US">
                <a:latin typeface="Calibri"/>
                <a:ea typeface="Calibri"/>
                <a:cs typeface="Calibri"/>
              </a:rPr>
              <a:t> - </a:t>
            </a:r>
            <a:r>
              <a:rPr lang="en-US">
                <a:hlinkClick r:id="rId3"/>
              </a:rPr>
              <a:t>https://akoyago.crm.dynamics.com/</a:t>
            </a:r>
            <a:endParaRPr lang="en-US">
              <a:latin typeface="Calibri"/>
              <a:ea typeface="Calibri"/>
              <a:cs typeface="Calibri"/>
            </a:endParaRPr>
          </a:p>
          <a:p>
            <a:endParaRPr lang="en-US">
              <a:latin typeface="Aptos"/>
              <a:ea typeface="Calibri"/>
              <a:cs typeface="Calibri"/>
            </a:endParaRPr>
          </a:p>
          <a:p>
            <a:r>
              <a:rPr lang="en-US">
                <a:latin typeface="Aptos"/>
                <a:ea typeface="Calibri"/>
                <a:cs typeface="Calibri"/>
              </a:rPr>
              <a:t>Login to Demo, Pick a fund, make a contact for Chelsey, test login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810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** This has been programmed so no more FLOWS! Very quick response and tracking tools in timeline. </a:t>
            </a:r>
          </a:p>
          <a:p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>
                <a:latin typeface="Calibri"/>
                <a:ea typeface="Calibri"/>
                <a:cs typeface="Calibri"/>
              </a:rPr>
              <a:t>Walk through a connection in </a:t>
            </a:r>
            <a:r>
              <a:rPr lang="en-US" err="1">
                <a:latin typeface="Calibri"/>
                <a:ea typeface="Calibri"/>
                <a:cs typeface="Calibri"/>
              </a:rPr>
              <a:t>GOfund</a:t>
            </a:r>
            <a:r>
              <a:rPr lang="en-US">
                <a:latin typeface="Calibri"/>
                <a:ea typeface="Calibri"/>
                <a:cs typeface="Calibri"/>
              </a:rPr>
              <a:t> - </a:t>
            </a:r>
            <a:r>
              <a:rPr lang="en-US">
                <a:hlinkClick r:id="rId3"/>
              </a:rPr>
              <a:t>https://akoyago.crm.dynamics.com/</a:t>
            </a:r>
            <a:endParaRPr lang="en-US">
              <a:latin typeface="Calibri"/>
              <a:ea typeface="Calibri"/>
              <a:cs typeface="Calibri"/>
            </a:endParaRPr>
          </a:p>
          <a:p>
            <a:endParaRPr lang="en-US">
              <a:latin typeface="Aptos"/>
              <a:ea typeface="Calibri"/>
              <a:cs typeface="Calibri"/>
            </a:endParaRPr>
          </a:p>
          <a:p>
            <a:r>
              <a:rPr lang="en-US">
                <a:latin typeface="Aptos"/>
                <a:ea typeface="Calibri"/>
                <a:cs typeface="Calibri"/>
              </a:rPr>
              <a:t>Login to Demo, Pick a fund, make a contact for Chelsey, test login. </a:t>
            </a:r>
            <a:r>
              <a:rPr lang="en-US" b="1">
                <a:latin typeface="Aptos"/>
                <a:ea typeface="Calibri"/>
                <a:cs typeface="Calibri"/>
              </a:rPr>
              <a:t>Active Aging Fund &gt;&gt; Chelsey Wagoner &gt;&gt; Donor Portal Connection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475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latin typeface="Calibri"/>
                <a:cs typeface="Calibri"/>
              </a:rPr>
              <a:t>GOfund</a:t>
            </a:r>
            <a:r>
              <a:rPr lang="en-US">
                <a:latin typeface="Calibri"/>
                <a:cs typeface="Calibri"/>
              </a:rPr>
              <a:t> Connections View </a:t>
            </a:r>
          </a:p>
          <a:p>
            <a:endParaRPr lang="en-US">
              <a:latin typeface="Calibri"/>
              <a:cs typeface="Calibri"/>
            </a:endParaRPr>
          </a:p>
          <a:p>
            <a:r>
              <a:rPr lang="en-US">
                <a:latin typeface="Calibri"/>
                <a:cs typeface="Calibri"/>
              </a:rPr>
              <a:t>Email Template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5617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Fundholder activity is tracked with </a:t>
            </a:r>
            <a:r>
              <a:rPr lang="en-US" err="1">
                <a:latin typeface="Calibri"/>
                <a:cs typeface="Calibri"/>
              </a:rPr>
              <a:t>GOfund</a:t>
            </a:r>
            <a:r>
              <a:rPr lang="en-US">
                <a:latin typeface="Calibri"/>
                <a:cs typeface="Calibri"/>
              </a:rPr>
              <a:t> logs, which are displayed as activities on the contact timeline record. We also have a system Dashboard to display this information for all </a:t>
            </a:r>
            <a:r>
              <a:rPr lang="en-US" err="1">
                <a:latin typeface="Calibri"/>
                <a:cs typeface="Calibri"/>
              </a:rPr>
              <a:t>GOfund</a:t>
            </a:r>
            <a:r>
              <a:rPr lang="en-US">
                <a:latin typeface="Calibri"/>
                <a:cs typeface="Calibri"/>
              </a:rPr>
              <a:t> users together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098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Priority Feature: Customizable Recommend a Grant Form</a:t>
            </a:r>
          </a:p>
          <a:p>
            <a:endParaRPr lang="en-US"/>
          </a:p>
          <a:p>
            <a:r>
              <a:rPr lang="en-US"/>
              <a:t>Login as a user: </a:t>
            </a:r>
            <a:r>
              <a:rPr lang="en-US">
                <a:hlinkClick r:id="rId3"/>
              </a:rPr>
              <a:t>https://gofund.akoyago.com/akoyago</a:t>
            </a:r>
            <a:r>
              <a:rPr lang="en-US"/>
              <a:t> 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863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Calibri"/>
              <a:buChar char="-"/>
            </a:pPr>
            <a:r>
              <a:rPr lang="en-US">
                <a:latin typeface="Calibri"/>
                <a:cs typeface="Calibri"/>
              </a:rPr>
              <a:t>Charity Search </a:t>
            </a:r>
          </a:p>
          <a:p>
            <a:pPr marL="285750" indent="-285750">
              <a:buFont typeface="Calibri"/>
              <a:buChar char="-"/>
            </a:pPr>
            <a:r>
              <a:rPr lang="en-US" err="1">
                <a:latin typeface="Calibri"/>
                <a:cs typeface="Calibri"/>
              </a:rPr>
              <a:t>GOfund</a:t>
            </a:r>
            <a:r>
              <a:rPr lang="en-US">
                <a:latin typeface="Calibri"/>
                <a:cs typeface="Calibri"/>
              </a:rPr>
              <a:t> Settings </a:t>
            </a:r>
          </a:p>
          <a:p>
            <a:pPr marL="285750" indent="-285750">
              <a:buFont typeface="Calibri"/>
              <a:buChar char="-"/>
            </a:pPr>
            <a:r>
              <a:rPr lang="en-US">
                <a:latin typeface="Calibri"/>
                <a:cs typeface="Calibri"/>
              </a:rPr>
              <a:t>Duplicate management </a:t>
            </a:r>
          </a:p>
          <a:p>
            <a:pPr marL="285750" indent="-285750">
              <a:buFont typeface="Calibri"/>
              <a:buChar char="-"/>
            </a:pPr>
            <a:r>
              <a:rPr lang="en-US">
                <a:latin typeface="Calibri"/>
                <a:cs typeface="Calibri"/>
              </a:rPr>
              <a:t>What changes have we made based on client feedback?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833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Established fund = Interfund </a:t>
            </a:r>
          </a:p>
          <a:p>
            <a:endParaRPr lang="en-US">
              <a:latin typeface="Calibri"/>
              <a:cs typeface="Calibri"/>
            </a:endParaRPr>
          </a:p>
          <a:p>
            <a:r>
              <a:rPr lang="en-US">
                <a:latin typeface="Calibri"/>
                <a:cs typeface="Calibri"/>
              </a:rPr>
              <a:t>Determine which funds display = </a:t>
            </a:r>
            <a:r>
              <a:rPr lang="en-US" err="1">
                <a:latin typeface="Calibri"/>
                <a:cs typeface="Calibri"/>
              </a:rPr>
              <a:t>GOfund</a:t>
            </a:r>
            <a:r>
              <a:rPr lang="en-US">
                <a:latin typeface="Calibri"/>
                <a:cs typeface="Calibri"/>
              </a:rPr>
              <a:t> </a:t>
            </a:r>
            <a:r>
              <a:rPr lang="en-US" err="1">
                <a:latin typeface="Calibri"/>
                <a:cs typeface="Calibri"/>
              </a:rPr>
              <a:t>Interfunds</a:t>
            </a:r>
            <a:r>
              <a:rPr lang="en-US">
                <a:latin typeface="Calibri"/>
                <a:cs typeface="Calibri"/>
              </a:rPr>
              <a:t> View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1142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latin typeface="Calibri"/>
                <a:cs typeface="Calibri"/>
              </a:rPr>
              <a:t>Gofund</a:t>
            </a:r>
            <a:r>
              <a:rPr lang="en-US">
                <a:latin typeface="Calibri"/>
                <a:cs typeface="Calibri"/>
              </a:rPr>
              <a:t> Settings – start and end date </a:t>
            </a:r>
          </a:p>
          <a:p>
            <a:r>
              <a:rPr lang="en-US" err="1">
                <a:latin typeface="Calibri"/>
                <a:cs typeface="Calibri"/>
              </a:rPr>
              <a:t>GOfund</a:t>
            </a:r>
            <a:r>
              <a:rPr lang="en-US">
                <a:latin typeface="Calibri"/>
                <a:cs typeface="Calibri"/>
              </a:rPr>
              <a:t> Default programming – in </a:t>
            </a:r>
            <a:r>
              <a:rPr lang="en-US" err="1">
                <a:latin typeface="Calibri"/>
                <a:cs typeface="Calibri"/>
              </a:rPr>
              <a:t>GOfund</a:t>
            </a:r>
            <a:r>
              <a:rPr lang="en-US">
                <a:latin typeface="Calibri"/>
                <a:cs typeface="Calibri"/>
              </a:rPr>
              <a:t> you will see the default start YTD. You can now add header text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3679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  <a:hlinkClick r:id="rId3"/>
              </a:rPr>
              <a:t>GOfund Admin Guide</a:t>
            </a:r>
          </a:p>
          <a:p>
            <a:r>
              <a:rPr lang="en-US">
                <a:latin typeface="Calibri"/>
                <a:ea typeface="Calibri"/>
                <a:cs typeface="Calibri"/>
                <a:hlinkClick r:id="rId4"/>
              </a:rPr>
              <a:t>Adding Connections for Gofund users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>
                <a:latin typeface="Calibri"/>
                <a:ea typeface="Calibri"/>
                <a:cs typeface="Calibri"/>
                <a:hlinkClick r:id="rId5"/>
              </a:rPr>
              <a:t>GOfund Implementation – suggested learning course</a:t>
            </a:r>
            <a:endParaRPr lang="en-US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571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gosupport.powerappsportals.com/knowledgebase/article/KA-01214/en-u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gosupport.powerappsportals.com/knowledgebase/article/KA-01314/en-us" TargetMode="External"/><Relationship Id="rId4" Type="http://schemas.openxmlformats.org/officeDocument/2006/relationships/hyperlink" Target="https://gosupport.powerappsportals.com/knowledgebase/article/KA-01080/en-us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 dirty="0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 dirty="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52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0" y="3381354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000" b="1" spc="300" dirty="0" err="1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GOfund</a:t>
            </a: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 FEATURES AND FUNCTIONS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2265527" y="5076139"/>
            <a:ext cx="7660938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PRESENTED BY</a:t>
            </a:r>
            <a:br>
              <a:rPr lang="en-US" sz="2000" spc="3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 Alyson Belvin | Director of Client Services Chelsey Wagoner | Manager of Client Experience</a:t>
            </a:r>
            <a:endParaRPr lang="en-US" sz="2000" spc="30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433014" y="1260445"/>
            <a:ext cx="4984595" cy="41652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 err="1">
                <a:solidFill>
                  <a:schemeClr val="tx2"/>
                </a:solidFill>
                <a:ea typeface="Lato"/>
                <a:cs typeface="Segoe UI"/>
              </a:rPr>
              <a:t>GOfund</a:t>
            </a:r>
            <a:r>
              <a:rPr lang="en-US" sz="2800" b="1" dirty="0">
                <a:solidFill>
                  <a:schemeClr val="tx2"/>
                </a:solidFill>
                <a:ea typeface="Lato"/>
                <a:cs typeface="Segoe UI"/>
              </a:rPr>
              <a:t>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schemeClr val="tx2"/>
              </a:solidFill>
              <a:ea typeface="Lato" panose="020F0502020204030203" pitchFamily="34" charset="0"/>
              <a:cs typeface="Segoe UI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Implementation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Inviting Fundholders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Grant Recommendations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Fund Statements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Documents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Donations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Live Examples </a:t>
            </a:r>
            <a:endParaRPr lang="en-US" sz="2400" dirty="0">
              <a:solidFill>
                <a:schemeClr val="tx2"/>
              </a:solidFill>
              <a:ea typeface="Lato"/>
              <a:cs typeface="Lato"/>
            </a:endParaRP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7655168-CF4E-4853-CC94-D968CB5B3844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OBJECTIVES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37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WHY </a:t>
            </a:r>
            <a:r>
              <a:rPr lang="en-US" sz="4000" b="1" spc="300" dirty="0" err="1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GOfund</a:t>
            </a: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? 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6AC5AF5-AE4A-5C0C-E13F-6CC64C2E300D}"/>
              </a:ext>
            </a:extLst>
          </p:cNvPr>
          <p:cNvSpPr txBox="1"/>
          <p:nvPr/>
        </p:nvSpPr>
        <p:spPr>
          <a:xfrm>
            <a:off x="591014" y="2259997"/>
            <a:ext cx="8044501" cy="359380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Arial"/>
              </a:rPr>
              <a:t>Self Service Portal for Fund holders </a:t>
            </a:r>
            <a:endParaRPr lang="en-US" sz="2800" dirty="0"/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200" dirty="0">
                <a:solidFill>
                  <a:schemeClr val="tx2"/>
                </a:solidFill>
                <a:ea typeface="Lato"/>
                <a:cs typeface="Arial"/>
              </a:rPr>
              <a:t>Simple User Interface (UI)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Eliminate/ reduce printing of Fund Statements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Quick access to fund activity and history 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000" dirty="0">
                <a:solidFill>
                  <a:schemeClr val="tx2"/>
                </a:solidFill>
                <a:ea typeface="Lato"/>
                <a:cs typeface="Arial"/>
              </a:rPr>
              <a:t>Real time data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Online processing of grant recommendations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Transparency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Document Sharing</a:t>
            </a:r>
          </a:p>
        </p:txBody>
      </p:sp>
    </p:spTree>
    <p:extLst>
      <p:ext uri="{BB962C8B-B14F-4D97-AF65-F5344CB8AC3E}">
        <p14:creationId xmlns:p14="http://schemas.microsoft.com/office/powerpoint/2010/main" val="2881837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IMPLEMENTING </a:t>
            </a:r>
            <a:r>
              <a:rPr lang="en-US" sz="4000" b="1" spc="300" dirty="0" err="1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GOfund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9918E20-1A50-BE55-367C-D952375BE4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3914619"/>
              </p:ext>
            </p:extLst>
          </p:nvPr>
        </p:nvGraphicFramePr>
        <p:xfrm>
          <a:off x="1714500" y="2235200"/>
          <a:ext cx="8763000" cy="3996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75923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SETTINGS</a:t>
            </a:r>
          </a:p>
        </p:txBody>
      </p:sp>
      <p:pic>
        <p:nvPicPr>
          <p:cNvPr id="31" name="Picture 30" descr="A screenshot of a computer&#10;&#10;Description automatically generated">
            <a:extLst>
              <a:ext uri="{FF2B5EF4-FFF2-40B4-BE49-F238E27FC236}">
                <a16:creationId xmlns:a16="http://schemas.microsoft.com/office/drawing/2014/main" id="{6D8E3F2B-F654-3735-BFB7-53F76EDCED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3493" y="2042938"/>
            <a:ext cx="5965013" cy="408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5036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1164211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CONNECTIONS 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5F28EBF3-0484-291C-5858-C75DC7FDAC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686" y="2047384"/>
            <a:ext cx="8723194" cy="4128008"/>
          </a:xfrm>
          <a:prstGeom prst="rect">
            <a:avLst/>
          </a:prstGeom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D04C5B0-0A98-9872-830D-BB3661737B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3811705"/>
              </p:ext>
            </p:extLst>
          </p:nvPr>
        </p:nvGraphicFramePr>
        <p:xfrm>
          <a:off x="4742597" y="1713930"/>
          <a:ext cx="11236655" cy="45219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614917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INVITING FUNDHOLDERS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751C28FC-FA43-A53C-5A83-08E9275400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2676553"/>
              </p:ext>
            </p:extLst>
          </p:nvPr>
        </p:nvGraphicFramePr>
        <p:xfrm>
          <a:off x="1131904" y="-2057563"/>
          <a:ext cx="9928192" cy="9133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45" name="Picture 544" descr="A screenshot of a computer&#10;&#10;Description automatically generated">
            <a:extLst>
              <a:ext uri="{FF2B5EF4-FFF2-40B4-BE49-F238E27FC236}">
                <a16:creationId xmlns:a16="http://schemas.microsoft.com/office/drawing/2014/main" id="{3B4CC86A-18A6-63C7-4AE8-FB70CA3519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8868" y="3116239"/>
            <a:ext cx="4818680" cy="3127611"/>
          </a:xfrm>
          <a:prstGeom prst="rect">
            <a:avLst/>
          </a:prstGeom>
        </p:spPr>
      </p:pic>
      <p:pic>
        <p:nvPicPr>
          <p:cNvPr id="546" name="Picture 545" descr="A screenshot of a computer&#10;&#10;Description automatically generated">
            <a:extLst>
              <a:ext uri="{FF2B5EF4-FFF2-40B4-BE49-F238E27FC236}">
                <a16:creationId xmlns:a16="http://schemas.microsoft.com/office/drawing/2014/main" id="{850DC5D7-8A62-388E-CCF1-181018D9A89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64532" y="3104865"/>
            <a:ext cx="5240487" cy="315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512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TRACKING USER ACTIVITY </a:t>
            </a: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894E0C62-2AE0-FA34-7BA9-B1AC03A0EC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833" y="2008300"/>
            <a:ext cx="7672917" cy="3920901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2197374F-F613-58F4-863B-224FE97FD2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8583" y="2003954"/>
            <a:ext cx="3693584" cy="390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518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GRANT RECOMMENDATIONS (UI)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7D841CFB-9B46-DF96-29EE-5B2DEB8CA5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1362744"/>
              </p:ext>
            </p:extLst>
          </p:nvPr>
        </p:nvGraphicFramePr>
        <p:xfrm>
          <a:off x="1037266" y="-2114597"/>
          <a:ext cx="10117466" cy="9133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63" name="Picture 862" descr="A screenshot of a computer&#10;&#10;Description automatically generated">
            <a:extLst>
              <a:ext uri="{FF2B5EF4-FFF2-40B4-BE49-F238E27FC236}">
                <a16:creationId xmlns:a16="http://schemas.microsoft.com/office/drawing/2014/main" id="{45BC95B4-B325-B8CB-1B84-32907D66F0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27344" y="3063098"/>
            <a:ext cx="9137312" cy="317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678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CHARITY SEARCH / NEW ORGS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20E793C9-357C-9621-F8DD-9FDB7917C5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4904" y="2053525"/>
            <a:ext cx="4726935" cy="4184543"/>
          </a:xfrm>
          <a:prstGeom prst="rect">
            <a:avLst/>
          </a:prstGeom>
        </p:spPr>
      </p:pic>
      <p:pic>
        <p:nvPicPr>
          <p:cNvPr id="5" name="Picture 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26B3D530-E73A-6EF2-29AB-1CFF03E90E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8017" y="2225862"/>
            <a:ext cx="5665760" cy="3684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233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INTERFUNDS 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00322C0A-D670-C59D-3601-738FF673A8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6" r="43219" b="-937"/>
          <a:stretch/>
        </p:blipFill>
        <p:spPr>
          <a:xfrm>
            <a:off x="480285" y="2083068"/>
            <a:ext cx="4873104" cy="4175528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104CA847-A4D3-2666-9994-8F7A5C2B2E6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1" r="7582" b="338"/>
          <a:stretch/>
        </p:blipFill>
        <p:spPr>
          <a:xfrm>
            <a:off x="5505826" y="2082449"/>
            <a:ext cx="6204002" cy="41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0462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PROCESSING REQUESTS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51C5387-272C-CC6A-B257-E6D8235A4F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0541801"/>
              </p:ext>
            </p:extLst>
          </p:nvPr>
        </p:nvGraphicFramePr>
        <p:xfrm>
          <a:off x="3357967" y="2013488"/>
          <a:ext cx="5476067" cy="4329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784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SYSTEM VIEWS AND DASHBOARDS  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044837"/>
            <a:ext cx="11223034" cy="411907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schemeClr val="tx2"/>
                </a:solidFill>
                <a:ea typeface="+mn-lt"/>
                <a:cs typeface="+mn-lt"/>
              </a:rPr>
              <a:t>Current System views recommended for managing </a:t>
            </a:r>
            <a:r>
              <a:rPr lang="en-US" sz="2000" b="1" dirty="0" err="1">
                <a:solidFill>
                  <a:schemeClr val="tx2"/>
                </a:solidFill>
                <a:ea typeface="+mn-lt"/>
                <a:cs typeface="+mn-lt"/>
              </a:rPr>
              <a:t>GOfund</a:t>
            </a:r>
            <a:r>
              <a:rPr lang="en-US" sz="2000" b="1" dirty="0">
                <a:solidFill>
                  <a:schemeClr val="tx2"/>
                </a:solidFill>
                <a:ea typeface="+mn-lt"/>
                <a:cs typeface="+mn-lt"/>
              </a:rPr>
              <a:t> tasks:</a:t>
            </a:r>
            <a:endParaRPr lang="en-US" sz="2000" dirty="0">
              <a:solidFill>
                <a:schemeClr val="tx2"/>
              </a:solidFill>
              <a:ea typeface="Calibri"/>
              <a:cs typeface="Calibri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Wingdings"/>
              <a:buChar char="ü"/>
            </a:pP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All </a:t>
            </a:r>
            <a:r>
              <a:rPr lang="en-US" sz="2000" dirty="0" err="1">
                <a:solidFill>
                  <a:schemeClr val="tx2"/>
                </a:solidFill>
                <a:ea typeface="Calibri"/>
                <a:cs typeface="Calibri"/>
              </a:rPr>
              <a:t>GOfund</a:t>
            </a: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 Requests</a:t>
            </a:r>
            <a:endParaRPr lang="en-US" sz="2000" dirty="0">
              <a:solidFill>
                <a:schemeClr val="tx2"/>
              </a:solidFill>
              <a:ea typeface="Lato"/>
              <a:cs typeface="Lato"/>
            </a:endParaRP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Based on a view on Requests called All </a:t>
            </a:r>
            <a:r>
              <a:rPr lang="en-US" sz="2000" dirty="0" err="1">
                <a:solidFill>
                  <a:schemeClr val="tx2"/>
                </a:solidFill>
                <a:ea typeface="Calibri"/>
                <a:cs typeface="Calibri"/>
              </a:rPr>
              <a:t>GOfund</a:t>
            </a: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 requests</a:t>
            </a:r>
            <a:endParaRPr lang="en-US" sz="2000" dirty="0">
              <a:solidFill>
                <a:schemeClr val="tx2"/>
              </a:solidFill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Wingdings"/>
              <a:buChar char="ü"/>
            </a:pP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Grant History</a:t>
            </a:r>
            <a:endParaRPr lang="en-US" sz="2000" dirty="0">
              <a:solidFill>
                <a:schemeClr val="tx2"/>
              </a:solidFill>
              <a:ea typeface="Lato"/>
              <a:cs typeface="Lato"/>
            </a:endParaRP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Based on a view on Payments and Requirements called </a:t>
            </a:r>
            <a:r>
              <a:rPr lang="en-US" sz="2000" dirty="0" err="1">
                <a:solidFill>
                  <a:schemeClr val="tx2"/>
                </a:solidFill>
                <a:ea typeface="Calibri"/>
                <a:cs typeface="Calibri"/>
              </a:rPr>
              <a:t>GOfund</a:t>
            </a: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 Grant History</a:t>
            </a:r>
            <a:endParaRPr lang="en-US" sz="2000" dirty="0">
              <a:solidFill>
                <a:schemeClr val="tx2"/>
              </a:solidFill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Wingdings"/>
              <a:buChar char="ü"/>
            </a:pP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Gift History</a:t>
            </a:r>
            <a:endParaRPr lang="en-US" sz="2000" dirty="0">
              <a:solidFill>
                <a:schemeClr val="tx2"/>
              </a:solidFill>
              <a:ea typeface="Lato"/>
              <a:cs typeface="Lato"/>
            </a:endParaRP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Based on a view on Gift Payments called </a:t>
            </a:r>
            <a:r>
              <a:rPr lang="en-US" sz="2000" dirty="0" err="1">
                <a:solidFill>
                  <a:schemeClr val="tx2"/>
                </a:solidFill>
                <a:ea typeface="Calibri"/>
                <a:cs typeface="Calibri"/>
              </a:rPr>
              <a:t>GOfund</a:t>
            </a: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 Gift History</a:t>
            </a:r>
            <a:endParaRPr lang="en-US" sz="2000" dirty="0">
              <a:solidFill>
                <a:schemeClr val="tx2"/>
              </a:solidFill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Wingdings"/>
              <a:buChar char="ü"/>
            </a:pPr>
            <a:r>
              <a:rPr lang="en-US" sz="2000" dirty="0" err="1">
                <a:solidFill>
                  <a:schemeClr val="tx2"/>
                </a:solidFill>
                <a:ea typeface="Calibri"/>
                <a:cs typeface="Calibri"/>
              </a:rPr>
              <a:t>GOfund</a:t>
            </a: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 Gift Export view/ </a:t>
            </a:r>
            <a:r>
              <a:rPr lang="en-US" sz="2000" dirty="0" err="1">
                <a:solidFill>
                  <a:schemeClr val="tx2"/>
                </a:solidFill>
                <a:ea typeface="Calibri"/>
                <a:cs typeface="Calibri"/>
              </a:rPr>
              <a:t>GOfund</a:t>
            </a: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 Grant Export view </a:t>
            </a:r>
            <a:endParaRPr lang="en-US" sz="2000" dirty="0">
              <a:solidFill>
                <a:schemeClr val="tx2"/>
              </a:solidFill>
              <a:ea typeface="Lato"/>
              <a:cs typeface="Lato"/>
            </a:endParaRP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Based on a view in the Gift Payments entity called </a:t>
            </a:r>
            <a:r>
              <a:rPr lang="en-US" sz="2000" dirty="0" err="1">
                <a:solidFill>
                  <a:schemeClr val="tx2"/>
                </a:solidFill>
                <a:ea typeface="Calibri"/>
                <a:cs typeface="Calibri"/>
              </a:rPr>
              <a:t>GOfund</a:t>
            </a: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 Gift Export View</a:t>
            </a:r>
            <a:endParaRPr lang="en-US" sz="2000" dirty="0">
              <a:solidFill>
                <a:schemeClr val="tx2"/>
              </a:solidFill>
              <a:ea typeface="Lato"/>
              <a:cs typeface="Lato"/>
            </a:endParaRP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Based on a view on the Payments &amp; Requirements entity called </a:t>
            </a:r>
            <a:r>
              <a:rPr lang="en-US" sz="2000" dirty="0" err="1">
                <a:solidFill>
                  <a:schemeClr val="tx2"/>
                </a:solidFill>
                <a:ea typeface="Calibri"/>
                <a:cs typeface="Calibri"/>
              </a:rPr>
              <a:t>GOfund</a:t>
            </a:r>
            <a:r>
              <a:rPr lang="en-US" sz="2000" dirty="0">
                <a:solidFill>
                  <a:schemeClr val="tx2"/>
                </a:solidFill>
                <a:ea typeface="Calibri"/>
                <a:cs typeface="Calibri"/>
              </a:rPr>
              <a:t> Grant Export view </a:t>
            </a:r>
            <a:endParaRPr lang="en-US" sz="2000" dirty="0">
              <a:solidFill>
                <a:schemeClr val="tx2"/>
              </a:solidFill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3541687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SYSTEM VIEWS AND DASHBOARDS  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172853"/>
            <a:ext cx="9311391" cy="29177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schemeClr val="tx2"/>
                </a:solidFill>
                <a:ea typeface="+mn-lt"/>
                <a:cs typeface="+mn-lt"/>
              </a:rPr>
              <a:t>Current System views recommended for managing </a:t>
            </a:r>
            <a:r>
              <a:rPr lang="en-US" sz="2200" b="1" dirty="0" err="1">
                <a:solidFill>
                  <a:schemeClr val="tx2"/>
                </a:solidFill>
                <a:ea typeface="+mn-lt"/>
                <a:cs typeface="+mn-lt"/>
              </a:rPr>
              <a:t>GOfund</a:t>
            </a:r>
            <a:r>
              <a:rPr lang="en-US" sz="2200" b="1" dirty="0">
                <a:solidFill>
                  <a:schemeClr val="tx2"/>
                </a:solidFill>
                <a:ea typeface="+mn-lt"/>
                <a:cs typeface="+mn-lt"/>
              </a:rPr>
              <a:t> tasks:</a:t>
            </a:r>
            <a:endParaRPr lang="en-US" sz="2200" b="1" dirty="0">
              <a:solidFill>
                <a:schemeClr val="tx2"/>
              </a:solidFill>
              <a:ea typeface="Calibri"/>
              <a:cs typeface="Calibri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Wingdings"/>
              <a:buChar char="ü"/>
            </a:pPr>
            <a:r>
              <a:rPr lang="en-US" sz="2200" dirty="0" err="1">
                <a:solidFill>
                  <a:schemeClr val="tx2"/>
                </a:solidFill>
                <a:ea typeface="Calibri"/>
                <a:cs typeface="Calibri"/>
              </a:rPr>
              <a:t>GOfund</a:t>
            </a:r>
            <a:r>
              <a:rPr lang="en-US" sz="2200" dirty="0">
                <a:solidFill>
                  <a:schemeClr val="tx2"/>
                </a:solidFill>
                <a:ea typeface="Calibri"/>
                <a:cs typeface="Calibri"/>
              </a:rPr>
              <a:t> Grant Recommendation Eligible Constituents</a:t>
            </a: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/>
                </a:solidFill>
                <a:ea typeface="Calibri"/>
                <a:cs typeface="Calibri"/>
              </a:rPr>
              <a:t>Based on a view on Constituent called </a:t>
            </a:r>
            <a:r>
              <a:rPr lang="en-US" sz="2200" dirty="0" err="1">
                <a:solidFill>
                  <a:schemeClr val="tx2"/>
                </a:solidFill>
                <a:ea typeface="Calibri"/>
                <a:cs typeface="Calibri"/>
              </a:rPr>
              <a:t>GOfund</a:t>
            </a:r>
            <a:r>
              <a:rPr lang="en-US" sz="2200" dirty="0">
                <a:solidFill>
                  <a:schemeClr val="tx2"/>
                </a:solidFill>
                <a:ea typeface="Calibri"/>
                <a:cs typeface="Calibri"/>
              </a:rPr>
              <a:t> Grant Recommendation Eligible Constituents</a:t>
            </a:r>
            <a:endParaRPr lang="en-US" sz="2200" dirty="0">
              <a:solidFill>
                <a:schemeClr val="tx2"/>
              </a:solidFill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Wingdings"/>
              <a:buChar char="ü"/>
            </a:pPr>
            <a:r>
              <a:rPr lang="en-US" sz="2200" dirty="0">
                <a:solidFill>
                  <a:schemeClr val="tx2"/>
                </a:solidFill>
                <a:ea typeface="Calibri"/>
                <a:cs typeface="Calibri"/>
              </a:rPr>
              <a:t>Exclude/Include Funds</a:t>
            </a:r>
            <a:endParaRPr lang="en-US" sz="2200" dirty="0">
              <a:solidFill>
                <a:schemeClr val="tx2"/>
              </a:solidFill>
              <a:ea typeface="Lato"/>
              <a:cs typeface="Lato"/>
            </a:endParaRP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spcAft>
                <a:spcPts val="1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/>
                </a:solidFill>
                <a:ea typeface="Calibri"/>
                <a:cs typeface="Calibri"/>
              </a:rPr>
              <a:t>Based on a view on Funds called </a:t>
            </a:r>
            <a:r>
              <a:rPr lang="en-US" sz="2200" dirty="0" err="1">
                <a:solidFill>
                  <a:schemeClr val="tx2"/>
                </a:solidFill>
                <a:ea typeface="Calibri"/>
                <a:cs typeface="Calibri"/>
              </a:rPr>
              <a:t>GOfund</a:t>
            </a:r>
            <a:r>
              <a:rPr lang="en-US" sz="2200" dirty="0">
                <a:solidFill>
                  <a:schemeClr val="tx2"/>
                </a:solidFill>
                <a:ea typeface="Calibri"/>
                <a:cs typeface="Calibri"/>
              </a:rPr>
              <a:t> Interfund Funds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Wingdings"/>
              <a:buChar char="ü"/>
            </a:pPr>
            <a:r>
              <a:rPr lang="en-US" sz="2200" dirty="0" err="1">
                <a:solidFill>
                  <a:schemeClr val="tx2"/>
                </a:solidFill>
                <a:ea typeface="Calibri"/>
                <a:cs typeface="Calibri"/>
              </a:rPr>
              <a:t>GOfund</a:t>
            </a:r>
            <a:r>
              <a:rPr lang="en-US" sz="2200" dirty="0">
                <a:solidFill>
                  <a:schemeClr val="tx2"/>
                </a:solidFill>
                <a:ea typeface="Calibri"/>
                <a:cs typeface="Calibri"/>
              </a:rPr>
              <a:t> Usage Metrics Dashboard </a:t>
            </a:r>
          </a:p>
        </p:txBody>
      </p:sp>
    </p:spTree>
    <p:extLst>
      <p:ext uri="{BB962C8B-B14F-4D97-AF65-F5344CB8AC3E}">
        <p14:creationId xmlns:p14="http://schemas.microsoft.com/office/powerpoint/2010/main" val="34309484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FUND STATEMENTS  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668340BA-A3FA-1617-3AAF-2120C309EE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627" y="2006380"/>
            <a:ext cx="6108916" cy="1902425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DBCEC3EF-5886-49B6-D105-AE22399076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0337" y="3698040"/>
            <a:ext cx="7759324" cy="2651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46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DOCUMENTS 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D2255184-2377-426C-F327-0F2484A12C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3695213"/>
              </p:ext>
            </p:extLst>
          </p:nvPr>
        </p:nvGraphicFramePr>
        <p:xfrm>
          <a:off x="1132745" y="1326317"/>
          <a:ext cx="8737789" cy="5259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541082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DONATIONS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E10EB4AC-4F9A-9034-B11A-F819E99340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150" y="2136354"/>
            <a:ext cx="6401007" cy="1298459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F98EF5C2-17A4-9F7A-CF2F-0F7D959FD7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452" y="3533774"/>
            <a:ext cx="7056005" cy="1037360"/>
          </a:xfrm>
          <a:prstGeom prst="rect">
            <a:avLst/>
          </a:prstGeom>
        </p:spPr>
      </p:pic>
      <p:pic>
        <p:nvPicPr>
          <p:cNvPr id="6" name="Picture 5" descr="A screenshot of a catalog&#10;&#10;Description automatically generated">
            <a:extLst>
              <a:ext uri="{FF2B5EF4-FFF2-40B4-BE49-F238E27FC236}">
                <a16:creationId xmlns:a16="http://schemas.microsoft.com/office/drawing/2014/main" id="{02AC0498-FF48-E63D-72A5-15D115FA67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2364" y="4331194"/>
            <a:ext cx="5414819" cy="2178793"/>
          </a:xfrm>
          <a:prstGeom prst="rect">
            <a:avLst/>
          </a:prstGeom>
        </p:spPr>
      </p:pic>
      <p:sp>
        <p:nvSpPr>
          <p:cNvPr id="7" name="Arrow: Curved Left 6">
            <a:extLst>
              <a:ext uri="{FF2B5EF4-FFF2-40B4-BE49-F238E27FC236}">
                <a16:creationId xmlns:a16="http://schemas.microsoft.com/office/drawing/2014/main" id="{139AD890-0DA7-AC62-24B7-F4DA07EE7007}"/>
              </a:ext>
            </a:extLst>
          </p:cNvPr>
          <p:cNvSpPr/>
          <p:nvPr/>
        </p:nvSpPr>
        <p:spPr>
          <a:xfrm rot="-1200000">
            <a:off x="6990508" y="2447434"/>
            <a:ext cx="1258454" cy="981363"/>
          </a:xfrm>
          <a:prstGeom prst="curved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Arrow: Curved Left 7">
            <a:extLst>
              <a:ext uri="{FF2B5EF4-FFF2-40B4-BE49-F238E27FC236}">
                <a16:creationId xmlns:a16="http://schemas.microsoft.com/office/drawing/2014/main" id="{8D221C7B-994B-E7F4-7231-F77940332FC7}"/>
              </a:ext>
            </a:extLst>
          </p:cNvPr>
          <p:cNvSpPr/>
          <p:nvPr/>
        </p:nvSpPr>
        <p:spPr>
          <a:xfrm rot="-1200000">
            <a:off x="9311144" y="3717434"/>
            <a:ext cx="1258454" cy="981363"/>
          </a:xfrm>
          <a:prstGeom prst="curved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7866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USER EXAMPLES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group of children sitting on a bench&#10;&#10;Description automatically generated">
            <a:extLst>
              <a:ext uri="{FF2B5EF4-FFF2-40B4-BE49-F238E27FC236}">
                <a16:creationId xmlns:a16="http://schemas.microsoft.com/office/drawing/2014/main" id="{9821722B-3919-9AB3-13E8-8C24EB409E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9421" b="282"/>
          <a:stretch/>
        </p:blipFill>
        <p:spPr>
          <a:xfrm>
            <a:off x="452049" y="2333498"/>
            <a:ext cx="5797181" cy="3497427"/>
          </a:xfrm>
          <a:prstGeom prst="rect">
            <a:avLst/>
          </a:prstGeom>
        </p:spPr>
      </p:pic>
      <p:pic>
        <p:nvPicPr>
          <p:cNvPr id="5" name="Picture 4" descr="A screenshot of a login and sign in&#10;&#10;Description automatically generated">
            <a:extLst>
              <a:ext uri="{FF2B5EF4-FFF2-40B4-BE49-F238E27FC236}">
                <a16:creationId xmlns:a16="http://schemas.microsoft.com/office/drawing/2014/main" id="{5435CF28-DF48-17B8-B03F-8ABC914FD7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4961" y="4078865"/>
            <a:ext cx="5463442" cy="2316661"/>
          </a:xfrm>
          <a:prstGeom prst="rect">
            <a:avLst/>
          </a:prstGeom>
        </p:spPr>
      </p:pic>
      <p:pic>
        <p:nvPicPr>
          <p:cNvPr id="6" name="Picture 5" descr="A screenshot of a login page&#10;&#10;Description automatically generated">
            <a:extLst>
              <a:ext uri="{FF2B5EF4-FFF2-40B4-BE49-F238E27FC236}">
                <a16:creationId xmlns:a16="http://schemas.microsoft.com/office/drawing/2014/main" id="{7837843A-7D49-65E4-B6EA-3128F14C6A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338" y="1909229"/>
            <a:ext cx="5464931" cy="2167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3583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-33528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263216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COMING SOON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AB28B4B-3A29-5994-E118-EE267BF1A1F6}"/>
              </a:ext>
            </a:extLst>
          </p:cNvPr>
          <p:cNvSpPr txBox="1"/>
          <p:nvPr/>
        </p:nvSpPr>
        <p:spPr>
          <a:xfrm>
            <a:off x="591014" y="1839883"/>
            <a:ext cx="10073391" cy="28038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Modifications to the </a:t>
            </a:r>
            <a:r>
              <a:rPr lang="en-US" sz="2800" dirty="0" err="1">
                <a:solidFill>
                  <a:schemeClr val="tx2"/>
                </a:solidFill>
                <a:ea typeface="Lato"/>
                <a:cs typeface="Lato"/>
              </a:rPr>
              <a:t>GOfund</a:t>
            </a: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 Recommend a Grant Form </a:t>
            </a:r>
            <a:endParaRPr lang="en-US" sz="2800" dirty="0">
              <a:solidFill>
                <a:schemeClr val="tx2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Increased filtering for reporting on recommended grants (i.e. grants awarded by city, county, etc. for funding metrics)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Filter and sorting options for all columns on the grant history tab such as ascending/descending, high/low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ea typeface="+mn-lt"/>
                <a:cs typeface="+mn-lt"/>
              </a:rPr>
              <a:t>Shopping cart experience for grant recommendations | 2025</a:t>
            </a:r>
            <a:endParaRPr lang="en-US" sz="2800" dirty="0">
              <a:solidFill>
                <a:schemeClr val="tx2"/>
              </a:solidFill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36550646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123063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3648927" y="3075057"/>
            <a:ext cx="4995747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QUESTIONS?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RESOURCES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32819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rgbClr val="036563"/>
                </a:solidFill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Adding Connections for </a:t>
            </a:r>
            <a:r>
              <a:rPr lang="en-US" sz="2800" dirty="0" err="1">
                <a:solidFill>
                  <a:srgbClr val="036563"/>
                </a:solidFill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GOfund</a:t>
            </a:r>
            <a:r>
              <a:rPr lang="en-US" sz="2800" dirty="0">
                <a:solidFill>
                  <a:srgbClr val="036563"/>
                </a:solidFill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Users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US" sz="2800" dirty="0">
              <a:solidFill>
                <a:schemeClr val="tx2"/>
              </a:solidFill>
              <a:latin typeface="Lato"/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 err="1">
                <a:solidFill>
                  <a:srgbClr val="036563"/>
                </a:solidFill>
                <a:latin typeface="Lato"/>
                <a:ea typeface="Lato"/>
                <a:cs typeface="Lato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GOfund</a:t>
            </a:r>
            <a:r>
              <a:rPr lang="en-US" sz="2800" dirty="0">
                <a:solidFill>
                  <a:srgbClr val="036563"/>
                </a:solidFill>
                <a:latin typeface="Lato"/>
                <a:ea typeface="Lato"/>
                <a:cs typeface="Lato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Admin Guide</a:t>
            </a:r>
          </a:p>
          <a:p>
            <a:pPr lvl="2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Connections, Settings, Funds Included, </a:t>
            </a:r>
            <a:r>
              <a:rPr lang="en-US" sz="2400" dirty="0" err="1">
                <a:solidFill>
                  <a:schemeClr val="tx2"/>
                </a:solidFill>
                <a:latin typeface="Lato"/>
                <a:ea typeface="Lato"/>
                <a:cs typeface="Lato"/>
              </a:rPr>
              <a:t>GOfund</a:t>
            </a:r>
            <a:r>
              <a:rPr lang="en-US" sz="24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 User Interface</a:t>
            </a:r>
            <a:br>
              <a:rPr lang="en-US" sz="2400" dirty="0">
                <a:solidFill>
                  <a:schemeClr val="tx2"/>
                </a:solidFill>
                <a:latin typeface="Lato"/>
                <a:ea typeface="Lato"/>
                <a:cs typeface="Lato"/>
              </a:rPr>
            </a:br>
            <a:endParaRPr lang="en-US" sz="2400" dirty="0">
              <a:solidFill>
                <a:srgbClr val="036563"/>
              </a:solidFill>
              <a:latin typeface="Lato"/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 err="1">
                <a:solidFill>
                  <a:srgbClr val="036563"/>
                </a:solidFill>
                <a:latin typeface="Lato"/>
                <a:ea typeface="Lato"/>
                <a:cs typeface="Lato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GOfund</a:t>
            </a:r>
            <a:r>
              <a:rPr lang="en-US" sz="2800" dirty="0">
                <a:solidFill>
                  <a:srgbClr val="036563"/>
                </a:solidFill>
                <a:latin typeface="Lato"/>
                <a:ea typeface="Lato"/>
                <a:cs typeface="Lato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Implementation</a:t>
            </a: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 – Suggested Learning Course</a:t>
            </a:r>
          </a:p>
          <a:p>
            <a:pPr lvl="2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Testing Checklist, FAQ, Stripe Setup</a:t>
            </a:r>
          </a:p>
        </p:txBody>
      </p:sp>
    </p:spTree>
    <p:extLst>
      <p:ext uri="{BB962C8B-B14F-4D97-AF65-F5344CB8AC3E}">
        <p14:creationId xmlns:p14="http://schemas.microsoft.com/office/powerpoint/2010/main" val="7559875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7" y="913439"/>
            <a:ext cx="4984595" cy="50311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accent1"/>
                </a:solidFill>
                <a:latin typeface="Lato Black" panose="020F0A02020204030203" pitchFamily="34" charset="0"/>
                <a:ea typeface="Lato"/>
                <a:cs typeface="Lato"/>
              </a:rPr>
              <a:t>Chelsey Wagoner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Manager of Client Experience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 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accent1"/>
                </a:solidFill>
                <a:latin typeface="Lato Black" panose="020F0A02020204030203" pitchFamily="34" charset="0"/>
                <a:ea typeface="Lato"/>
                <a:cs typeface="Lato"/>
              </a:rPr>
              <a:t>Alyson Belvin 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tx2"/>
                </a:solidFill>
                <a:ea typeface="Lato"/>
                <a:cs typeface="Lato"/>
              </a:rPr>
              <a:t>Director of Client Services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endParaRPr lang="en-US" sz="2400" b="1" dirty="0">
              <a:solidFill>
                <a:schemeClr val="tx2"/>
              </a:solidFill>
              <a:ea typeface="Lato"/>
              <a:cs typeface="Lato"/>
            </a:endParaRP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SUPPORTING PRESENTER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schemeClr val="accent1"/>
                </a:solidFill>
                <a:latin typeface="Lato Black" panose="020F0A02020204030203" pitchFamily="34" charset="0"/>
                <a:ea typeface="Lato"/>
                <a:cs typeface="Lato"/>
              </a:rPr>
              <a:t>Addie Kelzer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Account Manager </a:t>
            </a: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14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27DE09B-E210-45D6-86FA-275DA680F476}">
  <ds:schemaRefs>
    <ds:schemaRef ds:uri="2ea194d2-f4d9-4c98-8732-9a151d87f2dc"/>
    <ds:schemaRef ds:uri="34c7a17d-7991-4266-a9e5-0ffa355cb532"/>
    <ds:schemaRef ds:uri="bf83b915-ac01-4929-a343-df091c75604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BEBA71B-49F5-4245-ADCA-FCA029FB4889}">
  <ds:schemaRefs>
    <ds:schemaRef ds:uri="2ea194d2-f4d9-4c98-8732-9a151d87f2dc"/>
    <ds:schemaRef ds:uri="bf83b915-ac01-4929-a343-df091c75604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825</Words>
  <Application>Microsoft Office PowerPoint</Application>
  <PresentationFormat>Widescreen</PresentationFormat>
  <Paragraphs>154</Paragraphs>
  <Slides>24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lastModifiedBy>Sophia Wojahn</cp:lastModifiedBy>
  <cp:revision>23</cp:revision>
  <dcterms:created xsi:type="dcterms:W3CDTF">2022-05-04T13:01:26Z</dcterms:created>
  <dcterms:modified xsi:type="dcterms:W3CDTF">2024-07-18T01:58:16Z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  <property fmtid="{D5CDD505-2E9C-101B-9397-08002B2CF9AE}" pid="3" name="MediaServiceImageTags">
    <vt:lpwstr/>
  </property>
</Properties>
</file>