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7"/>
  </p:notesMasterIdLst>
  <p:sldIdLst>
    <p:sldId id="282" r:id="rId5"/>
    <p:sldId id="261" r:id="rId6"/>
    <p:sldId id="257" r:id="rId7"/>
    <p:sldId id="262" r:id="rId8"/>
    <p:sldId id="280" r:id="rId9"/>
    <p:sldId id="275" r:id="rId10"/>
    <p:sldId id="279" r:id="rId11"/>
    <p:sldId id="277" r:id="rId12"/>
    <p:sldId id="258" r:id="rId13"/>
    <p:sldId id="276" r:id="rId14"/>
    <p:sldId id="259" r:id="rId15"/>
    <p:sldId id="263" r:id="rId16"/>
    <p:sldId id="264" r:id="rId17"/>
    <p:sldId id="265" r:id="rId18"/>
    <p:sldId id="266" r:id="rId19"/>
    <p:sldId id="267" r:id="rId20"/>
    <p:sldId id="269" r:id="rId21"/>
    <p:sldId id="270" r:id="rId22"/>
    <p:sldId id="271" r:id="rId23"/>
    <p:sldId id="272" r:id="rId24"/>
    <p:sldId id="273" r:id="rId25"/>
    <p:sldId id="260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563"/>
    <a:srgbClr val="DED9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AA0FC5-D773-1642-9D1F-E2459F239AEC}" v="1" dt="2024-07-18T19:11:24.520"/>
    <p1510:client id="{72AB9419-AB33-F82E-F4BD-247AB21FD98C}" v="3" dt="2024-07-18T01:27:03.555"/>
    <p1510:client id="{D4E89C41-5504-B4D3-23AB-D0B75C63C96F}" v="2" dt="2024-07-18T01:56:53.53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7"/>
    <p:restoredTop sz="94603"/>
  </p:normalViewPr>
  <p:slideViewPr>
    <p:cSldViewPr snapToGrid="0">
      <p:cViewPr varScale="1">
        <p:scale>
          <a:sx n="127" d="100"/>
          <a:sy n="127" d="100"/>
        </p:scale>
        <p:origin x="23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a Wojahn" userId="S::sophia.wojahn@akoyago.com::5977cf0b-2d35-472f-9fc1-27e7243bd7cb" providerId="AD" clId="Web-{9D58686D-7EAA-54BC-AF26-7689700C8401}"/>
    <pc:docChg chg="modSld">
      <pc:chgData name="Sophia Wojahn" userId="S::sophia.wojahn@akoyago.com::5977cf0b-2d35-472f-9fc1-27e7243bd7cb" providerId="AD" clId="Web-{9D58686D-7EAA-54BC-AF26-7689700C8401}" dt="2024-07-15T23:32:05.487" v="7" actId="20577"/>
      <pc:docMkLst>
        <pc:docMk/>
      </pc:docMkLst>
      <pc:sldChg chg="modSp">
        <pc:chgData name="Sophia Wojahn" userId="S::sophia.wojahn@akoyago.com::5977cf0b-2d35-472f-9fc1-27e7243bd7cb" providerId="AD" clId="Web-{9D58686D-7EAA-54BC-AF26-7689700C8401}" dt="2024-07-15T23:32:05.487" v="7" actId="20577"/>
        <pc:sldMkLst>
          <pc:docMk/>
          <pc:sldMk cId="2431108354" sldId="260"/>
        </pc:sldMkLst>
        <pc:spChg chg="mod">
          <ac:chgData name="Sophia Wojahn" userId="S::sophia.wojahn@akoyago.com::5977cf0b-2d35-472f-9fc1-27e7243bd7cb" providerId="AD" clId="Web-{9D58686D-7EAA-54BC-AF26-7689700C8401}" dt="2024-07-15T23:32:05.487" v="7" actId="20577"/>
          <ac:spMkLst>
            <pc:docMk/>
            <pc:sldMk cId="2431108354" sldId="260"/>
            <ac:spMk id="8" creationId="{2934FC33-1599-F242-B7BD-2088616822C2}"/>
          </ac:spMkLst>
        </pc:spChg>
      </pc:sldChg>
    </pc:docChg>
  </pc:docChgLst>
  <pc:docChgLst>
    <pc:chgData name="jjaeger@eriecommunityfoundation.org" userId="S::urn:spo:guest#jjaeger@eriecommunityfoundation.org::" providerId="AD" clId="Web-{C6BBCB95-D4B0-E452-3060-4B54BE7E2A55}"/>
    <pc:docChg chg="modSld">
      <pc:chgData name="jjaeger@eriecommunityfoundation.org" userId="S::urn:spo:guest#jjaeger@eriecommunityfoundation.org::" providerId="AD" clId="Web-{C6BBCB95-D4B0-E452-3060-4B54BE7E2A55}" dt="2024-07-05T16:55:58.057" v="31" actId="1076"/>
      <pc:docMkLst>
        <pc:docMk/>
      </pc:docMkLst>
      <pc:sldChg chg="addSp delSp modSp">
        <pc:chgData name="jjaeger@eriecommunityfoundation.org" userId="S::urn:spo:guest#jjaeger@eriecommunityfoundation.org::" providerId="AD" clId="Web-{C6BBCB95-D4B0-E452-3060-4B54BE7E2A55}" dt="2024-07-05T16:49:51.272" v="10" actId="1076"/>
        <pc:sldMkLst>
          <pc:docMk/>
          <pc:sldMk cId="327137941" sldId="258"/>
        </pc:sldMkLst>
        <pc:spChg chg="add del mod">
          <ac:chgData name="jjaeger@eriecommunityfoundation.org" userId="S::urn:spo:guest#jjaeger@eriecommunityfoundation.org::" providerId="AD" clId="Web-{C6BBCB95-D4B0-E452-3060-4B54BE7E2A55}" dt="2024-07-05T15:56:26.268" v="3"/>
          <ac:spMkLst>
            <pc:docMk/>
            <pc:sldMk cId="327137941" sldId="258"/>
            <ac:spMk id="6" creationId="{0E275AAF-E7E8-E0C3-EFA7-72DC41D09868}"/>
          </ac:spMkLst>
        </pc:spChg>
        <pc:spChg chg="mod">
          <ac:chgData name="jjaeger@eriecommunityfoundation.org" userId="S::urn:spo:guest#jjaeger@eriecommunityfoundation.org::" providerId="AD" clId="Web-{C6BBCB95-D4B0-E452-3060-4B54BE7E2A55}" dt="2024-07-05T16:49:51.272" v="10" actId="1076"/>
          <ac:spMkLst>
            <pc:docMk/>
            <pc:sldMk cId="327137941" sldId="258"/>
            <ac:spMk id="8" creationId="{2934FC33-1599-F242-B7BD-2088616822C2}"/>
          </ac:spMkLst>
        </pc:spChg>
        <pc:picChg chg="add del mod">
          <ac:chgData name="jjaeger@eriecommunityfoundation.org" userId="S::urn:spo:guest#jjaeger@eriecommunityfoundation.org::" providerId="AD" clId="Web-{C6BBCB95-D4B0-E452-3060-4B54BE7E2A55}" dt="2024-07-05T15:56:59.143" v="5"/>
          <ac:picMkLst>
            <pc:docMk/>
            <pc:sldMk cId="327137941" sldId="258"/>
            <ac:picMk id="7" creationId="{DF5594A7-9FAF-EE6A-F118-36F9C64722DA}"/>
          </ac:picMkLst>
        </pc:picChg>
        <pc:picChg chg="add del mod">
          <ac:chgData name="jjaeger@eriecommunityfoundation.org" userId="S::urn:spo:guest#jjaeger@eriecommunityfoundation.org::" providerId="AD" clId="Web-{C6BBCB95-D4B0-E452-3060-4B54BE7E2A55}" dt="2024-07-05T16:38:43.920" v="9"/>
          <ac:picMkLst>
            <pc:docMk/>
            <pc:sldMk cId="327137941" sldId="258"/>
            <ac:picMk id="9" creationId="{DC621C25-B89B-2F2C-44E3-5BF195A1A67E}"/>
          </ac:picMkLst>
        </pc:picChg>
      </pc:sldChg>
      <pc:sldChg chg="modSp">
        <pc:chgData name="jjaeger@eriecommunityfoundation.org" userId="S::urn:spo:guest#jjaeger@eriecommunityfoundation.org::" providerId="AD" clId="Web-{C6BBCB95-D4B0-E452-3060-4B54BE7E2A55}" dt="2024-07-05T16:55:45.854" v="29" actId="1076"/>
        <pc:sldMkLst>
          <pc:docMk/>
          <pc:sldMk cId="2431108354" sldId="260"/>
        </pc:sldMkLst>
        <pc:spChg chg="mod">
          <ac:chgData name="jjaeger@eriecommunityfoundation.org" userId="S::urn:spo:guest#jjaeger@eriecommunityfoundation.org::" providerId="AD" clId="Web-{C6BBCB95-D4B0-E452-3060-4B54BE7E2A55}" dt="2024-07-05T16:55:45.854" v="29" actId="1076"/>
          <ac:spMkLst>
            <pc:docMk/>
            <pc:sldMk cId="2431108354" sldId="260"/>
            <ac:spMk id="2" creationId="{CCCA9EBC-3D5B-DECC-D1A4-F08BC8F90482}"/>
          </ac:spMkLst>
        </pc:spChg>
      </pc:sldChg>
      <pc:sldChg chg="addSp modSp">
        <pc:chgData name="jjaeger@eriecommunityfoundation.org" userId="S::urn:spo:guest#jjaeger@eriecommunityfoundation.org::" providerId="AD" clId="Web-{C6BBCB95-D4B0-E452-3060-4B54BE7E2A55}" dt="2024-07-05T16:55:58.057" v="31" actId="1076"/>
        <pc:sldMkLst>
          <pc:docMk/>
          <pc:sldMk cId="402415081" sldId="269"/>
        </pc:sldMkLst>
        <pc:spChg chg="mod">
          <ac:chgData name="jjaeger@eriecommunityfoundation.org" userId="S::urn:spo:guest#jjaeger@eriecommunityfoundation.org::" providerId="AD" clId="Web-{C6BBCB95-D4B0-E452-3060-4B54BE7E2A55}" dt="2024-07-05T16:52:29.289" v="25" actId="20577"/>
          <ac:spMkLst>
            <pc:docMk/>
            <pc:sldMk cId="402415081" sldId="269"/>
            <ac:spMk id="5" creationId="{1AE04FCE-A422-4C3D-3E3A-B61479795A9F}"/>
          </ac:spMkLst>
        </pc:spChg>
        <pc:picChg chg="add mod">
          <ac:chgData name="jjaeger@eriecommunityfoundation.org" userId="S::urn:spo:guest#jjaeger@eriecommunityfoundation.org::" providerId="AD" clId="Web-{C6BBCB95-D4B0-E452-3060-4B54BE7E2A55}" dt="2024-07-05T16:55:58.057" v="31" actId="1076"/>
          <ac:picMkLst>
            <pc:docMk/>
            <pc:sldMk cId="402415081" sldId="269"/>
            <ac:picMk id="3" creationId="{26617210-B729-4DE4-1A3A-C4FCC450C1AC}"/>
          </ac:picMkLst>
        </pc:picChg>
      </pc:sldChg>
    </pc:docChg>
  </pc:docChgLst>
  <pc:docChgLst>
    <pc:chgData name="jjaeger@eriecommunityfoundation.org" userId="S::urn:spo:guest#jjaeger@eriecommunityfoundation.org::" providerId="AD" clId="Web-{AA394F20-C995-3646-B9DA-B769EBE177E3}"/>
    <pc:docChg chg="modSld sldOrd">
      <pc:chgData name="jjaeger@eriecommunityfoundation.org" userId="S::urn:spo:guest#jjaeger@eriecommunityfoundation.org::" providerId="AD" clId="Web-{AA394F20-C995-3646-B9DA-B769EBE177E3}" dt="2024-06-20T16:21:47.451" v="18" actId="20577"/>
      <pc:docMkLst>
        <pc:docMk/>
      </pc:docMkLst>
      <pc:sldChg chg="ord">
        <pc:chgData name="jjaeger@eriecommunityfoundation.org" userId="S::urn:spo:guest#jjaeger@eriecommunityfoundation.org::" providerId="AD" clId="Web-{AA394F20-C995-3646-B9DA-B769EBE177E3}" dt="2024-06-20T16:20:15.323" v="8"/>
        <pc:sldMkLst>
          <pc:docMk/>
          <pc:sldMk cId="327137941" sldId="258"/>
        </pc:sldMkLst>
      </pc:sldChg>
      <pc:sldChg chg="modSp">
        <pc:chgData name="jjaeger@eriecommunityfoundation.org" userId="S::urn:spo:guest#jjaeger@eriecommunityfoundation.org::" providerId="AD" clId="Web-{AA394F20-C995-3646-B9DA-B769EBE177E3}" dt="2024-06-20T16:21:47.451" v="18" actId="20577"/>
        <pc:sldMkLst>
          <pc:docMk/>
          <pc:sldMk cId="2375670218" sldId="265"/>
        </pc:sldMkLst>
        <pc:spChg chg="mod">
          <ac:chgData name="jjaeger@eriecommunityfoundation.org" userId="S::urn:spo:guest#jjaeger@eriecommunityfoundation.org::" providerId="AD" clId="Web-{AA394F20-C995-3646-B9DA-B769EBE177E3}" dt="2024-06-20T16:21:47.451" v="18" actId="20577"/>
          <ac:spMkLst>
            <pc:docMk/>
            <pc:sldMk cId="2375670218" sldId="265"/>
            <ac:spMk id="8" creationId="{2934FC33-1599-F242-B7BD-2088616822C2}"/>
          </ac:spMkLst>
        </pc:spChg>
      </pc:sldChg>
      <pc:sldChg chg="modSp ord">
        <pc:chgData name="jjaeger@eriecommunityfoundation.org" userId="S::urn:spo:guest#jjaeger@eriecommunityfoundation.org::" providerId="AD" clId="Web-{AA394F20-C995-3646-B9DA-B769EBE177E3}" dt="2024-06-20T16:20:48.605" v="13"/>
        <pc:sldMkLst>
          <pc:docMk/>
          <pc:sldMk cId="2758332506" sldId="276"/>
        </pc:sldMkLst>
        <pc:spChg chg="mod">
          <ac:chgData name="jjaeger@eriecommunityfoundation.org" userId="S::urn:spo:guest#jjaeger@eriecommunityfoundation.org::" providerId="AD" clId="Web-{AA394F20-C995-3646-B9DA-B769EBE177E3}" dt="2024-06-20T16:19:44.306" v="3" actId="20577"/>
          <ac:spMkLst>
            <pc:docMk/>
            <pc:sldMk cId="2758332506" sldId="276"/>
            <ac:spMk id="8" creationId="{2934FC33-1599-F242-B7BD-2088616822C2}"/>
          </ac:spMkLst>
        </pc:spChg>
      </pc:sldChg>
    </pc:docChg>
  </pc:docChgLst>
  <pc:docChgLst>
    <pc:chgData name="Paul Czywczynski" userId="4e9f63bf-b213-40f8-b4f7-09b072d59d56" providerId="ADAL" clId="{B1712F36-401F-43D6-A265-E7F253955333}"/>
    <pc:docChg chg="undo redo custSel addSld delSld modSld">
      <pc:chgData name="Paul Czywczynski" userId="4e9f63bf-b213-40f8-b4f7-09b072d59d56" providerId="ADAL" clId="{B1712F36-401F-43D6-A265-E7F253955333}" dt="2024-07-03T17:07:28.707" v="902" actId="1076"/>
      <pc:docMkLst>
        <pc:docMk/>
      </pc:docMkLst>
      <pc:sldChg chg="del">
        <pc:chgData name="Paul Czywczynski" userId="4e9f63bf-b213-40f8-b4f7-09b072d59d56" providerId="ADAL" clId="{B1712F36-401F-43D6-A265-E7F253955333}" dt="2024-06-27T19:01:10.810" v="32" actId="47"/>
        <pc:sldMkLst>
          <pc:docMk/>
          <pc:sldMk cId="3741217936" sldId="256"/>
        </pc:sldMkLst>
      </pc:sldChg>
      <pc:sldChg chg="modNotesTx">
        <pc:chgData name="Paul Czywczynski" userId="4e9f63bf-b213-40f8-b4f7-09b072d59d56" providerId="ADAL" clId="{B1712F36-401F-43D6-A265-E7F253955333}" dt="2024-06-27T19:01:14.680" v="34"/>
        <pc:sldMkLst>
          <pc:docMk/>
          <pc:sldMk cId="1122624775" sldId="261"/>
        </pc:sldMkLst>
      </pc:sldChg>
      <pc:sldChg chg="addSp modSp mod">
        <pc:chgData name="Paul Czywczynski" userId="4e9f63bf-b213-40f8-b4f7-09b072d59d56" providerId="ADAL" clId="{B1712F36-401F-43D6-A265-E7F253955333}" dt="2024-07-03T17:07:28.707" v="902" actId="1076"/>
        <pc:sldMkLst>
          <pc:docMk/>
          <pc:sldMk cId="2499013494" sldId="262"/>
        </pc:sldMkLst>
        <pc:spChg chg="mod">
          <ac:chgData name="Paul Czywczynski" userId="4e9f63bf-b213-40f8-b4f7-09b072d59d56" providerId="ADAL" clId="{B1712F36-401F-43D6-A265-E7F253955333}" dt="2024-07-03T04:19:11.780" v="80" actId="20577"/>
          <ac:spMkLst>
            <pc:docMk/>
            <pc:sldMk cId="2499013494" sldId="262"/>
            <ac:spMk id="4" creationId="{D70C4DC1-F64A-1743-B34D-E6065145F165}"/>
          </ac:spMkLst>
        </pc:spChg>
        <pc:spChg chg="add mod">
          <ac:chgData name="Paul Czywczynski" userId="4e9f63bf-b213-40f8-b4f7-09b072d59d56" providerId="ADAL" clId="{B1712F36-401F-43D6-A265-E7F253955333}" dt="2024-07-03T17:07:28.707" v="902" actId="1076"/>
          <ac:spMkLst>
            <pc:docMk/>
            <pc:sldMk cId="2499013494" sldId="262"/>
            <ac:spMk id="5" creationId="{4962F90C-69AF-80B3-068F-AE306AA5DA99}"/>
          </ac:spMkLst>
        </pc:spChg>
        <pc:spChg chg="mod">
          <ac:chgData name="Paul Czywczynski" userId="4e9f63bf-b213-40f8-b4f7-09b072d59d56" providerId="ADAL" clId="{B1712F36-401F-43D6-A265-E7F253955333}" dt="2024-07-03T05:05:30.941" v="853" actId="1076"/>
          <ac:spMkLst>
            <pc:docMk/>
            <pc:sldMk cId="2499013494" sldId="262"/>
            <ac:spMk id="8" creationId="{2934FC33-1599-F242-B7BD-2088616822C2}"/>
          </ac:spMkLst>
        </pc:spChg>
      </pc:sldChg>
      <pc:sldChg chg="del">
        <pc:chgData name="Paul Czywczynski" userId="4e9f63bf-b213-40f8-b4f7-09b072d59d56" providerId="ADAL" clId="{B1712F36-401F-43D6-A265-E7F253955333}" dt="2024-06-27T18:46:54.690" v="28" actId="47"/>
        <pc:sldMkLst>
          <pc:docMk/>
          <pc:sldMk cId="2645993837" sldId="274"/>
        </pc:sldMkLst>
      </pc:sldChg>
      <pc:sldChg chg="addSp modSp mod">
        <pc:chgData name="Paul Czywczynski" userId="4e9f63bf-b213-40f8-b4f7-09b072d59d56" providerId="ADAL" clId="{B1712F36-401F-43D6-A265-E7F253955333}" dt="2024-07-03T04:37:14.862" v="462" actId="1076"/>
        <pc:sldMkLst>
          <pc:docMk/>
          <pc:sldMk cId="815588074" sldId="275"/>
        </pc:sldMkLst>
        <pc:spChg chg="mod">
          <ac:chgData name="Paul Czywczynski" userId="4e9f63bf-b213-40f8-b4f7-09b072d59d56" providerId="ADAL" clId="{B1712F36-401F-43D6-A265-E7F253955333}" dt="2024-07-03T04:37:14.862" v="462" actId="1076"/>
          <ac:spMkLst>
            <pc:docMk/>
            <pc:sldMk cId="815588074" sldId="275"/>
            <ac:spMk id="3" creationId="{63665B3A-073A-79ED-3396-2C37E1E51958}"/>
          </ac:spMkLst>
        </pc:spChg>
        <pc:spChg chg="mod">
          <ac:chgData name="Paul Czywczynski" userId="4e9f63bf-b213-40f8-b4f7-09b072d59d56" providerId="ADAL" clId="{B1712F36-401F-43D6-A265-E7F253955333}" dt="2024-07-03T04:22:31.799" v="142" actId="20577"/>
          <ac:spMkLst>
            <pc:docMk/>
            <pc:sldMk cId="815588074" sldId="275"/>
            <ac:spMk id="4" creationId="{D70C4DC1-F64A-1743-B34D-E6065145F165}"/>
          </ac:spMkLst>
        </pc:spChg>
        <pc:spChg chg="add mod">
          <ac:chgData name="Paul Czywczynski" userId="4e9f63bf-b213-40f8-b4f7-09b072d59d56" providerId="ADAL" clId="{B1712F36-401F-43D6-A265-E7F253955333}" dt="2024-07-03T04:37:03.519" v="460" actId="1076"/>
          <ac:spMkLst>
            <pc:docMk/>
            <pc:sldMk cId="815588074" sldId="275"/>
            <ac:spMk id="5" creationId="{81EDDE65-6E8B-91A9-A5B1-B7330B3B1F57}"/>
          </ac:spMkLst>
        </pc:spChg>
        <pc:spChg chg="mod">
          <ac:chgData name="Paul Czywczynski" userId="4e9f63bf-b213-40f8-b4f7-09b072d59d56" providerId="ADAL" clId="{B1712F36-401F-43D6-A265-E7F253955333}" dt="2024-07-03T04:36:38.769" v="455" actId="948"/>
          <ac:spMkLst>
            <pc:docMk/>
            <pc:sldMk cId="815588074" sldId="275"/>
            <ac:spMk id="8" creationId="{2934FC33-1599-F242-B7BD-2088616822C2}"/>
          </ac:spMkLst>
        </pc:spChg>
      </pc:sldChg>
      <pc:sldChg chg="addSp delSp modSp mod">
        <pc:chgData name="Paul Czywczynski" userId="4e9f63bf-b213-40f8-b4f7-09b072d59d56" providerId="ADAL" clId="{B1712F36-401F-43D6-A265-E7F253955333}" dt="2024-07-03T05:07:52.390" v="888" actId="1076"/>
        <pc:sldMkLst>
          <pc:docMk/>
          <pc:sldMk cId="2448674202" sldId="277"/>
        </pc:sldMkLst>
        <pc:spChg chg="mod">
          <ac:chgData name="Paul Czywczynski" userId="4e9f63bf-b213-40f8-b4f7-09b072d59d56" providerId="ADAL" clId="{B1712F36-401F-43D6-A265-E7F253955333}" dt="2024-07-03T05:07:38.319" v="886" actId="1076"/>
          <ac:spMkLst>
            <pc:docMk/>
            <pc:sldMk cId="2448674202" sldId="277"/>
            <ac:spMk id="3" creationId="{F3A4C3F4-A72E-22D0-7BEA-57A2BA04C546}"/>
          </ac:spMkLst>
        </pc:spChg>
        <pc:spChg chg="mod">
          <ac:chgData name="Paul Czywczynski" userId="4e9f63bf-b213-40f8-b4f7-09b072d59d56" providerId="ADAL" clId="{B1712F36-401F-43D6-A265-E7F253955333}" dt="2024-07-03T05:06:14.638" v="877" actId="20577"/>
          <ac:spMkLst>
            <pc:docMk/>
            <pc:sldMk cId="2448674202" sldId="277"/>
            <ac:spMk id="4" creationId="{D70C4DC1-F64A-1743-B34D-E6065145F165}"/>
          </ac:spMkLst>
        </pc:spChg>
        <pc:spChg chg="add del mod">
          <ac:chgData name="Paul Czywczynski" userId="4e9f63bf-b213-40f8-b4f7-09b072d59d56" providerId="ADAL" clId="{B1712F36-401F-43D6-A265-E7F253955333}" dt="2024-07-03T04:50:40.401" v="561"/>
          <ac:spMkLst>
            <pc:docMk/>
            <pc:sldMk cId="2448674202" sldId="277"/>
            <ac:spMk id="6" creationId="{B70E54C8-E4A3-E9E0-05B4-E5811B03C254}"/>
          </ac:spMkLst>
        </pc:spChg>
        <pc:spChg chg="add mod">
          <ac:chgData name="Paul Czywczynski" userId="4e9f63bf-b213-40f8-b4f7-09b072d59d56" providerId="ADAL" clId="{B1712F36-401F-43D6-A265-E7F253955333}" dt="2024-07-03T05:04:54.029" v="852" actId="1076"/>
          <ac:spMkLst>
            <pc:docMk/>
            <pc:sldMk cId="2448674202" sldId="277"/>
            <ac:spMk id="7" creationId="{9B5293FD-A727-78EB-548D-1B0E963D615E}"/>
          </ac:spMkLst>
        </pc:spChg>
        <pc:spChg chg="del">
          <ac:chgData name="Paul Czywczynski" userId="4e9f63bf-b213-40f8-b4f7-09b072d59d56" providerId="ADAL" clId="{B1712F36-401F-43D6-A265-E7F253955333}" dt="2024-07-03T04:50:18.905" v="555" actId="478"/>
          <ac:spMkLst>
            <pc:docMk/>
            <pc:sldMk cId="2448674202" sldId="277"/>
            <ac:spMk id="8" creationId="{2934FC33-1599-F242-B7BD-2088616822C2}"/>
          </ac:spMkLst>
        </pc:spChg>
        <pc:picChg chg="add del">
          <ac:chgData name="Paul Czywczynski" userId="4e9f63bf-b213-40f8-b4f7-09b072d59d56" providerId="ADAL" clId="{B1712F36-401F-43D6-A265-E7F253955333}" dt="2024-07-03T04:58:44.294" v="598" actId="478"/>
          <ac:picMkLst>
            <pc:docMk/>
            <pc:sldMk cId="2448674202" sldId="277"/>
            <ac:picMk id="1026" creationId="{531ADEF3-DA55-8AF5-FD68-EF0773FCF1BC}"/>
          </ac:picMkLst>
        </pc:picChg>
        <pc:picChg chg="add mod">
          <ac:chgData name="Paul Czywczynski" userId="4e9f63bf-b213-40f8-b4f7-09b072d59d56" providerId="ADAL" clId="{B1712F36-401F-43D6-A265-E7F253955333}" dt="2024-07-03T05:07:52.390" v="888" actId="1076"/>
          <ac:picMkLst>
            <pc:docMk/>
            <pc:sldMk cId="2448674202" sldId="277"/>
            <ac:picMk id="1028" creationId="{4C700A0B-34C6-148B-8980-BF11B5D24CAF}"/>
          </ac:picMkLst>
        </pc:picChg>
      </pc:sldChg>
      <pc:sldChg chg="del">
        <pc:chgData name="Paul Czywczynski" userId="4e9f63bf-b213-40f8-b4f7-09b072d59d56" providerId="ADAL" clId="{B1712F36-401F-43D6-A265-E7F253955333}" dt="2024-06-27T19:01:11.353" v="33" actId="47"/>
        <pc:sldMkLst>
          <pc:docMk/>
          <pc:sldMk cId="1625965194" sldId="278"/>
        </pc:sldMkLst>
      </pc:sldChg>
      <pc:sldChg chg="modSp add mod">
        <pc:chgData name="Paul Czywczynski" userId="4e9f63bf-b213-40f8-b4f7-09b072d59d56" providerId="ADAL" clId="{B1712F36-401F-43D6-A265-E7F253955333}" dt="2024-07-03T05:06:10.443" v="874" actId="20577"/>
        <pc:sldMkLst>
          <pc:docMk/>
          <pc:sldMk cId="1933007092" sldId="278"/>
        </pc:sldMkLst>
        <pc:spChg chg="mod">
          <ac:chgData name="Paul Czywczynski" userId="4e9f63bf-b213-40f8-b4f7-09b072d59d56" providerId="ADAL" clId="{B1712F36-401F-43D6-A265-E7F253955333}" dt="2024-07-03T04:21:33.411" v="116" actId="20577"/>
          <ac:spMkLst>
            <pc:docMk/>
            <pc:sldMk cId="1933007092" sldId="278"/>
            <ac:spMk id="4" creationId="{D70C4DC1-F64A-1743-B34D-E6065145F165}"/>
          </ac:spMkLst>
        </pc:spChg>
        <pc:spChg chg="mod">
          <ac:chgData name="Paul Czywczynski" userId="4e9f63bf-b213-40f8-b4f7-09b072d59d56" providerId="ADAL" clId="{B1712F36-401F-43D6-A265-E7F253955333}" dt="2024-07-03T05:06:10.443" v="874" actId="20577"/>
          <ac:spMkLst>
            <pc:docMk/>
            <pc:sldMk cId="1933007092" sldId="278"/>
            <ac:spMk id="8" creationId="{2934FC33-1599-F242-B7BD-2088616822C2}"/>
          </ac:spMkLst>
        </pc:spChg>
      </pc:sldChg>
      <pc:sldChg chg="modSp add del mod">
        <pc:chgData name="Paul Czywczynski" userId="4e9f63bf-b213-40f8-b4f7-09b072d59d56" providerId="ADAL" clId="{B1712F36-401F-43D6-A265-E7F253955333}" dt="2024-06-27T18:35:54.219" v="27" actId="47"/>
        <pc:sldMkLst>
          <pc:docMk/>
          <pc:sldMk cId="761176447" sldId="279"/>
        </pc:sldMkLst>
        <pc:spChg chg="mod">
          <ac:chgData name="Paul Czywczynski" userId="4e9f63bf-b213-40f8-b4f7-09b072d59d56" providerId="ADAL" clId="{B1712F36-401F-43D6-A265-E7F253955333}" dt="2024-06-27T18:35:23.679" v="26" actId="20577"/>
          <ac:spMkLst>
            <pc:docMk/>
            <pc:sldMk cId="761176447" sldId="279"/>
            <ac:spMk id="8" creationId="{2934FC33-1599-F242-B7BD-2088616822C2}"/>
          </ac:spMkLst>
        </pc:spChg>
      </pc:sldChg>
      <pc:sldChg chg="addSp delSp modSp add mod">
        <pc:chgData name="Paul Czywczynski" userId="4e9f63bf-b213-40f8-b4f7-09b072d59d56" providerId="ADAL" clId="{B1712F36-401F-43D6-A265-E7F253955333}" dt="2024-07-03T05:07:18.102" v="883" actId="404"/>
        <pc:sldMkLst>
          <pc:docMk/>
          <pc:sldMk cId="2950889939" sldId="279"/>
        </pc:sldMkLst>
        <pc:spChg chg="mod">
          <ac:chgData name="Paul Czywczynski" userId="4e9f63bf-b213-40f8-b4f7-09b072d59d56" providerId="ADAL" clId="{B1712F36-401F-43D6-A265-E7F253955333}" dt="2024-07-03T05:07:18.102" v="883" actId="404"/>
          <ac:spMkLst>
            <pc:docMk/>
            <pc:sldMk cId="2950889939" sldId="279"/>
            <ac:spMk id="3" creationId="{63665B3A-073A-79ED-3396-2C37E1E51958}"/>
          </ac:spMkLst>
        </pc:spChg>
        <pc:spChg chg="add del mod">
          <ac:chgData name="Paul Czywczynski" userId="4e9f63bf-b213-40f8-b4f7-09b072d59d56" providerId="ADAL" clId="{B1712F36-401F-43D6-A265-E7F253955333}" dt="2024-07-03T04:44:55.834" v="503"/>
          <ac:spMkLst>
            <pc:docMk/>
            <pc:sldMk cId="2950889939" sldId="279"/>
            <ac:spMk id="5" creationId="{934BAC31-3500-906A-3051-D0067DA05FC8}"/>
          </ac:spMkLst>
        </pc:spChg>
        <pc:spChg chg="add mod">
          <ac:chgData name="Paul Czywczynski" userId="4e9f63bf-b213-40f8-b4f7-09b072d59d56" providerId="ADAL" clId="{B1712F36-401F-43D6-A265-E7F253955333}" dt="2024-07-03T05:07:18.102" v="883" actId="404"/>
          <ac:spMkLst>
            <pc:docMk/>
            <pc:sldMk cId="2950889939" sldId="279"/>
            <ac:spMk id="6" creationId="{D74F7324-1153-86D7-28FE-19B203736DED}"/>
          </ac:spMkLst>
        </pc:spChg>
        <pc:spChg chg="mod">
          <ac:chgData name="Paul Czywczynski" userId="4e9f63bf-b213-40f8-b4f7-09b072d59d56" providerId="ADAL" clId="{B1712F36-401F-43D6-A265-E7F253955333}" dt="2024-07-03T04:49:02.635" v="528" actId="20577"/>
          <ac:spMkLst>
            <pc:docMk/>
            <pc:sldMk cId="2950889939" sldId="279"/>
            <ac:spMk id="8" creationId="{2934FC33-1599-F242-B7BD-2088616822C2}"/>
          </ac:spMkLst>
        </pc:spChg>
      </pc:sldChg>
    </pc:docChg>
  </pc:docChgLst>
  <pc:docChgLst>
    <pc:chgData clId="Web-{76C57CB0-BF85-DAA8-8D6C-512F572827F3}"/>
    <pc:docChg chg="addSld">
      <pc:chgData name="" userId="" providerId="" clId="Web-{76C57CB0-BF85-DAA8-8D6C-512F572827F3}" dt="2024-06-11T09:53:00.736" v="0"/>
      <pc:docMkLst>
        <pc:docMk/>
      </pc:docMkLst>
      <pc:sldChg chg="add replId">
        <pc:chgData name="" userId="" providerId="" clId="Web-{76C57CB0-BF85-DAA8-8D6C-512F572827F3}" dt="2024-06-11T09:53:00.736" v="0"/>
        <pc:sldMkLst>
          <pc:docMk/>
          <pc:sldMk cId="1625965194" sldId="278"/>
        </pc:sldMkLst>
      </pc:sldChg>
    </pc:docChg>
  </pc:docChgLst>
  <pc:docChgLst>
    <pc:chgData name="Paul Czywczynski" userId="4e9f63bf-b213-40f8-b4f7-09b072d59d56" providerId="ADAL" clId="{1BAA0FC5-D773-1642-9D1F-E2459F239AEC}"/>
    <pc:docChg chg="modSld">
      <pc:chgData name="Paul Czywczynski" userId="4e9f63bf-b213-40f8-b4f7-09b072d59d56" providerId="ADAL" clId="{1BAA0FC5-D773-1642-9D1F-E2459F239AEC}" dt="2024-07-18T19:12:08.107" v="3" actId="948"/>
      <pc:docMkLst>
        <pc:docMk/>
      </pc:docMkLst>
      <pc:sldChg chg="modSp mod">
        <pc:chgData name="Paul Czywczynski" userId="4e9f63bf-b213-40f8-b4f7-09b072d59d56" providerId="ADAL" clId="{1BAA0FC5-D773-1642-9D1F-E2459F239AEC}" dt="2024-07-18T19:12:08.107" v="3" actId="948"/>
        <pc:sldMkLst>
          <pc:docMk/>
          <pc:sldMk cId="2448674202" sldId="277"/>
        </pc:sldMkLst>
        <pc:spChg chg="mod">
          <ac:chgData name="Paul Czywczynski" userId="4e9f63bf-b213-40f8-b4f7-09b072d59d56" providerId="ADAL" clId="{1BAA0FC5-D773-1642-9D1F-E2459F239AEC}" dt="2024-07-18T19:12:08.107" v="3" actId="948"/>
          <ac:spMkLst>
            <pc:docMk/>
            <pc:sldMk cId="2448674202" sldId="277"/>
            <ac:spMk id="7" creationId="{9B5293FD-A727-78EB-548D-1B0E963D615E}"/>
          </ac:spMkLst>
        </pc:spChg>
        <pc:picChg chg="mod">
          <ac:chgData name="Paul Czywczynski" userId="4e9f63bf-b213-40f8-b4f7-09b072d59d56" providerId="ADAL" clId="{1BAA0FC5-D773-1642-9D1F-E2459F239AEC}" dt="2024-07-18T19:11:24.520" v="0" actId="1076"/>
          <ac:picMkLst>
            <pc:docMk/>
            <pc:sldMk cId="2448674202" sldId="277"/>
            <ac:picMk id="1028" creationId="{4C700A0B-34C6-148B-8980-BF11B5D24CAF}"/>
          </ac:picMkLst>
        </pc:picChg>
      </pc:sldChg>
    </pc:docChg>
  </pc:docChgLst>
  <pc:docChgLst>
    <pc:chgData name="Sophia Wojahn" userId="5977cf0b-2d35-472f-9fc1-27e7243bd7cb" providerId="ADAL" clId="{88EADBF4-A91E-48DF-9E40-944AA38D304C}"/>
    <pc:docChg chg="undo custSel addSld delSld modSld sldOrd">
      <pc:chgData name="Sophia Wojahn" userId="5977cf0b-2d35-472f-9fc1-27e7243bd7cb" providerId="ADAL" clId="{88EADBF4-A91E-48DF-9E40-944AA38D304C}" dt="2024-07-15T21:17:04.192" v="931" actId="1076"/>
      <pc:docMkLst>
        <pc:docMk/>
      </pc:docMkLst>
      <pc:sldChg chg="modSp mod">
        <pc:chgData name="Sophia Wojahn" userId="5977cf0b-2d35-472f-9fc1-27e7243bd7cb" providerId="ADAL" clId="{88EADBF4-A91E-48DF-9E40-944AA38D304C}" dt="2024-07-15T20:33:52.043" v="102" actId="20577"/>
        <pc:sldMkLst>
          <pc:docMk/>
          <pc:sldMk cId="1199068948" sldId="257"/>
        </pc:sldMkLst>
        <pc:spChg chg="mod">
          <ac:chgData name="Sophia Wojahn" userId="5977cf0b-2d35-472f-9fc1-27e7243bd7cb" providerId="ADAL" clId="{88EADBF4-A91E-48DF-9E40-944AA38D304C}" dt="2024-07-15T20:32:44.795" v="2" actId="1076"/>
          <ac:spMkLst>
            <pc:docMk/>
            <pc:sldMk cId="1199068948" sldId="257"/>
            <ac:spMk id="4" creationId="{D70C4DC1-F64A-1743-B34D-E6065145F165}"/>
          </ac:spMkLst>
        </pc:spChg>
        <pc:spChg chg="mod">
          <ac:chgData name="Sophia Wojahn" userId="5977cf0b-2d35-472f-9fc1-27e7243bd7cb" providerId="ADAL" clId="{88EADBF4-A91E-48DF-9E40-944AA38D304C}" dt="2024-07-15T20:33:52.043" v="102" actId="20577"/>
          <ac:spMkLst>
            <pc:docMk/>
            <pc:sldMk cId="1199068948" sldId="257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88EADBF4-A91E-48DF-9E40-944AA38D304C}" dt="2024-07-15T20:40:05.766" v="250" actId="1076"/>
        <pc:sldMkLst>
          <pc:docMk/>
          <pc:sldMk cId="327137941" sldId="258"/>
        </pc:sldMkLst>
        <pc:spChg chg="mod">
          <ac:chgData name="Sophia Wojahn" userId="5977cf0b-2d35-472f-9fc1-27e7243bd7cb" providerId="ADAL" clId="{88EADBF4-A91E-48DF-9E40-944AA38D304C}" dt="2024-07-15T20:39:49.781" v="247"/>
          <ac:spMkLst>
            <pc:docMk/>
            <pc:sldMk cId="327137941" sldId="258"/>
            <ac:spMk id="4" creationId="{D70C4DC1-F64A-1743-B34D-E6065145F165}"/>
          </ac:spMkLst>
        </pc:spChg>
        <pc:spChg chg="mod">
          <ac:chgData name="Sophia Wojahn" userId="5977cf0b-2d35-472f-9fc1-27e7243bd7cb" providerId="ADAL" clId="{88EADBF4-A91E-48DF-9E40-944AA38D304C}" dt="2024-07-15T20:40:05.766" v="250" actId="1076"/>
          <ac:spMkLst>
            <pc:docMk/>
            <pc:sldMk cId="327137941" sldId="258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88EADBF4-A91E-48DF-9E40-944AA38D304C}" dt="2024-07-15T20:41:23.537" v="274"/>
        <pc:sldMkLst>
          <pc:docMk/>
          <pc:sldMk cId="2075923487" sldId="259"/>
        </pc:sldMkLst>
        <pc:spChg chg="mod">
          <ac:chgData name="Sophia Wojahn" userId="5977cf0b-2d35-472f-9fc1-27e7243bd7cb" providerId="ADAL" clId="{88EADBF4-A91E-48DF-9E40-944AA38D304C}" dt="2024-07-15T20:41:23.537" v="274"/>
          <ac:spMkLst>
            <pc:docMk/>
            <pc:sldMk cId="2075923487" sldId="259"/>
            <ac:spMk id="4" creationId="{D70C4DC1-F64A-1743-B34D-E6065145F165}"/>
          </ac:spMkLst>
        </pc:spChg>
        <pc:spChg chg="mod">
          <ac:chgData name="Sophia Wojahn" userId="5977cf0b-2d35-472f-9fc1-27e7243bd7cb" providerId="ADAL" clId="{88EADBF4-A91E-48DF-9E40-944AA38D304C}" dt="2024-07-15T20:41:10.953" v="270" actId="20577"/>
          <ac:spMkLst>
            <pc:docMk/>
            <pc:sldMk cId="2075923487" sldId="259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88EADBF4-A91E-48DF-9E40-944AA38D304C}" dt="2024-07-15T21:15:58.351" v="907" actId="1076"/>
        <pc:sldMkLst>
          <pc:docMk/>
          <pc:sldMk cId="2431108354" sldId="260"/>
        </pc:sldMkLst>
        <pc:spChg chg="mod">
          <ac:chgData name="Sophia Wojahn" userId="5977cf0b-2d35-472f-9fc1-27e7243bd7cb" providerId="ADAL" clId="{88EADBF4-A91E-48DF-9E40-944AA38D304C}" dt="2024-07-15T21:14:18.414" v="788"/>
          <ac:spMkLst>
            <pc:docMk/>
            <pc:sldMk cId="2431108354" sldId="260"/>
            <ac:spMk id="4" creationId="{D70C4DC1-F64A-1743-B34D-E6065145F165}"/>
          </ac:spMkLst>
        </pc:spChg>
        <pc:spChg chg="mod">
          <ac:chgData name="Sophia Wojahn" userId="5977cf0b-2d35-472f-9fc1-27e7243bd7cb" providerId="ADAL" clId="{88EADBF4-A91E-48DF-9E40-944AA38D304C}" dt="2024-07-15T21:15:58.351" v="907" actId="1076"/>
          <ac:spMkLst>
            <pc:docMk/>
            <pc:sldMk cId="2431108354" sldId="260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88EADBF4-A91E-48DF-9E40-944AA38D304C}" dt="2024-07-15T20:34:59.817" v="116" actId="207"/>
        <pc:sldMkLst>
          <pc:docMk/>
          <pc:sldMk cId="2499013494" sldId="262"/>
        </pc:sldMkLst>
        <pc:spChg chg="mod">
          <ac:chgData name="Sophia Wojahn" userId="5977cf0b-2d35-472f-9fc1-27e7243bd7cb" providerId="ADAL" clId="{88EADBF4-A91E-48DF-9E40-944AA38D304C}" dt="2024-07-15T20:34:08.722" v="106" actId="1076"/>
          <ac:spMkLst>
            <pc:docMk/>
            <pc:sldMk cId="2499013494" sldId="262"/>
            <ac:spMk id="4" creationId="{D70C4DC1-F64A-1743-B34D-E6065145F165}"/>
          </ac:spMkLst>
        </pc:spChg>
        <pc:spChg chg="mod">
          <ac:chgData name="Sophia Wojahn" userId="5977cf0b-2d35-472f-9fc1-27e7243bd7cb" providerId="ADAL" clId="{88EADBF4-A91E-48DF-9E40-944AA38D304C}" dt="2024-07-15T20:34:59.817" v="116" actId="207"/>
          <ac:spMkLst>
            <pc:docMk/>
            <pc:sldMk cId="2499013494" sldId="262"/>
            <ac:spMk id="5" creationId="{4962F90C-69AF-80B3-068F-AE306AA5DA99}"/>
          </ac:spMkLst>
        </pc:spChg>
        <pc:spChg chg="mod">
          <ac:chgData name="Sophia Wojahn" userId="5977cf0b-2d35-472f-9fc1-27e7243bd7cb" providerId="ADAL" clId="{88EADBF4-A91E-48DF-9E40-944AA38D304C}" dt="2024-07-15T20:34:57.272" v="115" actId="207"/>
          <ac:spMkLst>
            <pc:docMk/>
            <pc:sldMk cId="2499013494" sldId="262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88EADBF4-A91E-48DF-9E40-944AA38D304C}" dt="2024-07-15T20:42:06.328" v="288" actId="1076"/>
        <pc:sldMkLst>
          <pc:docMk/>
          <pc:sldMk cId="3317309857" sldId="263"/>
        </pc:sldMkLst>
        <pc:spChg chg="mod">
          <ac:chgData name="Sophia Wojahn" userId="5977cf0b-2d35-472f-9fc1-27e7243bd7cb" providerId="ADAL" clId="{88EADBF4-A91E-48DF-9E40-944AA38D304C}" dt="2024-07-15T20:41:40.507" v="278" actId="2711"/>
          <ac:spMkLst>
            <pc:docMk/>
            <pc:sldMk cId="3317309857" sldId="263"/>
            <ac:spMk id="4" creationId="{D70C4DC1-F64A-1743-B34D-E6065145F165}"/>
          </ac:spMkLst>
        </pc:spChg>
        <pc:spChg chg="mod">
          <ac:chgData name="Sophia Wojahn" userId="5977cf0b-2d35-472f-9fc1-27e7243bd7cb" providerId="ADAL" clId="{88EADBF4-A91E-48DF-9E40-944AA38D304C}" dt="2024-07-15T20:42:06.328" v="288" actId="1076"/>
          <ac:spMkLst>
            <pc:docMk/>
            <pc:sldMk cId="3317309857" sldId="263"/>
            <ac:spMk id="8" creationId="{2934FC33-1599-F242-B7BD-2088616822C2}"/>
          </ac:spMkLst>
        </pc:spChg>
      </pc:sldChg>
      <pc:sldChg chg="addSp delSp modSp mod">
        <pc:chgData name="Sophia Wojahn" userId="5977cf0b-2d35-472f-9fc1-27e7243bd7cb" providerId="ADAL" clId="{88EADBF4-A91E-48DF-9E40-944AA38D304C}" dt="2024-07-15T20:49:36.206" v="445" actId="120"/>
        <pc:sldMkLst>
          <pc:docMk/>
          <pc:sldMk cId="292579927" sldId="264"/>
        </pc:sldMkLst>
        <pc:spChg chg="del">
          <ac:chgData name="Sophia Wojahn" userId="5977cf0b-2d35-472f-9fc1-27e7243bd7cb" providerId="ADAL" clId="{88EADBF4-A91E-48DF-9E40-944AA38D304C}" dt="2024-07-15T20:42:27.403" v="294" actId="478"/>
          <ac:spMkLst>
            <pc:docMk/>
            <pc:sldMk cId="292579927" sldId="264"/>
            <ac:spMk id="4" creationId="{D70C4DC1-F64A-1743-B34D-E6065145F165}"/>
          </ac:spMkLst>
        </pc:spChg>
        <pc:spChg chg="add mod">
          <ac:chgData name="Sophia Wojahn" userId="5977cf0b-2d35-472f-9fc1-27e7243bd7cb" providerId="ADAL" clId="{88EADBF4-A91E-48DF-9E40-944AA38D304C}" dt="2024-07-15T20:42:48.671" v="346"/>
          <ac:spMkLst>
            <pc:docMk/>
            <pc:sldMk cId="292579927" sldId="264"/>
            <ac:spMk id="5" creationId="{498AEC31-301E-7BE6-AFB8-385D9CCF0DEF}"/>
          </ac:spMkLst>
        </pc:spChg>
        <pc:spChg chg="add mod">
          <ac:chgData name="Sophia Wojahn" userId="5977cf0b-2d35-472f-9fc1-27e7243bd7cb" providerId="ADAL" clId="{88EADBF4-A91E-48DF-9E40-944AA38D304C}" dt="2024-07-15T20:42:17.830" v="290"/>
          <ac:spMkLst>
            <pc:docMk/>
            <pc:sldMk cId="292579927" sldId="264"/>
            <ac:spMk id="6" creationId="{483FC412-B93F-920C-50A7-DF9F81CA08FA}"/>
          </ac:spMkLst>
        </pc:spChg>
        <pc:spChg chg="mod">
          <ac:chgData name="Sophia Wojahn" userId="5977cf0b-2d35-472f-9fc1-27e7243bd7cb" providerId="ADAL" clId="{88EADBF4-A91E-48DF-9E40-944AA38D304C}" dt="2024-07-15T20:44:55.322" v="382" actId="12"/>
          <ac:spMkLst>
            <pc:docMk/>
            <pc:sldMk cId="292579927" sldId="264"/>
            <ac:spMk id="8" creationId="{2934FC33-1599-F242-B7BD-2088616822C2}"/>
          </ac:spMkLst>
        </pc:spChg>
        <pc:graphicFrameChg chg="mod modGraphic">
          <ac:chgData name="Sophia Wojahn" userId="5977cf0b-2d35-472f-9fc1-27e7243bd7cb" providerId="ADAL" clId="{88EADBF4-A91E-48DF-9E40-944AA38D304C}" dt="2024-07-15T20:49:36.206" v="445" actId="120"/>
          <ac:graphicFrameMkLst>
            <pc:docMk/>
            <pc:sldMk cId="292579927" sldId="264"/>
            <ac:graphicFrameMk id="3" creationId="{9CB51C8A-ECB5-187F-9DCD-A678A74842D9}"/>
          </ac:graphicFrameMkLst>
        </pc:graphicFrameChg>
      </pc:sldChg>
      <pc:sldChg chg="addSp delSp modSp mod">
        <pc:chgData name="Sophia Wojahn" userId="5977cf0b-2d35-472f-9fc1-27e7243bd7cb" providerId="ADAL" clId="{88EADBF4-A91E-48DF-9E40-944AA38D304C}" dt="2024-07-15T20:47:31.230" v="441" actId="1035"/>
        <pc:sldMkLst>
          <pc:docMk/>
          <pc:sldMk cId="2375670218" sldId="265"/>
        </pc:sldMkLst>
        <pc:spChg chg="add mod">
          <ac:chgData name="Sophia Wojahn" userId="5977cf0b-2d35-472f-9fc1-27e7243bd7cb" providerId="ADAL" clId="{88EADBF4-A91E-48DF-9E40-944AA38D304C}" dt="2024-07-15T20:46:05.736" v="394" actId="14100"/>
          <ac:spMkLst>
            <pc:docMk/>
            <pc:sldMk cId="2375670218" sldId="265"/>
            <ac:spMk id="3" creationId="{08D57F38-59BC-3F23-52D3-E4C24DB512CE}"/>
          </ac:spMkLst>
        </pc:spChg>
        <pc:spChg chg="del">
          <ac:chgData name="Sophia Wojahn" userId="5977cf0b-2d35-472f-9fc1-27e7243bd7cb" providerId="ADAL" clId="{88EADBF4-A91E-48DF-9E40-944AA38D304C}" dt="2024-07-15T20:45:57.129" v="391" actId="478"/>
          <ac:spMkLst>
            <pc:docMk/>
            <pc:sldMk cId="2375670218" sldId="265"/>
            <ac:spMk id="4" creationId="{D70C4DC1-F64A-1743-B34D-E6065145F165}"/>
          </ac:spMkLst>
        </pc:spChg>
        <pc:spChg chg="mod">
          <ac:chgData name="Sophia Wojahn" userId="5977cf0b-2d35-472f-9fc1-27e7243bd7cb" providerId="ADAL" clId="{88EADBF4-A91E-48DF-9E40-944AA38D304C}" dt="2024-07-15T20:47:31.230" v="441" actId="1035"/>
          <ac:spMkLst>
            <pc:docMk/>
            <pc:sldMk cId="2375670218" sldId="265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88EADBF4-A91E-48DF-9E40-944AA38D304C}" dt="2024-07-15T21:05:24.959" v="651" actId="255"/>
        <pc:sldMkLst>
          <pc:docMk/>
          <pc:sldMk cId="2861817403" sldId="266"/>
        </pc:sldMkLst>
        <pc:spChg chg="mod">
          <ac:chgData name="Sophia Wojahn" userId="5977cf0b-2d35-472f-9fc1-27e7243bd7cb" providerId="ADAL" clId="{88EADBF4-A91E-48DF-9E40-944AA38D304C}" dt="2024-07-15T21:00:20.642" v="597" actId="14100"/>
          <ac:spMkLst>
            <pc:docMk/>
            <pc:sldMk cId="2861817403" sldId="266"/>
            <ac:spMk id="4" creationId="{D70C4DC1-F64A-1743-B34D-E6065145F165}"/>
          </ac:spMkLst>
        </pc:spChg>
        <pc:spChg chg="mod">
          <ac:chgData name="Sophia Wojahn" userId="5977cf0b-2d35-472f-9fc1-27e7243bd7cb" providerId="ADAL" clId="{88EADBF4-A91E-48DF-9E40-944AA38D304C}" dt="2024-07-15T21:05:24.959" v="651" actId="255"/>
          <ac:spMkLst>
            <pc:docMk/>
            <pc:sldMk cId="2861817403" sldId="266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88EADBF4-A91E-48DF-9E40-944AA38D304C}" dt="2024-07-15T21:16:22.177" v="919" actId="20577"/>
        <pc:sldMkLst>
          <pc:docMk/>
          <pc:sldMk cId="385311593" sldId="267"/>
        </pc:sldMkLst>
        <pc:spChg chg="mod">
          <ac:chgData name="Sophia Wojahn" userId="5977cf0b-2d35-472f-9fc1-27e7243bd7cb" providerId="ADAL" clId="{88EADBF4-A91E-48DF-9E40-944AA38D304C}" dt="2024-07-15T21:10:04.781" v="710" actId="2711"/>
          <ac:spMkLst>
            <pc:docMk/>
            <pc:sldMk cId="385311593" sldId="267"/>
            <ac:spMk id="4" creationId="{D70C4DC1-F64A-1743-B34D-E6065145F165}"/>
          </ac:spMkLst>
        </pc:spChg>
        <pc:spChg chg="mod">
          <ac:chgData name="Sophia Wojahn" userId="5977cf0b-2d35-472f-9fc1-27e7243bd7cb" providerId="ADAL" clId="{88EADBF4-A91E-48DF-9E40-944AA38D304C}" dt="2024-07-15T21:16:22.177" v="919" actId="20577"/>
          <ac:spMkLst>
            <pc:docMk/>
            <pc:sldMk cId="385311593" sldId="267"/>
            <ac:spMk id="5" creationId="{1AE04FCE-A422-4C3D-3E3A-B61479795A9F}"/>
          </ac:spMkLst>
        </pc:spChg>
      </pc:sldChg>
      <pc:sldChg chg="modSp mod">
        <pc:chgData name="Sophia Wojahn" userId="5977cf0b-2d35-472f-9fc1-27e7243bd7cb" providerId="ADAL" clId="{88EADBF4-A91E-48DF-9E40-944AA38D304C}" dt="2024-07-15T21:06:32.341" v="666" actId="20577"/>
        <pc:sldMkLst>
          <pc:docMk/>
          <pc:sldMk cId="402415081" sldId="269"/>
        </pc:sldMkLst>
        <pc:spChg chg="mod">
          <ac:chgData name="Sophia Wojahn" userId="5977cf0b-2d35-472f-9fc1-27e7243bd7cb" providerId="ADAL" clId="{88EADBF4-A91E-48DF-9E40-944AA38D304C}" dt="2024-07-15T21:05:33.685" v="653" actId="2711"/>
          <ac:spMkLst>
            <pc:docMk/>
            <pc:sldMk cId="402415081" sldId="269"/>
            <ac:spMk id="4" creationId="{D70C4DC1-F64A-1743-B34D-E6065145F165}"/>
          </ac:spMkLst>
        </pc:spChg>
        <pc:spChg chg="mod">
          <ac:chgData name="Sophia Wojahn" userId="5977cf0b-2d35-472f-9fc1-27e7243bd7cb" providerId="ADAL" clId="{88EADBF4-A91E-48DF-9E40-944AA38D304C}" dt="2024-07-15T21:06:32.341" v="666" actId="20577"/>
          <ac:spMkLst>
            <pc:docMk/>
            <pc:sldMk cId="402415081" sldId="269"/>
            <ac:spMk id="5" creationId="{1AE04FCE-A422-4C3D-3E3A-B61479795A9F}"/>
          </ac:spMkLst>
        </pc:spChg>
      </pc:sldChg>
      <pc:sldChg chg="addSp delSp modSp mod">
        <pc:chgData name="Sophia Wojahn" userId="5977cf0b-2d35-472f-9fc1-27e7243bd7cb" providerId="ADAL" clId="{88EADBF4-A91E-48DF-9E40-944AA38D304C}" dt="2024-07-15T21:10:50.171" v="716"/>
        <pc:sldMkLst>
          <pc:docMk/>
          <pc:sldMk cId="3646580616" sldId="270"/>
        </pc:sldMkLst>
        <pc:spChg chg="mod">
          <ac:chgData name="Sophia Wojahn" userId="5977cf0b-2d35-472f-9fc1-27e7243bd7cb" providerId="ADAL" clId="{88EADBF4-A91E-48DF-9E40-944AA38D304C}" dt="2024-07-15T21:08:05.296" v="685" actId="1076"/>
          <ac:spMkLst>
            <pc:docMk/>
            <pc:sldMk cId="3646580616" sldId="270"/>
            <ac:spMk id="2" creationId="{81D6CDB8-D5BA-29E4-20D4-E030F011AD23}"/>
          </ac:spMkLst>
        </pc:spChg>
        <pc:spChg chg="del mod">
          <ac:chgData name="Sophia Wojahn" userId="5977cf0b-2d35-472f-9fc1-27e7243bd7cb" providerId="ADAL" clId="{88EADBF4-A91E-48DF-9E40-944AA38D304C}" dt="2024-07-15T21:10:49.800" v="715" actId="478"/>
          <ac:spMkLst>
            <pc:docMk/>
            <pc:sldMk cId="3646580616" sldId="270"/>
            <ac:spMk id="4" creationId="{D70C4DC1-F64A-1743-B34D-E6065145F165}"/>
          </ac:spMkLst>
        </pc:spChg>
        <pc:spChg chg="mod">
          <ac:chgData name="Sophia Wojahn" userId="5977cf0b-2d35-472f-9fc1-27e7243bd7cb" providerId="ADAL" clId="{88EADBF4-A91E-48DF-9E40-944AA38D304C}" dt="2024-07-15T21:07:36.268" v="678" actId="1076"/>
          <ac:spMkLst>
            <pc:docMk/>
            <pc:sldMk cId="3646580616" sldId="270"/>
            <ac:spMk id="5" creationId="{1AE04FCE-A422-4C3D-3E3A-B61479795A9F}"/>
          </ac:spMkLst>
        </pc:spChg>
        <pc:spChg chg="add mod">
          <ac:chgData name="Sophia Wojahn" userId="5977cf0b-2d35-472f-9fc1-27e7243bd7cb" providerId="ADAL" clId="{88EADBF4-A91E-48DF-9E40-944AA38D304C}" dt="2024-07-15T21:10:50.171" v="716"/>
          <ac:spMkLst>
            <pc:docMk/>
            <pc:sldMk cId="3646580616" sldId="270"/>
            <ac:spMk id="6" creationId="{93A98093-FC3C-62A1-CCB3-3A5634750CC1}"/>
          </ac:spMkLst>
        </pc:spChg>
        <pc:picChg chg="mod">
          <ac:chgData name="Sophia Wojahn" userId="5977cf0b-2d35-472f-9fc1-27e7243bd7cb" providerId="ADAL" clId="{88EADBF4-A91E-48DF-9E40-944AA38D304C}" dt="2024-07-15T21:07:32.431" v="677" actId="1076"/>
          <ac:picMkLst>
            <pc:docMk/>
            <pc:sldMk cId="3646580616" sldId="270"/>
            <ac:picMk id="3" creationId="{FC443AD2-AB47-8621-68C0-E65A66546BB3}"/>
          </ac:picMkLst>
        </pc:picChg>
      </pc:sldChg>
      <pc:sldChg chg="addSp delSp modSp mod">
        <pc:chgData name="Sophia Wojahn" userId="5977cf0b-2d35-472f-9fc1-27e7243bd7cb" providerId="ADAL" clId="{88EADBF4-A91E-48DF-9E40-944AA38D304C}" dt="2024-07-15T21:10:53.488" v="718"/>
        <pc:sldMkLst>
          <pc:docMk/>
          <pc:sldMk cId="4131654407" sldId="271"/>
        </pc:sldMkLst>
        <pc:spChg chg="add mod">
          <ac:chgData name="Sophia Wojahn" userId="5977cf0b-2d35-472f-9fc1-27e7243bd7cb" providerId="ADAL" clId="{88EADBF4-A91E-48DF-9E40-944AA38D304C}" dt="2024-07-15T21:10:53.488" v="718"/>
          <ac:spMkLst>
            <pc:docMk/>
            <pc:sldMk cId="4131654407" sldId="271"/>
            <ac:spMk id="3" creationId="{D58A3375-77F0-1649-FA1D-AC518BA421F2}"/>
          </ac:spMkLst>
        </pc:spChg>
        <pc:spChg chg="del mod">
          <ac:chgData name="Sophia Wojahn" userId="5977cf0b-2d35-472f-9fc1-27e7243bd7cb" providerId="ADAL" clId="{88EADBF4-A91E-48DF-9E40-944AA38D304C}" dt="2024-07-15T21:10:53.236" v="717" actId="478"/>
          <ac:spMkLst>
            <pc:docMk/>
            <pc:sldMk cId="4131654407" sldId="271"/>
            <ac:spMk id="4" creationId="{D70C4DC1-F64A-1743-B34D-E6065145F165}"/>
          </ac:spMkLst>
        </pc:spChg>
        <pc:spChg chg="mod">
          <ac:chgData name="Sophia Wojahn" userId="5977cf0b-2d35-472f-9fc1-27e7243bd7cb" providerId="ADAL" clId="{88EADBF4-A91E-48DF-9E40-944AA38D304C}" dt="2024-07-15T21:09:07.999" v="700" actId="1076"/>
          <ac:spMkLst>
            <pc:docMk/>
            <pc:sldMk cId="4131654407" sldId="271"/>
            <ac:spMk id="5" creationId="{1AE04FCE-A422-4C3D-3E3A-B61479795A9F}"/>
          </ac:spMkLst>
        </pc:spChg>
        <pc:picChg chg="mod">
          <ac:chgData name="Sophia Wojahn" userId="5977cf0b-2d35-472f-9fc1-27e7243bd7cb" providerId="ADAL" clId="{88EADBF4-A91E-48DF-9E40-944AA38D304C}" dt="2024-07-15T21:08:57.324" v="697" actId="1076"/>
          <ac:picMkLst>
            <pc:docMk/>
            <pc:sldMk cId="4131654407" sldId="271"/>
            <ac:picMk id="6" creationId="{EC61CBB8-BDC3-D4FA-B0E9-B4A05E0FCC08}"/>
          </ac:picMkLst>
        </pc:picChg>
        <pc:picChg chg="mod">
          <ac:chgData name="Sophia Wojahn" userId="5977cf0b-2d35-472f-9fc1-27e7243bd7cb" providerId="ADAL" clId="{88EADBF4-A91E-48DF-9E40-944AA38D304C}" dt="2024-07-15T21:09:02.088" v="699" actId="14100"/>
          <ac:picMkLst>
            <pc:docMk/>
            <pc:sldMk cId="4131654407" sldId="271"/>
            <ac:picMk id="7" creationId="{74FCCFB7-00F2-7F11-8296-39467653DA20}"/>
          </ac:picMkLst>
        </pc:picChg>
      </pc:sldChg>
      <pc:sldChg chg="addSp delSp modSp mod">
        <pc:chgData name="Sophia Wojahn" userId="5977cf0b-2d35-472f-9fc1-27e7243bd7cb" providerId="ADAL" clId="{88EADBF4-A91E-48DF-9E40-944AA38D304C}" dt="2024-07-15T21:16:43.618" v="929" actId="5793"/>
        <pc:sldMkLst>
          <pc:docMk/>
          <pc:sldMk cId="3791508245" sldId="272"/>
        </pc:sldMkLst>
        <pc:spChg chg="add mod">
          <ac:chgData name="Sophia Wojahn" userId="5977cf0b-2d35-472f-9fc1-27e7243bd7cb" providerId="ADAL" clId="{88EADBF4-A91E-48DF-9E40-944AA38D304C}" dt="2024-07-15T21:10:56.970" v="720"/>
          <ac:spMkLst>
            <pc:docMk/>
            <pc:sldMk cId="3791508245" sldId="272"/>
            <ac:spMk id="3" creationId="{04CBCA2F-1D34-EE46-A237-81A66A2F33AE}"/>
          </ac:spMkLst>
        </pc:spChg>
        <pc:spChg chg="del mod">
          <ac:chgData name="Sophia Wojahn" userId="5977cf0b-2d35-472f-9fc1-27e7243bd7cb" providerId="ADAL" clId="{88EADBF4-A91E-48DF-9E40-944AA38D304C}" dt="2024-07-15T21:10:56.740" v="719" actId="478"/>
          <ac:spMkLst>
            <pc:docMk/>
            <pc:sldMk cId="3791508245" sldId="272"/>
            <ac:spMk id="4" creationId="{D70C4DC1-F64A-1743-B34D-E6065145F165}"/>
          </ac:spMkLst>
        </pc:spChg>
        <pc:spChg chg="mod">
          <ac:chgData name="Sophia Wojahn" userId="5977cf0b-2d35-472f-9fc1-27e7243bd7cb" providerId="ADAL" clId="{88EADBF4-A91E-48DF-9E40-944AA38D304C}" dt="2024-07-15T21:16:43.618" v="929" actId="5793"/>
          <ac:spMkLst>
            <pc:docMk/>
            <pc:sldMk cId="3791508245" sldId="272"/>
            <ac:spMk id="5" creationId="{1AE04FCE-A422-4C3D-3E3A-B61479795A9F}"/>
          </ac:spMkLst>
        </pc:spChg>
      </pc:sldChg>
      <pc:sldChg chg="modSp mod">
        <pc:chgData name="Sophia Wojahn" userId="5977cf0b-2d35-472f-9fc1-27e7243bd7cb" providerId="ADAL" clId="{88EADBF4-A91E-48DF-9E40-944AA38D304C}" dt="2024-07-15T21:16:08.577" v="908" actId="20577"/>
        <pc:sldMkLst>
          <pc:docMk/>
          <pc:sldMk cId="1568884307" sldId="273"/>
        </pc:sldMkLst>
        <pc:spChg chg="mod">
          <ac:chgData name="Sophia Wojahn" userId="5977cf0b-2d35-472f-9fc1-27e7243bd7cb" providerId="ADAL" clId="{88EADBF4-A91E-48DF-9E40-944AA38D304C}" dt="2024-07-15T21:12:35.711" v="745"/>
          <ac:spMkLst>
            <pc:docMk/>
            <pc:sldMk cId="1568884307" sldId="273"/>
            <ac:spMk id="4" creationId="{D70C4DC1-F64A-1743-B34D-E6065145F165}"/>
          </ac:spMkLst>
        </pc:spChg>
        <pc:spChg chg="mod">
          <ac:chgData name="Sophia Wojahn" userId="5977cf0b-2d35-472f-9fc1-27e7243bd7cb" providerId="ADAL" clId="{88EADBF4-A91E-48DF-9E40-944AA38D304C}" dt="2024-07-15T21:16:08.577" v="908" actId="20577"/>
          <ac:spMkLst>
            <pc:docMk/>
            <pc:sldMk cId="1568884307" sldId="273"/>
            <ac:spMk id="5" creationId="{1AE04FCE-A422-4C3D-3E3A-B61479795A9F}"/>
          </ac:spMkLst>
        </pc:spChg>
      </pc:sldChg>
      <pc:sldChg chg="delSp modSp mod">
        <pc:chgData name="Sophia Wojahn" userId="5977cf0b-2d35-472f-9fc1-27e7243bd7cb" providerId="ADAL" clId="{88EADBF4-A91E-48DF-9E40-944AA38D304C}" dt="2024-07-15T20:53:01.632" v="500" actId="21"/>
        <pc:sldMkLst>
          <pc:docMk/>
          <pc:sldMk cId="815588074" sldId="275"/>
        </pc:sldMkLst>
        <pc:spChg chg="mod">
          <ac:chgData name="Sophia Wojahn" userId="5977cf0b-2d35-472f-9fc1-27e7243bd7cb" providerId="ADAL" clId="{88EADBF4-A91E-48DF-9E40-944AA38D304C}" dt="2024-07-15T20:53:01.632" v="500" actId="21"/>
          <ac:spMkLst>
            <pc:docMk/>
            <pc:sldMk cId="815588074" sldId="275"/>
            <ac:spMk id="3" creationId="{63665B3A-073A-79ED-3396-2C37E1E51958}"/>
          </ac:spMkLst>
        </pc:spChg>
        <pc:spChg chg="mod">
          <ac:chgData name="Sophia Wojahn" userId="5977cf0b-2d35-472f-9fc1-27e7243bd7cb" providerId="ADAL" clId="{88EADBF4-A91E-48DF-9E40-944AA38D304C}" dt="2024-07-15T20:36:20.781" v="144" actId="2711"/>
          <ac:spMkLst>
            <pc:docMk/>
            <pc:sldMk cId="815588074" sldId="275"/>
            <ac:spMk id="4" creationId="{D70C4DC1-F64A-1743-B34D-E6065145F165}"/>
          </ac:spMkLst>
        </pc:spChg>
        <pc:spChg chg="del mod">
          <ac:chgData name="Sophia Wojahn" userId="5977cf0b-2d35-472f-9fc1-27e7243bd7cb" providerId="ADAL" clId="{88EADBF4-A91E-48DF-9E40-944AA38D304C}" dt="2024-07-15T20:50:26.038" v="466" actId="478"/>
          <ac:spMkLst>
            <pc:docMk/>
            <pc:sldMk cId="815588074" sldId="275"/>
            <ac:spMk id="5" creationId="{81EDDE65-6E8B-91A9-A5B1-B7330B3B1F57}"/>
          </ac:spMkLst>
        </pc:spChg>
        <pc:spChg chg="mod">
          <ac:chgData name="Sophia Wojahn" userId="5977cf0b-2d35-472f-9fc1-27e7243bd7cb" providerId="ADAL" clId="{88EADBF4-A91E-48DF-9E40-944AA38D304C}" dt="2024-07-15T20:51:05.524" v="497" actId="20577"/>
          <ac:spMkLst>
            <pc:docMk/>
            <pc:sldMk cId="815588074" sldId="275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88EADBF4-A91E-48DF-9E40-944AA38D304C}" dt="2024-07-15T21:17:04.192" v="931" actId="1076"/>
        <pc:sldMkLst>
          <pc:docMk/>
          <pc:sldMk cId="2758332506" sldId="276"/>
        </pc:sldMkLst>
        <pc:spChg chg="mod">
          <ac:chgData name="Sophia Wojahn" userId="5977cf0b-2d35-472f-9fc1-27e7243bd7cb" providerId="ADAL" clId="{88EADBF4-A91E-48DF-9E40-944AA38D304C}" dt="2024-07-15T20:40:13.176" v="252" actId="2711"/>
          <ac:spMkLst>
            <pc:docMk/>
            <pc:sldMk cId="2758332506" sldId="276"/>
            <ac:spMk id="4" creationId="{D70C4DC1-F64A-1743-B34D-E6065145F165}"/>
          </ac:spMkLst>
        </pc:spChg>
        <pc:spChg chg="mod">
          <ac:chgData name="Sophia Wojahn" userId="5977cf0b-2d35-472f-9fc1-27e7243bd7cb" providerId="ADAL" clId="{88EADBF4-A91E-48DF-9E40-944AA38D304C}" dt="2024-07-15T21:17:04.192" v="931" actId="1076"/>
          <ac:spMkLst>
            <pc:docMk/>
            <pc:sldMk cId="2758332506" sldId="276"/>
            <ac:spMk id="8" creationId="{2934FC33-1599-F242-B7BD-2088616822C2}"/>
          </ac:spMkLst>
        </pc:spChg>
      </pc:sldChg>
      <pc:sldChg chg="delSp modSp mod">
        <pc:chgData name="Sophia Wojahn" userId="5977cf0b-2d35-472f-9fc1-27e7243bd7cb" providerId="ADAL" clId="{88EADBF4-A91E-48DF-9E40-944AA38D304C}" dt="2024-07-15T20:56:28.317" v="571" actId="948"/>
        <pc:sldMkLst>
          <pc:docMk/>
          <pc:sldMk cId="2448674202" sldId="277"/>
        </pc:sldMkLst>
        <pc:spChg chg="del mod">
          <ac:chgData name="Sophia Wojahn" userId="5977cf0b-2d35-472f-9fc1-27e7243bd7cb" providerId="ADAL" clId="{88EADBF4-A91E-48DF-9E40-944AA38D304C}" dt="2024-07-15T20:56:11.635" v="570" actId="478"/>
          <ac:spMkLst>
            <pc:docMk/>
            <pc:sldMk cId="2448674202" sldId="277"/>
            <ac:spMk id="3" creationId="{F3A4C3F4-A72E-22D0-7BEA-57A2BA04C546}"/>
          </ac:spMkLst>
        </pc:spChg>
        <pc:spChg chg="mod">
          <ac:chgData name="Sophia Wojahn" userId="5977cf0b-2d35-472f-9fc1-27e7243bd7cb" providerId="ADAL" clId="{88EADBF4-A91E-48DF-9E40-944AA38D304C}" dt="2024-07-15T20:38:36.022" v="202"/>
          <ac:spMkLst>
            <pc:docMk/>
            <pc:sldMk cId="2448674202" sldId="277"/>
            <ac:spMk id="4" creationId="{D70C4DC1-F64A-1743-B34D-E6065145F165}"/>
          </ac:spMkLst>
        </pc:spChg>
        <pc:spChg chg="mod">
          <ac:chgData name="Sophia Wojahn" userId="5977cf0b-2d35-472f-9fc1-27e7243bd7cb" providerId="ADAL" clId="{88EADBF4-A91E-48DF-9E40-944AA38D304C}" dt="2024-07-15T20:56:28.317" v="571" actId="948"/>
          <ac:spMkLst>
            <pc:docMk/>
            <pc:sldMk cId="2448674202" sldId="277"/>
            <ac:spMk id="7" creationId="{9B5293FD-A727-78EB-548D-1B0E963D615E}"/>
          </ac:spMkLst>
        </pc:spChg>
        <pc:picChg chg="mod">
          <ac:chgData name="Sophia Wojahn" userId="5977cf0b-2d35-472f-9fc1-27e7243bd7cb" providerId="ADAL" clId="{88EADBF4-A91E-48DF-9E40-944AA38D304C}" dt="2024-07-15T20:39:16.222" v="229" actId="1076"/>
          <ac:picMkLst>
            <pc:docMk/>
            <pc:sldMk cId="2448674202" sldId="277"/>
            <ac:picMk id="1028" creationId="{4C700A0B-34C6-148B-8980-BF11B5D24CAF}"/>
          </ac:picMkLst>
        </pc:picChg>
      </pc:sldChg>
      <pc:sldChg chg="modSp del mod">
        <pc:chgData name="Sophia Wojahn" userId="5977cf0b-2d35-472f-9fc1-27e7243bd7cb" providerId="ADAL" clId="{88EADBF4-A91E-48DF-9E40-944AA38D304C}" dt="2024-07-15T20:36:14.120" v="142" actId="47"/>
        <pc:sldMkLst>
          <pc:docMk/>
          <pc:sldMk cId="1933007092" sldId="278"/>
        </pc:sldMkLst>
        <pc:spChg chg="mod">
          <ac:chgData name="Sophia Wojahn" userId="5977cf0b-2d35-472f-9fc1-27e7243bd7cb" providerId="ADAL" clId="{88EADBF4-A91E-48DF-9E40-944AA38D304C}" dt="2024-07-15T20:35:09.249" v="118"/>
          <ac:spMkLst>
            <pc:docMk/>
            <pc:sldMk cId="1933007092" sldId="278"/>
            <ac:spMk id="4" creationId="{D70C4DC1-F64A-1743-B34D-E6065145F165}"/>
          </ac:spMkLst>
        </pc:spChg>
        <pc:spChg chg="mod">
          <ac:chgData name="Sophia Wojahn" userId="5977cf0b-2d35-472f-9fc1-27e7243bd7cb" providerId="ADAL" clId="{88EADBF4-A91E-48DF-9E40-944AA38D304C}" dt="2024-07-15T20:35:15.181" v="120" actId="255"/>
          <ac:spMkLst>
            <pc:docMk/>
            <pc:sldMk cId="1933007092" sldId="278"/>
            <ac:spMk id="8" creationId="{2934FC33-1599-F242-B7BD-2088616822C2}"/>
          </ac:spMkLst>
        </pc:spChg>
      </pc:sldChg>
      <pc:sldChg chg="delSp modSp mod">
        <pc:chgData name="Sophia Wojahn" userId="5977cf0b-2d35-472f-9fc1-27e7243bd7cb" providerId="ADAL" clId="{88EADBF4-A91E-48DF-9E40-944AA38D304C}" dt="2024-07-15T20:59:17.653" v="593" actId="20577"/>
        <pc:sldMkLst>
          <pc:docMk/>
          <pc:sldMk cId="2950889939" sldId="279"/>
        </pc:sldMkLst>
        <pc:spChg chg="del mod">
          <ac:chgData name="Sophia Wojahn" userId="5977cf0b-2d35-472f-9fc1-27e7243bd7cb" providerId="ADAL" clId="{88EADBF4-A91E-48DF-9E40-944AA38D304C}" dt="2024-07-15T20:53:58.503" v="528" actId="478"/>
          <ac:spMkLst>
            <pc:docMk/>
            <pc:sldMk cId="2950889939" sldId="279"/>
            <ac:spMk id="3" creationId="{63665B3A-073A-79ED-3396-2C37E1E51958}"/>
          </ac:spMkLst>
        </pc:spChg>
        <pc:spChg chg="mod">
          <ac:chgData name="Sophia Wojahn" userId="5977cf0b-2d35-472f-9fc1-27e7243bd7cb" providerId="ADAL" clId="{88EADBF4-A91E-48DF-9E40-944AA38D304C}" dt="2024-07-15T20:37:45.032" v="191" actId="2711"/>
          <ac:spMkLst>
            <pc:docMk/>
            <pc:sldMk cId="2950889939" sldId="279"/>
            <ac:spMk id="4" creationId="{D70C4DC1-F64A-1743-B34D-E6065145F165}"/>
          </ac:spMkLst>
        </pc:spChg>
        <pc:spChg chg="del">
          <ac:chgData name="Sophia Wojahn" userId="5977cf0b-2d35-472f-9fc1-27e7243bd7cb" providerId="ADAL" clId="{88EADBF4-A91E-48DF-9E40-944AA38D304C}" dt="2024-07-15T20:54:35.686" v="551" actId="478"/>
          <ac:spMkLst>
            <pc:docMk/>
            <pc:sldMk cId="2950889939" sldId="279"/>
            <ac:spMk id="6" creationId="{D74F7324-1153-86D7-28FE-19B203736DED}"/>
          </ac:spMkLst>
        </pc:spChg>
        <pc:spChg chg="mod">
          <ac:chgData name="Sophia Wojahn" userId="5977cf0b-2d35-472f-9fc1-27e7243bd7cb" providerId="ADAL" clId="{88EADBF4-A91E-48DF-9E40-944AA38D304C}" dt="2024-07-15T20:59:17.653" v="593" actId="20577"/>
          <ac:spMkLst>
            <pc:docMk/>
            <pc:sldMk cId="2950889939" sldId="279"/>
            <ac:spMk id="8" creationId="{2934FC33-1599-F242-B7BD-2088616822C2}"/>
          </ac:spMkLst>
        </pc:spChg>
      </pc:sldChg>
      <pc:sldChg chg="addSp delSp modSp add mod ord">
        <pc:chgData name="Sophia Wojahn" userId="5977cf0b-2d35-472f-9fc1-27e7243bd7cb" providerId="ADAL" clId="{88EADBF4-A91E-48DF-9E40-944AA38D304C}" dt="2024-07-15T20:36:11.122" v="141" actId="1076"/>
        <pc:sldMkLst>
          <pc:docMk/>
          <pc:sldMk cId="2029992215" sldId="280"/>
        </pc:sldMkLst>
        <pc:spChg chg="mod">
          <ac:chgData name="Sophia Wojahn" userId="5977cf0b-2d35-472f-9fc1-27e7243bd7cb" providerId="ADAL" clId="{88EADBF4-A91E-48DF-9E40-944AA38D304C}" dt="2024-07-15T20:35:36.917" v="131" actId="2711"/>
          <ac:spMkLst>
            <pc:docMk/>
            <pc:sldMk cId="2029992215" sldId="280"/>
            <ac:spMk id="4" creationId="{D70C4DC1-F64A-1743-B34D-E6065145F165}"/>
          </ac:spMkLst>
        </pc:spChg>
        <pc:spChg chg="add mod">
          <ac:chgData name="Sophia Wojahn" userId="5977cf0b-2d35-472f-9fc1-27e7243bd7cb" providerId="ADAL" clId="{88EADBF4-A91E-48DF-9E40-944AA38D304C}" dt="2024-07-15T20:36:11.122" v="141" actId="1076"/>
          <ac:spMkLst>
            <pc:docMk/>
            <pc:sldMk cId="2029992215" sldId="280"/>
            <ac:spMk id="6" creationId="{9D3FA2F8-6576-FDE3-4A70-ADA8D1222D82}"/>
          </ac:spMkLst>
        </pc:spChg>
        <pc:spChg chg="del">
          <ac:chgData name="Sophia Wojahn" userId="5977cf0b-2d35-472f-9fc1-27e7243bd7cb" providerId="ADAL" clId="{88EADBF4-A91E-48DF-9E40-944AA38D304C}" dt="2024-07-15T20:35:42.748" v="132" actId="478"/>
          <ac:spMkLst>
            <pc:docMk/>
            <pc:sldMk cId="2029992215" sldId="280"/>
            <ac:spMk id="8" creationId="{2934FC33-1599-F242-B7BD-2088616822C2}"/>
          </ac:spMkLst>
        </pc:spChg>
      </pc:sldChg>
    </pc:docChg>
  </pc:docChgLst>
  <pc:docChgLst>
    <pc:chgData name="Sophia Wojahn" userId="S::sophia.wojahn@akoyago.com::5977cf0b-2d35-472f-9fc1-27e7243bd7cb" providerId="AD" clId="Web-{D4E89C41-5504-B4D3-23AB-D0B75C63C96F}"/>
    <pc:docChg chg="addSld delSld">
      <pc:chgData name="Sophia Wojahn" userId="S::sophia.wojahn@akoyago.com::5977cf0b-2d35-472f-9fc1-27e7243bd7cb" providerId="AD" clId="Web-{D4E89C41-5504-B4D3-23AB-D0B75C63C96F}" dt="2024-07-18T01:56:53.535" v="1"/>
      <pc:docMkLst>
        <pc:docMk/>
      </pc:docMkLst>
      <pc:sldChg chg="add">
        <pc:chgData name="Sophia Wojahn" userId="S::sophia.wojahn@akoyago.com::5977cf0b-2d35-472f-9fc1-27e7243bd7cb" providerId="AD" clId="Web-{D4E89C41-5504-B4D3-23AB-D0B75C63C96F}" dt="2024-07-18T01:56:52.082" v="0"/>
        <pc:sldMkLst>
          <pc:docMk/>
          <pc:sldMk cId="4171152783" sldId="282"/>
        </pc:sldMkLst>
      </pc:sldChg>
      <pc:sldChg chg="del">
        <pc:chgData name="Sophia Wojahn" userId="S::sophia.wojahn@akoyago.com::5977cf0b-2d35-472f-9fc1-27e7243bd7cb" providerId="AD" clId="Web-{D4E89C41-5504-B4D3-23AB-D0B75C63C96F}" dt="2024-07-18T01:56:53.535" v="1"/>
        <pc:sldMkLst>
          <pc:docMk/>
          <pc:sldMk cId="4171152783" sldId="305"/>
        </pc:sldMkLst>
      </pc:sldChg>
    </pc:docChg>
  </pc:docChgLst>
  <pc:docChgLst>
    <pc:chgData name="Sophia Wojahn" userId="S::sophia.wojahn@akoyago.com::5977cf0b-2d35-472f-9fc1-27e7243bd7cb" providerId="AD" clId="Web-{611FE81B-0567-ACA8-7545-3E1D3C4FC11F}"/>
    <pc:docChg chg="addSld sldOrd">
      <pc:chgData name="Sophia Wojahn" userId="S::sophia.wojahn@akoyago.com::5977cf0b-2d35-472f-9fc1-27e7243bd7cb" providerId="AD" clId="Web-{611FE81B-0567-ACA8-7545-3E1D3C4FC11F}" dt="2024-07-16T00:06:49.003" v="1"/>
      <pc:docMkLst>
        <pc:docMk/>
      </pc:docMkLst>
      <pc:sldChg chg="add ord">
        <pc:chgData name="Sophia Wojahn" userId="S::sophia.wojahn@akoyago.com::5977cf0b-2d35-472f-9fc1-27e7243bd7cb" providerId="AD" clId="Web-{611FE81B-0567-ACA8-7545-3E1D3C4FC11F}" dt="2024-07-16T00:06:49.003" v="1"/>
        <pc:sldMkLst>
          <pc:docMk/>
          <pc:sldMk cId="4171152783" sldId="282"/>
        </pc:sldMkLst>
      </pc:sldChg>
    </pc:docChg>
  </pc:docChgLst>
  <pc:docChgLst>
    <pc:chgData name="jjaeger@eriecommunityfoundation.org" userId="S::urn:spo:guest#jjaeger@eriecommunityfoundation.org::" providerId="AD" clId="Web-{47A2DF4B-B4CE-B361-6209-3A096C7F63E6}"/>
    <pc:docChg chg="modSld">
      <pc:chgData name="jjaeger@eriecommunityfoundation.org" userId="S::urn:spo:guest#jjaeger@eriecommunityfoundation.org::" providerId="AD" clId="Web-{47A2DF4B-B4CE-B361-6209-3A096C7F63E6}" dt="2024-07-03T15:36:01.636" v="25" actId="20577"/>
      <pc:docMkLst>
        <pc:docMk/>
      </pc:docMkLst>
      <pc:sldChg chg="modSp">
        <pc:chgData name="jjaeger@eriecommunityfoundation.org" userId="S::urn:spo:guest#jjaeger@eriecommunityfoundation.org::" providerId="AD" clId="Web-{47A2DF4B-B4CE-B361-6209-3A096C7F63E6}" dt="2024-07-03T15:35:12.307" v="19" actId="1076"/>
        <pc:sldMkLst>
          <pc:docMk/>
          <pc:sldMk cId="292579927" sldId="264"/>
        </pc:sldMkLst>
        <pc:spChg chg="mod">
          <ac:chgData name="jjaeger@eriecommunityfoundation.org" userId="S::urn:spo:guest#jjaeger@eriecommunityfoundation.org::" providerId="AD" clId="Web-{47A2DF4B-B4CE-B361-6209-3A096C7F63E6}" dt="2024-07-03T15:35:12.307" v="19" actId="1076"/>
          <ac:spMkLst>
            <pc:docMk/>
            <pc:sldMk cId="292579927" sldId="264"/>
            <ac:spMk id="4" creationId="{D70C4DC1-F64A-1743-B34D-E6065145F165}"/>
          </ac:spMkLst>
        </pc:spChg>
      </pc:sldChg>
      <pc:sldChg chg="modSp">
        <pc:chgData name="jjaeger@eriecommunityfoundation.org" userId="S::urn:spo:guest#jjaeger@eriecommunityfoundation.org::" providerId="AD" clId="Web-{47A2DF4B-B4CE-B361-6209-3A096C7F63E6}" dt="2024-07-03T15:35:16.932" v="20" actId="1076"/>
        <pc:sldMkLst>
          <pc:docMk/>
          <pc:sldMk cId="2375670218" sldId="265"/>
        </pc:sldMkLst>
        <pc:spChg chg="mod">
          <ac:chgData name="jjaeger@eriecommunityfoundation.org" userId="S::urn:spo:guest#jjaeger@eriecommunityfoundation.org::" providerId="AD" clId="Web-{47A2DF4B-B4CE-B361-6209-3A096C7F63E6}" dt="2024-07-03T15:35:16.932" v="20" actId="1076"/>
          <ac:spMkLst>
            <pc:docMk/>
            <pc:sldMk cId="2375670218" sldId="265"/>
            <ac:spMk id="4" creationId="{D70C4DC1-F64A-1743-B34D-E6065145F165}"/>
          </ac:spMkLst>
        </pc:spChg>
      </pc:sldChg>
      <pc:sldChg chg="modSp">
        <pc:chgData name="jjaeger@eriecommunityfoundation.org" userId="S::urn:spo:guest#jjaeger@eriecommunityfoundation.org::" providerId="AD" clId="Web-{47A2DF4B-B4CE-B361-6209-3A096C7F63E6}" dt="2024-07-03T15:35:46.542" v="22" actId="20577"/>
        <pc:sldMkLst>
          <pc:docMk/>
          <pc:sldMk cId="2861817403" sldId="266"/>
        </pc:sldMkLst>
        <pc:spChg chg="mod">
          <ac:chgData name="jjaeger@eriecommunityfoundation.org" userId="S::urn:spo:guest#jjaeger@eriecommunityfoundation.org::" providerId="AD" clId="Web-{47A2DF4B-B4CE-B361-6209-3A096C7F63E6}" dt="2024-07-03T15:35:46.542" v="22" actId="20577"/>
          <ac:spMkLst>
            <pc:docMk/>
            <pc:sldMk cId="2861817403" sldId="266"/>
            <ac:spMk id="8" creationId="{2934FC33-1599-F242-B7BD-2088616822C2}"/>
          </ac:spMkLst>
        </pc:spChg>
      </pc:sldChg>
      <pc:sldChg chg="modSp">
        <pc:chgData name="jjaeger@eriecommunityfoundation.org" userId="S::urn:spo:guest#jjaeger@eriecommunityfoundation.org::" providerId="AD" clId="Web-{47A2DF4B-B4CE-B361-6209-3A096C7F63E6}" dt="2024-07-03T15:36:01.636" v="25" actId="20577"/>
        <pc:sldMkLst>
          <pc:docMk/>
          <pc:sldMk cId="385311593" sldId="267"/>
        </pc:sldMkLst>
        <pc:spChg chg="mod">
          <ac:chgData name="jjaeger@eriecommunityfoundation.org" userId="S::urn:spo:guest#jjaeger@eriecommunityfoundation.org::" providerId="AD" clId="Web-{47A2DF4B-B4CE-B361-6209-3A096C7F63E6}" dt="2024-07-03T15:36:01.636" v="25" actId="20577"/>
          <ac:spMkLst>
            <pc:docMk/>
            <pc:sldMk cId="385311593" sldId="267"/>
            <ac:spMk id="5" creationId="{1AE04FCE-A422-4C3D-3E3A-B61479795A9F}"/>
          </ac:spMkLst>
        </pc:spChg>
      </pc:sldChg>
    </pc:docChg>
  </pc:docChgLst>
  <pc:docChgLst>
    <pc:chgData name="jjaeger@eriecommunityfoundation.org" userId="S::urn:spo:guest#jjaeger@eriecommunityfoundation.org::" providerId="AD" clId="Web-{24B5DA7D-8EA1-BD37-0CB4-4D9DC905106D}"/>
    <pc:docChg chg="addSld delSld">
      <pc:chgData name="jjaeger@eriecommunityfoundation.org" userId="S::urn:spo:guest#jjaeger@eriecommunityfoundation.org::" providerId="AD" clId="Web-{24B5DA7D-8EA1-BD37-0CB4-4D9DC905106D}" dt="2024-07-03T15:11:08.005" v="1"/>
      <pc:docMkLst>
        <pc:docMk/>
      </pc:docMkLst>
      <pc:sldChg chg="add del replId">
        <pc:chgData name="jjaeger@eriecommunityfoundation.org" userId="S::urn:spo:guest#jjaeger@eriecommunityfoundation.org::" providerId="AD" clId="Web-{24B5DA7D-8EA1-BD37-0CB4-4D9DC905106D}" dt="2024-07-03T15:11:08.005" v="1"/>
        <pc:sldMkLst>
          <pc:docMk/>
          <pc:sldMk cId="844168591" sldId="280"/>
        </pc:sldMkLst>
      </pc:sldChg>
    </pc:docChg>
  </pc:docChgLst>
  <pc:docChgLst>
    <pc:chgData name="Sophia Wojahn" userId="S::sophia.wojahn@akoyago.com::5977cf0b-2d35-472f-9fc1-27e7243bd7cb" providerId="AD" clId="Web-{72AB9419-AB33-F82E-F4BD-247AB21FD98C}"/>
    <pc:docChg chg="addSld delSld sldOrd">
      <pc:chgData name="Sophia Wojahn" userId="S::sophia.wojahn@akoyago.com::5977cf0b-2d35-472f-9fc1-27e7243bd7cb" providerId="AD" clId="Web-{72AB9419-AB33-F82E-F4BD-247AB21FD98C}" dt="2024-07-18T01:27:03.555" v="2"/>
      <pc:docMkLst>
        <pc:docMk/>
      </pc:docMkLst>
      <pc:sldChg chg="del">
        <pc:chgData name="Sophia Wojahn" userId="S::sophia.wojahn@akoyago.com::5977cf0b-2d35-472f-9fc1-27e7243bd7cb" providerId="AD" clId="Web-{72AB9419-AB33-F82E-F4BD-247AB21FD98C}" dt="2024-07-18T01:27:01.758" v="0"/>
        <pc:sldMkLst>
          <pc:docMk/>
          <pc:sldMk cId="4171152783" sldId="282"/>
        </pc:sldMkLst>
      </pc:sldChg>
      <pc:sldChg chg="add ord">
        <pc:chgData name="Sophia Wojahn" userId="S::sophia.wojahn@akoyago.com::5977cf0b-2d35-472f-9fc1-27e7243bd7cb" providerId="AD" clId="Web-{72AB9419-AB33-F82E-F4BD-247AB21FD98C}" dt="2024-07-18T01:27:03.555" v="2"/>
        <pc:sldMkLst>
          <pc:docMk/>
          <pc:sldMk cId="4171152783" sldId="305"/>
        </pc:sldMkLst>
      </pc:sldChg>
    </pc:docChg>
  </pc:docChgLst>
  <pc:docChgLst>
    <pc:chgData name="jjaeger@eriecommunityfoundation.org" userId="S::urn:spo:guest#jjaeger@eriecommunityfoundation.org::" providerId="AD" clId="Web-{AAB036DA-7DCD-E8D6-041D-1146A4FBB84A}"/>
    <pc:docChg chg="modSld">
      <pc:chgData name="jjaeger@eriecommunityfoundation.org" userId="S::urn:spo:guest#jjaeger@eriecommunityfoundation.org::" providerId="AD" clId="Web-{AAB036DA-7DCD-E8D6-041D-1146A4FBB84A}" dt="2024-07-03T17:49:25.836" v="18" actId="20577"/>
      <pc:docMkLst>
        <pc:docMk/>
      </pc:docMkLst>
      <pc:sldChg chg="modSp">
        <pc:chgData name="jjaeger@eriecommunityfoundation.org" userId="S::urn:spo:guest#jjaeger@eriecommunityfoundation.org::" providerId="AD" clId="Web-{AAB036DA-7DCD-E8D6-041D-1146A4FBB84A}" dt="2024-07-03T17:40:07.862" v="3" actId="1076"/>
        <pc:sldMkLst>
          <pc:docMk/>
          <pc:sldMk cId="3646580616" sldId="270"/>
        </pc:sldMkLst>
        <pc:spChg chg="mod">
          <ac:chgData name="jjaeger@eriecommunityfoundation.org" userId="S::urn:spo:guest#jjaeger@eriecommunityfoundation.org::" providerId="AD" clId="Web-{AAB036DA-7DCD-E8D6-041D-1146A4FBB84A}" dt="2024-07-03T17:40:03.737" v="2" actId="20577"/>
          <ac:spMkLst>
            <pc:docMk/>
            <pc:sldMk cId="3646580616" sldId="270"/>
            <ac:spMk id="5" creationId="{1AE04FCE-A422-4C3D-3E3A-B61479795A9F}"/>
          </ac:spMkLst>
        </pc:spChg>
        <pc:picChg chg="mod">
          <ac:chgData name="jjaeger@eriecommunityfoundation.org" userId="S::urn:spo:guest#jjaeger@eriecommunityfoundation.org::" providerId="AD" clId="Web-{AAB036DA-7DCD-E8D6-041D-1146A4FBB84A}" dt="2024-07-03T17:40:07.862" v="3" actId="1076"/>
          <ac:picMkLst>
            <pc:docMk/>
            <pc:sldMk cId="3646580616" sldId="270"/>
            <ac:picMk id="3" creationId="{FC443AD2-AB47-8621-68C0-E65A66546BB3}"/>
          </ac:picMkLst>
        </pc:picChg>
      </pc:sldChg>
      <pc:sldChg chg="modSp">
        <pc:chgData name="jjaeger@eriecommunityfoundation.org" userId="S::urn:spo:guest#jjaeger@eriecommunityfoundation.org::" providerId="AD" clId="Web-{AAB036DA-7DCD-E8D6-041D-1146A4FBB84A}" dt="2024-07-03T17:49:25.836" v="18" actId="20577"/>
        <pc:sldMkLst>
          <pc:docMk/>
          <pc:sldMk cId="1568884307" sldId="273"/>
        </pc:sldMkLst>
        <pc:spChg chg="mod">
          <ac:chgData name="jjaeger@eriecommunityfoundation.org" userId="S::urn:spo:guest#jjaeger@eriecommunityfoundation.org::" providerId="AD" clId="Web-{AAB036DA-7DCD-E8D6-041D-1146A4FBB84A}" dt="2024-07-03T17:49:25.836" v="18" actId="20577"/>
          <ac:spMkLst>
            <pc:docMk/>
            <pc:sldMk cId="1568884307" sldId="273"/>
            <ac:spMk id="5" creationId="{1AE04FCE-A422-4C3D-3E3A-B61479795A9F}"/>
          </ac:spMkLst>
        </pc:spChg>
      </pc:sldChg>
    </pc:docChg>
  </pc:docChgLst>
  <pc:docChgLst>
    <pc:chgData name="jjaeger@eriecommunityfoundation.org" userId="S::urn:spo:guest#jjaeger@eriecommunityfoundation.org::" providerId="AD" clId="Web-{C3710150-4C17-F1E4-876D-98F11F0FA18E}"/>
    <pc:docChg chg="modSld">
      <pc:chgData name="jjaeger@eriecommunityfoundation.org" userId="S::urn:spo:guest#jjaeger@eriecommunityfoundation.org::" providerId="AD" clId="Web-{C3710150-4C17-F1E4-876D-98F11F0FA18E}" dt="2024-06-19T18:50:27.942" v="8" actId="20577"/>
      <pc:docMkLst>
        <pc:docMk/>
      </pc:docMkLst>
      <pc:sldChg chg="modSp">
        <pc:chgData name="jjaeger@eriecommunityfoundation.org" userId="S::urn:spo:guest#jjaeger@eriecommunityfoundation.org::" providerId="AD" clId="Web-{C3710150-4C17-F1E4-876D-98F11F0FA18E}" dt="2024-06-19T18:50:27.942" v="8" actId="20577"/>
        <pc:sldMkLst>
          <pc:docMk/>
          <pc:sldMk cId="1568884307" sldId="273"/>
        </pc:sldMkLst>
        <pc:spChg chg="mod">
          <ac:chgData name="jjaeger@eriecommunityfoundation.org" userId="S::urn:spo:guest#jjaeger@eriecommunityfoundation.org::" providerId="AD" clId="Web-{C3710150-4C17-F1E4-876D-98F11F0FA18E}" dt="2024-06-19T18:50:27.942" v="8" actId="20577"/>
          <ac:spMkLst>
            <pc:docMk/>
            <pc:sldMk cId="1568884307" sldId="273"/>
            <ac:spMk id="5" creationId="{1AE04FCE-A422-4C3D-3E3A-B61479795A9F}"/>
          </ac:spMkLst>
        </pc:spChg>
      </pc:sldChg>
      <pc:sldChg chg="modSp">
        <pc:chgData name="jjaeger@eriecommunityfoundation.org" userId="S::urn:spo:guest#jjaeger@eriecommunityfoundation.org::" providerId="AD" clId="Web-{C3710150-4C17-F1E4-876D-98F11F0FA18E}" dt="2024-06-19T18:48:27.484" v="2" actId="20577"/>
        <pc:sldMkLst>
          <pc:docMk/>
          <pc:sldMk cId="2758332506" sldId="276"/>
        </pc:sldMkLst>
        <pc:spChg chg="mod">
          <ac:chgData name="jjaeger@eriecommunityfoundation.org" userId="S::urn:spo:guest#jjaeger@eriecommunityfoundation.org::" providerId="AD" clId="Web-{C3710150-4C17-F1E4-876D-98F11F0FA18E}" dt="2024-06-19T18:48:27.484" v="2" actId="20577"/>
          <ac:spMkLst>
            <pc:docMk/>
            <pc:sldMk cId="2758332506" sldId="276"/>
            <ac:spMk id="8" creationId="{2934FC33-1599-F242-B7BD-2088616822C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A05FD5-F6BE-44C8-BB2C-5F53A6AF14BD}" type="datetimeFigureOut">
              <a:rPr lang="en-US" smtClean="0"/>
              <a:t>7/18/24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9843A4-B7E4-41D2-9C29-63C4042A41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35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bookends</a:t>
            </a:r>
          </a:p>
          <a:p>
            <a:r>
              <a:rPr lang="en-US"/>
              <a:t>start: </a:t>
            </a:r>
          </a:p>
          <a:p>
            <a:r>
              <a:rPr lang="en-US"/>
              <a:t>    Why this is important</a:t>
            </a:r>
          </a:p>
          <a:p>
            <a:endParaRPr lang="en-US"/>
          </a:p>
          <a:p>
            <a:r>
              <a:rPr lang="en-US"/>
              <a:t>	Things to keep in mind</a:t>
            </a:r>
          </a:p>
          <a:p>
            <a:r>
              <a:rPr lang="en-US"/>
              <a:t>		my data is safe (backups), how often (Best practice)</a:t>
            </a:r>
          </a:p>
          <a:p>
            <a:r>
              <a:rPr lang="en-US"/>
              <a:t>		Data protection</a:t>
            </a:r>
          </a:p>
          <a:p>
            <a:r>
              <a:rPr lang="en-US"/>
              <a:t>		Re-iterate Date Dup</a:t>
            </a:r>
          </a:p>
          <a:p>
            <a:r>
              <a:rPr lang="en-US"/>
              <a:t>	</a:t>
            </a:r>
          </a:p>
          <a:p>
            <a:r>
              <a:rPr lang="en-US"/>
              <a:t>	Custom Fields Best Practices</a:t>
            </a:r>
          </a:p>
          <a:p>
            <a:r>
              <a:rPr lang="en-US"/>
              <a:t>		over customizing is not good for you</a:t>
            </a:r>
          </a:p>
          <a:p>
            <a:r>
              <a:rPr lang="en-US"/>
              <a:t>			can cause upgrade issues</a:t>
            </a:r>
          </a:p>
          <a:p>
            <a:r>
              <a:rPr lang="en-US"/>
              <a:t>			its a fine line you can walk</a:t>
            </a:r>
          </a:p>
          <a:p>
            <a:r>
              <a:rPr lang="en-US"/>
              <a:t>			no random text fields</a:t>
            </a:r>
          </a:p>
          <a:p>
            <a:r>
              <a:rPr lang="en-US"/>
              <a:t>			think ahead, what output do you want?</a:t>
            </a:r>
          </a:p>
          <a:p>
            <a:r>
              <a:rPr lang="en-US"/>
              <a:t>			    Have a goal before you start</a:t>
            </a:r>
          </a:p>
          <a:p>
            <a:endParaRPr lang="en-US"/>
          </a:p>
          <a:p>
            <a:r>
              <a:rPr lang="en-US"/>
              <a:t>	Ideas (Josh's pro-tips): </a:t>
            </a:r>
          </a:p>
          <a:p>
            <a:r>
              <a:rPr lang="en-US"/>
              <a:t>		Data clean up day</a:t>
            </a:r>
          </a:p>
          <a:p>
            <a:r>
              <a:rPr lang="en-US"/>
              <a:t>		Clean up jobs</a:t>
            </a:r>
          </a:p>
          <a:p>
            <a:r>
              <a:rPr lang="en-US"/>
              <a:t>   </a:t>
            </a:r>
          </a:p>
          <a:p>
            <a:r>
              <a:rPr lang="en-US"/>
              <a:t>    Josh does his thing</a:t>
            </a:r>
          </a:p>
          <a:p>
            <a:r>
              <a:rPr lang="en-US"/>
              <a:t>   </a:t>
            </a:r>
          </a:p>
          <a:p>
            <a:r>
              <a:rPr lang="en-US"/>
              <a:t>end: QA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4287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885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239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7482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865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474D3-3EA0-5844-9622-064E0585F5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75BE69-1DD5-AD43-AAE3-2CF1B292FA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7497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2487F-9840-7646-BE40-92DAAD3D9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73E0D-3BEE-704B-926A-74833BCB2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410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66D4A-EB37-E44F-B861-27E002BBB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128426-54B1-254D-9C82-15560A713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395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04622-F824-E547-880E-7ACD5D314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75438-5A8A-7044-A6D9-EEFF924DB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6591F4-C326-244B-9200-A2CA58001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48861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60A7-58AE-F249-9D85-6A4EDBB62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EC2B4A-C50E-E74B-9DB2-CC69E329B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51AC6-F82E-2B43-B5AD-C065072F4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5810DC-041C-AF4A-804E-FE7544DCA8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CB28F7-9EB1-8D48-91C1-DAD6233C3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32421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381B4-FED7-2949-AC95-38BB70F0D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59282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2558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B7017-5F5C-444E-90FB-2D957F4C3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A0B9E-B074-4F45-89BE-95B29794B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556D98-4F66-EF47-98C0-7741357066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1695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95859-4DBA-BA4D-B6AC-771888716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77A01C-E4AC-3F47-A691-BBA55E58AD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32A6F9-1795-CE4F-A2BA-012E2598E3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7059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69FE4-BDCC-8B42-8F4E-DC1710439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6AE8DC-7BC5-C248-8397-E0C2932A82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8142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7CF110-6477-D444-A76E-066FF947C9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68A8DB-A1AD-DA48-BB79-D95C8BD44D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62170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D89EC1-9372-3443-B7AF-9D9896667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4CB427-EE57-4E40-B57C-9CDCFA159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4F0CF9-7786-B147-B112-ACA8B2AAC389}"/>
              </a:ext>
            </a:extLst>
          </p:cNvPr>
          <p:cNvSpPr/>
          <p:nvPr userDrawn="1"/>
        </p:nvSpPr>
        <p:spPr>
          <a:xfrm>
            <a:off x="267629" y="245328"/>
            <a:ext cx="11664175" cy="6300946"/>
          </a:xfrm>
          <a:prstGeom prst="rect">
            <a:avLst/>
          </a:prstGeom>
          <a:noFill/>
          <a:ln w="38100">
            <a:solidFill>
              <a:srgbClr val="DED9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9A7A4C-B48D-344D-8184-E4B96E5B8A1F}"/>
              </a:ext>
            </a:extLst>
          </p:cNvPr>
          <p:cNvSpPr/>
          <p:nvPr userDrawn="1"/>
        </p:nvSpPr>
        <p:spPr>
          <a:xfrm>
            <a:off x="549198" y="6248160"/>
            <a:ext cx="2333702" cy="5247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242BA7-7092-D24E-9E73-3542DD9FACEC}"/>
              </a:ext>
            </a:extLst>
          </p:cNvPr>
          <p:cNvSpPr/>
          <p:nvPr userDrawn="1"/>
        </p:nvSpPr>
        <p:spPr>
          <a:xfrm>
            <a:off x="10245437" y="6259558"/>
            <a:ext cx="1478178" cy="544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C7AAAEA-A77D-DD4F-8975-4C883B9D1F4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291242" y="6330668"/>
            <a:ext cx="1351560" cy="431212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859E1973-C854-1F17-A173-FC435DD154B1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662619" y="6355990"/>
            <a:ext cx="2105296" cy="38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4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Lato" panose="020F05020202040302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.microsoft.com/en-us/power-platform/admin/backup-restore-environments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learn.microsoft.com/en-us/windows/security/operating-system-security/data-protection/bitlocker/" TargetMode="External"/><Relationship Id="rId4" Type="http://schemas.openxmlformats.org/officeDocument/2006/relationships/hyperlink" Target="https://learn.microsoft.com/en-us/purview/office-365-encryption-in-microsoft-dynamics-365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.microsoft.com/en-us/power-platform/admin/manage-dataverse-auditin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learn.microsoft.com/en-us/power-platform/admin/restore-deleted-table-records" TargetMode="External"/><Relationship Id="rId4" Type="http://schemas.openxmlformats.org/officeDocument/2006/relationships/hyperlink" Target="https://youtu.be/OX5rpRA1ofQ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gosupport.powerappsportals.com/knowledgebase/article/KA-01021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Jjaeger@eriecommunityfoundation.org" TargetMode="External"/><Relationship Id="rId2" Type="http://schemas.openxmlformats.org/officeDocument/2006/relationships/hyperlink" Target="mailto:paul@akoyago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08E30D-5114-4512-D5BB-97EF9B73C3A3}"/>
              </a:ext>
            </a:extLst>
          </p:cNvPr>
          <p:cNvSpPr txBox="1"/>
          <p:nvPr/>
        </p:nvSpPr>
        <p:spPr>
          <a:xfrm>
            <a:off x="2226207" y="2429353"/>
            <a:ext cx="8624964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Share your photos to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the conference album!</a:t>
            </a:r>
            <a:endParaRPr lang="en-US" dirty="0">
              <a:solidFill>
                <a:schemeClr val="bg1"/>
              </a:solidFill>
              <a:latin typeface="Lato"/>
              <a:ea typeface="Lato"/>
              <a:cs typeface="Calibri" panose="020F0502020204030204"/>
            </a:endParaRPr>
          </a:p>
          <a:p>
            <a:r>
              <a:rPr lang="en-US" sz="4000" spc="300" dirty="0">
                <a:solidFill>
                  <a:schemeClr val="bg1"/>
                </a:solidFill>
                <a:ea typeface="Lato"/>
                <a:cs typeface="Lato"/>
              </a:rPr>
              <a:t>#EMPOWERED2024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165D5FE-BE68-387E-CC07-E880A5738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870" y="1931423"/>
            <a:ext cx="2729479" cy="272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784F170F-C17A-78D8-8C68-9B783F8124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03D1015-AE2D-8B20-1570-E4F7CA06C576}"/>
              </a:ext>
            </a:extLst>
          </p:cNvPr>
          <p:cNvSpPr/>
          <p:nvPr/>
        </p:nvSpPr>
        <p:spPr>
          <a:xfrm flipV="1">
            <a:off x="22561" y="2777164"/>
            <a:ext cx="2004901" cy="56157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52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0E9E8D4-679B-9177-12E0-DE14908D55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4537" y="2408512"/>
            <a:ext cx="9482926" cy="167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624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48939E5-F6C9-FF9C-1FE1-3ACB438F9B2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-4" y="3124378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DATABASE MAINTENANCE</a:t>
            </a:r>
            <a:b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AND DATA POLICY SESSION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2623749" y="5177740"/>
            <a:ext cx="694449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PRESENTED BY</a:t>
            </a:r>
            <a:b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Paul Czywczynski | Chief Technology Officer</a:t>
            </a:r>
          </a:p>
          <a:p>
            <a:pPr algn="ctr"/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Josh Jaeger | Database Administrator |</a:t>
            </a:r>
          </a:p>
          <a:p>
            <a:pPr algn="ctr"/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Erie Community Foundation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6C5F3D-EC05-D166-180F-C843AE69E9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91964992-B671-DE6D-F309-92ECED6DA6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4090" y="1288357"/>
            <a:ext cx="6243813" cy="1106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068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632491" y="333596"/>
            <a:ext cx="9851434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WHY IS DATA MAINTENANCE IMPORTANT?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1106213" y="2523309"/>
            <a:ext cx="9979573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</a:rPr>
              <a:t>“Data maintenance is vital for charity foundations to ensure accurate records, streamline operations, and effectively serve our donors and beneficiaries. 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</a:pPr>
            <a:endParaRPr lang="en-US" sz="2800" dirty="0">
              <a:solidFill>
                <a:schemeClr val="tx2"/>
              </a:solidFill>
            </a:endParaRPr>
          </a:p>
          <a:p>
            <a:pPr algn="just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</a:rPr>
              <a:t>Proper data management helps us maintain trust, improve efficiency, and fulfill our mission more effectively.”</a:t>
            </a:r>
            <a:endParaRPr lang="en-US" sz="2800" dirty="0">
              <a:solidFill>
                <a:schemeClr val="tx2"/>
              </a:solidFill>
              <a:ea typeface="Lato"/>
              <a:cs typeface="Lato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62F90C-69AF-80B3-068F-AE306AA5DA99}"/>
              </a:ext>
            </a:extLst>
          </p:cNvPr>
          <p:cNvSpPr txBox="1"/>
          <p:nvPr/>
        </p:nvSpPr>
        <p:spPr>
          <a:xfrm>
            <a:off x="9061704" y="5200965"/>
            <a:ext cx="20240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2800" dirty="0">
                <a:solidFill>
                  <a:schemeClr val="tx2"/>
                </a:solidFill>
              </a:rPr>
              <a:t>− </a:t>
            </a:r>
            <a:r>
              <a:rPr lang="en-US" sz="2800" dirty="0" err="1">
                <a:solidFill>
                  <a:schemeClr val="tx2"/>
                </a:solidFill>
              </a:rPr>
              <a:t>ChatGTP</a:t>
            </a:r>
            <a:endParaRPr lang="en-US" sz="2800" dirty="0">
              <a:solidFill>
                <a:schemeClr val="tx2"/>
              </a:solidFill>
              <a:ea typeface="Lato"/>
              <a:cs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2499013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AGENDA</a:t>
            </a:r>
            <a:endParaRPr lang="en-US" dirty="0">
              <a:latin typeface="Lato Black" panose="020F0A02020204030203" pitchFamily="34" charset="0"/>
            </a:endParaRP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3FA2F8-6576-FDE3-4A70-ADA8D1222D82}"/>
              </a:ext>
            </a:extLst>
          </p:cNvPr>
          <p:cNvSpPr txBox="1"/>
          <p:nvPr/>
        </p:nvSpPr>
        <p:spPr>
          <a:xfrm>
            <a:off x="6646126" y="2672895"/>
            <a:ext cx="4806399" cy="1512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5D5C5B"/>
                </a:solidFill>
                <a:ea typeface="+mn-lt"/>
                <a:cs typeface="+mn-lt"/>
              </a:rPr>
              <a:t>Data Safety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5D5C5B"/>
                </a:solidFill>
                <a:ea typeface="+mn-lt"/>
                <a:cs typeface="+mn-lt"/>
              </a:rPr>
              <a:t>Data Quick Tips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5D5C5B"/>
                </a:solidFill>
                <a:ea typeface="+mn-lt"/>
                <a:cs typeface="+mn-lt"/>
              </a:rPr>
              <a:t>Deep Dive: Data Policy </a:t>
            </a:r>
            <a:endParaRPr lang="en-US" sz="2800" dirty="0">
              <a:solidFill>
                <a:schemeClr val="tx2"/>
              </a:solidFill>
              <a:ea typeface="Lato"/>
              <a:cs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20299922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DATA SAFETY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09599" y="2124799"/>
            <a:ext cx="10972801" cy="412010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</a:pPr>
            <a:r>
              <a:rPr lang="en-US" sz="2200" b="1" dirty="0">
                <a:solidFill>
                  <a:schemeClr val="tx2"/>
                </a:solidFill>
              </a:rPr>
              <a:t>Backups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2"/>
                </a:solidFill>
              </a:rPr>
              <a:t>Microsoft automatically retains 28 days of history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2"/>
                </a:solidFill>
              </a:rPr>
              <a:t>Test, test, test your backups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2"/>
                </a:solidFill>
                <a:hlinkClick r:id="rId3"/>
              </a:rPr>
              <a:t>Resource</a:t>
            </a:r>
            <a:endParaRPr lang="en-US" sz="2200" dirty="0">
              <a:solidFill>
                <a:schemeClr val="tx2"/>
              </a:solidFill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</a:pPr>
            <a:r>
              <a:rPr lang="en-US" sz="2200" b="1" dirty="0">
                <a:solidFill>
                  <a:schemeClr val="tx2"/>
                </a:solidFill>
              </a:rPr>
              <a:t>Encryption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2"/>
                </a:solidFill>
              </a:rPr>
              <a:t>Dynamics/akoyaGO is security while in transit and at rest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2"/>
                </a:solidFill>
              </a:rPr>
              <a:t>Don’t forget your workstation   (Lock your computer, BitLocker)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2"/>
                </a:solidFill>
                <a:hlinkClick r:id="rId4"/>
              </a:rPr>
              <a:t>Resource #1</a:t>
            </a:r>
            <a:r>
              <a:rPr lang="en-US" sz="2200" dirty="0">
                <a:solidFill>
                  <a:schemeClr val="tx2"/>
                </a:solidFill>
              </a:rPr>
              <a:t>, </a:t>
            </a:r>
            <a:r>
              <a:rPr lang="en-US" sz="2200" dirty="0">
                <a:solidFill>
                  <a:schemeClr val="tx2"/>
                </a:solidFill>
                <a:hlinkClick r:id="rId5"/>
              </a:rPr>
              <a:t>Resource #2</a:t>
            </a:r>
            <a:endParaRPr lang="en-US" sz="2200" dirty="0">
              <a:solidFill>
                <a:schemeClr val="tx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665B3A-073A-79ED-3396-2C37E1E51958}"/>
              </a:ext>
            </a:extLst>
          </p:cNvPr>
          <p:cNvSpPr txBox="1"/>
          <p:nvPr/>
        </p:nvSpPr>
        <p:spPr>
          <a:xfrm>
            <a:off x="3791711" y="4003564"/>
            <a:ext cx="8667287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br>
              <a:rPr lang="en-US" sz="1400" dirty="0"/>
            </a:b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8155880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DATA SAFETY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09599" y="2100196"/>
            <a:ext cx="11167873" cy="398570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500"/>
              </a:spcBef>
              <a:spcAft>
                <a:spcPts val="1200"/>
              </a:spcAft>
            </a:pPr>
            <a:r>
              <a:rPr lang="en-US" sz="2200" b="1" dirty="0">
                <a:solidFill>
                  <a:schemeClr val="tx2"/>
                </a:solidFill>
              </a:rPr>
              <a:t>Auditing</a:t>
            </a:r>
          </a:p>
          <a:p>
            <a:pPr marL="228600" lvl="1" indent="-228600" algn="just">
              <a:lnSpc>
                <a:spcPct val="90000"/>
              </a:lnSpc>
              <a:spcBef>
                <a:spcPts val="500"/>
              </a:spcBef>
            </a:pPr>
            <a:r>
              <a:rPr lang="en-US" sz="2200" dirty="0">
                <a:solidFill>
                  <a:schemeClr val="tx2"/>
                </a:solidFill>
              </a:rPr>
              <a:t>“Dynamics 365 data auditing is a feature that tracks and logs changes made to data within the system. It helps monitor who made changes, what was changed, and when the changes occurred.”</a:t>
            </a:r>
          </a:p>
          <a:p>
            <a:pPr marL="228600" lvl="1" indent="-228600" algn="just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2"/>
                </a:solidFill>
                <a:hlinkClick r:id="rId3"/>
              </a:rPr>
              <a:t>Resource #1</a:t>
            </a:r>
            <a:r>
              <a:rPr lang="en-US" sz="2200" dirty="0">
                <a:solidFill>
                  <a:schemeClr val="tx2"/>
                </a:solidFill>
              </a:rPr>
              <a:t>, </a:t>
            </a:r>
            <a:r>
              <a:rPr lang="en-US" sz="2200" dirty="0">
                <a:solidFill>
                  <a:schemeClr val="tx2"/>
                </a:solidFill>
                <a:hlinkClick r:id="rId4"/>
              </a:rPr>
              <a:t>Resource #2</a:t>
            </a:r>
            <a:endParaRPr lang="en-US" sz="2200" dirty="0">
              <a:solidFill>
                <a:schemeClr val="tx2"/>
              </a:solidFill>
            </a:endParaRPr>
          </a:p>
          <a:p>
            <a:pPr marL="228600" lvl="1" indent="-228600" algn="just">
              <a:lnSpc>
                <a:spcPct val="90000"/>
              </a:lnSpc>
              <a:spcBef>
                <a:spcPts val="500"/>
              </a:spcBef>
            </a:pPr>
            <a:endParaRPr lang="en-US" sz="2200" dirty="0">
              <a:solidFill>
                <a:schemeClr val="tx2"/>
              </a:solidFill>
            </a:endParaRPr>
          </a:p>
          <a:p>
            <a:pPr marL="228600" indent="-228600">
              <a:lnSpc>
                <a:spcPct val="90000"/>
              </a:lnSpc>
              <a:spcBef>
                <a:spcPts val="500"/>
              </a:spcBef>
              <a:spcAft>
                <a:spcPts val="1200"/>
              </a:spcAft>
            </a:pPr>
            <a:r>
              <a:rPr lang="en-US" sz="2200" b="1" dirty="0">
                <a:solidFill>
                  <a:schemeClr val="tx2"/>
                </a:solidFill>
              </a:rPr>
              <a:t>Record Recycle Bin  (Preview)</a:t>
            </a:r>
          </a:p>
          <a:p>
            <a:pPr marL="228600" indent="-228600">
              <a:lnSpc>
                <a:spcPct val="90000"/>
              </a:lnSpc>
              <a:spcBef>
                <a:spcPts val="500"/>
              </a:spcBef>
              <a:spcAft>
                <a:spcPts val="1200"/>
              </a:spcAft>
            </a:pPr>
            <a:r>
              <a:rPr lang="en-US" sz="2200" dirty="0">
                <a:solidFill>
                  <a:schemeClr val="tx2"/>
                </a:solidFill>
              </a:rPr>
              <a:t>“Recycle bin is available to recover table record data from any type of delete scenario within a specified configurable time frame.”</a:t>
            </a:r>
          </a:p>
          <a:p>
            <a:pPr marL="228600" indent="-228600">
              <a:lnSpc>
                <a:spcPct val="90000"/>
              </a:lnSpc>
              <a:spcBef>
                <a:spcPts val="5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2"/>
                </a:solidFill>
                <a:hlinkClick r:id="rId5"/>
              </a:rPr>
              <a:t>Resource</a:t>
            </a:r>
            <a:endParaRPr lang="en-US" sz="2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889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DATA QUICK TIPS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5293FD-A727-78EB-548D-1B0E963D615E}"/>
              </a:ext>
            </a:extLst>
          </p:cNvPr>
          <p:cNvSpPr txBox="1"/>
          <p:nvPr/>
        </p:nvSpPr>
        <p:spPr>
          <a:xfrm>
            <a:off x="609600" y="2143343"/>
            <a:ext cx="7120660" cy="39205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spcBef>
                <a:spcPts val="500"/>
              </a:spcBef>
            </a:pPr>
            <a:r>
              <a:rPr lang="en-US" sz="2400" b="1" dirty="0">
                <a:solidFill>
                  <a:srgbClr val="5D5C5B"/>
                </a:solidFill>
                <a:ea typeface="+mn-lt"/>
                <a:cs typeface="+mn-lt"/>
              </a:rPr>
              <a:t>Custom Fields </a:t>
            </a:r>
          </a:p>
          <a:p>
            <a:pPr marL="228600" indent="-228600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5D5C5B"/>
                </a:solidFill>
                <a:ea typeface="+mn-lt"/>
                <a:cs typeface="+mn-lt"/>
              </a:rPr>
              <a:t> Over-customizing adds complexity and can cause future update issues</a:t>
            </a:r>
          </a:p>
          <a:p>
            <a:pPr marL="228600" indent="-228600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5D5C5B"/>
                </a:solidFill>
                <a:ea typeface="+mn-lt"/>
                <a:cs typeface="+mn-lt"/>
              </a:rPr>
              <a:t>Don’t go overboard, think ahead, what output do you want?  What is your goal?</a:t>
            </a:r>
          </a:p>
          <a:p>
            <a:pPr marL="228600" indent="-228600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5D5C5B"/>
                </a:solidFill>
                <a:ea typeface="+mn-lt"/>
                <a:cs typeface="+mn-lt"/>
              </a:rPr>
              <a:t>Be specific with your data types, avoid random text fields</a:t>
            </a:r>
            <a:endParaRPr lang="en-US" sz="2400" dirty="0">
              <a:solidFill>
                <a:srgbClr val="5D5C5B"/>
              </a:solidFill>
              <a:ea typeface="+mn-lt"/>
              <a:cs typeface="+mn-lt"/>
            </a:endParaRPr>
          </a:p>
          <a:p>
            <a:pPr marL="228600" indent="-228600">
              <a:lnSpc>
                <a:spcPct val="90000"/>
              </a:lnSpc>
              <a:spcBef>
                <a:spcPts val="1100"/>
              </a:spcBef>
            </a:pPr>
            <a:r>
              <a:rPr lang="en-US" sz="2400" b="1" dirty="0">
                <a:solidFill>
                  <a:srgbClr val="5D5C5B"/>
                </a:solidFill>
                <a:ea typeface="+mn-lt"/>
                <a:cs typeface="+mn-lt"/>
              </a:rPr>
              <a:t>Data De-duplication</a:t>
            </a:r>
          </a:p>
          <a:p>
            <a:pPr marL="228600" indent="-228600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5D5C5B"/>
                </a:solidFill>
                <a:ea typeface="+mn-lt"/>
                <a:cs typeface="+mn-lt"/>
              </a:rPr>
              <a:t>Adapt the rules to your needs</a:t>
            </a:r>
          </a:p>
          <a:p>
            <a:pPr marL="228600" indent="-228600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5D5C5B"/>
                </a:solidFill>
                <a:ea typeface="+mn-lt"/>
                <a:cs typeface="+mn-lt"/>
              </a:rPr>
              <a:t>Have a data clean-up day</a:t>
            </a:r>
          </a:p>
          <a:p>
            <a:pPr marL="228600" indent="-228600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5D5C5B"/>
                </a:solidFill>
                <a:ea typeface="+mn-lt"/>
                <a:cs typeface="+mn-lt"/>
                <a:hlinkClick r:id="rId3"/>
              </a:rPr>
              <a:t>Resource</a:t>
            </a:r>
            <a:endParaRPr lang="en-US" sz="2000" dirty="0">
              <a:solidFill>
                <a:srgbClr val="5D5C5B"/>
              </a:solidFill>
              <a:ea typeface="+mn-lt"/>
              <a:cs typeface="+mn-lt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4C700A0B-34C6-148B-8980-BF11B5D24C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0993" y="4115450"/>
            <a:ext cx="3734949" cy="2142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86742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DATA POLICY</a:t>
            </a:r>
            <a:endParaRPr lang="en-US" dirty="0">
              <a:latin typeface="Lato Black" panose="020F0A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515808" y="2156857"/>
            <a:ext cx="4984595" cy="25442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Garbage In = Garbage Out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</a:pPr>
            <a:endParaRPr lang="en-US" sz="2800" dirty="0">
              <a:solidFill>
                <a:schemeClr val="tx2"/>
              </a:solidFill>
              <a:ea typeface="Lato"/>
              <a:cs typeface="Lato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800" b="1" i="1" dirty="0">
                <a:solidFill>
                  <a:schemeClr val="tx2"/>
                </a:solidFill>
                <a:ea typeface="Lato"/>
                <a:cs typeface="Lato"/>
              </a:rPr>
              <a:t>BUT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</a:pPr>
            <a:endParaRPr lang="en-US" sz="2800" dirty="0">
              <a:solidFill>
                <a:schemeClr val="tx2"/>
              </a:solidFill>
              <a:ea typeface="Lato"/>
              <a:cs typeface="Lato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Pennies In = Dollars Out!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379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DATA ENTRY STANDARDS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09599" y="2271677"/>
            <a:ext cx="10972801" cy="25442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Documentation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Internal vs. External Resources</a:t>
            </a:r>
            <a:endParaRPr lang="en-US" sz="2800" b="1" dirty="0">
              <a:solidFill>
                <a:schemeClr val="tx2"/>
              </a:solidFill>
              <a:ea typeface="Lato"/>
              <a:cs typeface="Lato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endParaRPr lang="en-US" sz="2800" b="1" dirty="0">
              <a:solidFill>
                <a:schemeClr val="tx2"/>
              </a:solidFill>
              <a:ea typeface="Lato"/>
              <a:cs typeface="Lato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>
                <a:solidFill>
                  <a:schemeClr val="tx2"/>
                </a:solidFill>
                <a:ea typeface="Lato"/>
                <a:cs typeface="Lato"/>
              </a:rPr>
              <a:t>Implementation and Monitoring</a:t>
            </a:r>
            <a:endParaRPr lang="en-US" dirty="0">
              <a:solidFill>
                <a:schemeClr val="tx2"/>
              </a:solidFill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Josh's Best Practices</a:t>
            </a:r>
          </a:p>
        </p:txBody>
      </p:sp>
    </p:spTree>
    <p:extLst>
      <p:ext uri="{BB962C8B-B14F-4D97-AF65-F5344CB8AC3E}">
        <p14:creationId xmlns:p14="http://schemas.microsoft.com/office/powerpoint/2010/main" val="27583325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DOCUMENTATION − INTERNAL</a:t>
            </a:r>
            <a:endParaRPr lang="en-US" dirty="0">
              <a:latin typeface="Lato Black" panose="020F0A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203027"/>
            <a:ext cx="10972801" cy="202824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Process Documents</a:t>
            </a: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Data Dictionary</a:t>
            </a: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Wiki</a:t>
            </a: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Others (o</a:t>
            </a:r>
            <a:r>
              <a:rPr lang="en-US" sz="2800" i="1" dirty="0">
                <a:solidFill>
                  <a:schemeClr val="tx2"/>
                </a:solidFill>
                <a:ea typeface="Lato"/>
                <a:cs typeface="Lato"/>
              </a:rPr>
              <a:t>ld emails, templates, etc.</a:t>
            </a: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)?</a:t>
            </a:r>
          </a:p>
        </p:txBody>
      </p:sp>
    </p:spTree>
    <p:extLst>
      <p:ext uri="{BB962C8B-B14F-4D97-AF65-F5344CB8AC3E}">
        <p14:creationId xmlns:p14="http://schemas.microsoft.com/office/powerpoint/2010/main" val="20759234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DOCUMENTATION − EXTERNAL</a:t>
            </a:r>
            <a:endParaRPr lang="en-US" dirty="0">
              <a:solidFill>
                <a:schemeClr val="bg1"/>
              </a:solidFill>
              <a:latin typeface="Lato Black" panose="020F0A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408837"/>
            <a:ext cx="10972801" cy="25442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chemeClr val="tx2"/>
                </a:solidFill>
                <a:ea typeface="Lato"/>
                <a:cs typeface="Lato"/>
              </a:rPr>
              <a:t>GOsupport</a:t>
            </a:r>
            <a:endParaRPr lang="en-US" sz="2800" dirty="0">
              <a:solidFill>
                <a:schemeClr val="tx2"/>
              </a:solidFill>
              <a:ea typeface="Lato"/>
              <a:cs typeface="Lato"/>
            </a:endParaRP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Microsoft Learn</a:t>
            </a: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DUG</a:t>
            </a: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Others? (</a:t>
            </a:r>
            <a:r>
              <a:rPr lang="en-US" sz="2800" i="1" dirty="0">
                <a:solidFill>
                  <a:schemeClr val="tx2"/>
                </a:solidFill>
                <a:ea typeface="Lato"/>
                <a:cs typeface="Lato"/>
              </a:rPr>
              <a:t>your developer friend, Reddit, etc.</a:t>
            </a: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)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2"/>
              </a:solidFill>
              <a:ea typeface="Lato"/>
              <a:cs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33173098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59264" y="2234575"/>
            <a:ext cx="10972801" cy="202824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What a Data Policy Manual Is/Contains:</a:t>
            </a:r>
            <a:endParaRPr lang="en-US" dirty="0">
              <a:solidFill>
                <a:schemeClr val="tx2"/>
              </a:solidFill>
            </a:endParaRPr>
          </a:p>
          <a:p>
            <a:pPr lvl="2" indent="-457200">
              <a:lnSpc>
                <a:spcPct val="90000"/>
              </a:lnSpc>
              <a:spcBef>
                <a:spcPts val="1000"/>
              </a:spcBef>
              <a:buFontTx/>
              <a:buChar char="–"/>
            </a:pPr>
            <a:r>
              <a:rPr lang="en-US" sz="2800" dirty="0">
                <a:solidFill>
                  <a:schemeClr val="tx2"/>
                </a:solidFill>
                <a:latin typeface="Arial"/>
                <a:ea typeface="Lato"/>
                <a:cs typeface="Arial"/>
              </a:rPr>
              <a:t>Is: </a:t>
            </a:r>
            <a:endParaRPr lang="en-US" dirty="0">
              <a:solidFill>
                <a:schemeClr val="tx2"/>
              </a:solidFill>
              <a:latin typeface="Lato"/>
              <a:ea typeface="Lato"/>
              <a:cs typeface="Arial"/>
            </a:endParaRPr>
          </a:p>
          <a:p>
            <a:pPr marL="1371600" lvl="4" indent="-4572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2"/>
                </a:solidFill>
                <a:latin typeface="Arial"/>
                <a:ea typeface="Lato"/>
                <a:cs typeface="Arial"/>
              </a:rPr>
              <a:t>"The Single Source of Truth“</a:t>
            </a:r>
            <a:endParaRPr lang="en-US" dirty="0">
              <a:solidFill>
                <a:schemeClr val="tx2"/>
              </a:solidFill>
              <a:ea typeface="Lato"/>
              <a:cs typeface="Arial"/>
            </a:endParaRPr>
          </a:p>
          <a:p>
            <a:pPr lvl="2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800" dirty="0">
                <a:solidFill>
                  <a:schemeClr val="tx2"/>
                </a:solidFill>
                <a:latin typeface="Arial"/>
                <a:ea typeface="Lato"/>
                <a:cs typeface="Arial"/>
              </a:rPr>
              <a:t>Contains:</a:t>
            </a:r>
            <a:endParaRPr lang="en-US" dirty="0">
              <a:solidFill>
                <a:schemeClr val="tx2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CB51C8A-ECB5-187F-9DCD-A678A74842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2581460"/>
              </p:ext>
            </p:extLst>
          </p:nvPr>
        </p:nvGraphicFramePr>
        <p:xfrm>
          <a:off x="2170430" y="4389120"/>
          <a:ext cx="8168640" cy="17556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84320">
                  <a:extLst>
                    <a:ext uri="{9D8B030D-6E8A-4147-A177-3AD203B41FA5}">
                      <a16:colId xmlns:a16="http://schemas.microsoft.com/office/drawing/2014/main" val="1660615261"/>
                    </a:ext>
                  </a:extLst>
                </a:gridCol>
                <a:gridCol w="4084320">
                  <a:extLst>
                    <a:ext uri="{9D8B030D-6E8A-4147-A177-3AD203B41FA5}">
                      <a16:colId xmlns:a16="http://schemas.microsoft.com/office/drawing/2014/main" val="3402721172"/>
                    </a:ext>
                  </a:extLst>
                </a:gridCol>
              </a:tblGrid>
              <a:tr h="438535">
                <a:tc>
                  <a:txBody>
                    <a:bodyPr/>
                    <a:lstStyle/>
                    <a:p>
                      <a:pPr algn="l"/>
                      <a:r>
                        <a:rPr lang="en-US" b="0" i="1" u="sng" dirty="0">
                          <a:solidFill>
                            <a:schemeClr val="accent1"/>
                          </a:solidFill>
                        </a:rPr>
                        <a:t>Empathy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0" dirty="0">
                          <a:solidFill>
                            <a:schemeClr val="accent1"/>
                          </a:solidFill>
                        </a:rPr>
                        <a:t>Purpose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4777468"/>
                  </a:ext>
                </a:extLst>
              </a:tr>
              <a:tr h="439038">
                <a:tc>
                  <a:txBody>
                    <a:bodyPr/>
                    <a:lstStyle/>
                    <a:p>
                      <a:r>
                        <a:rPr lang="en-US" dirty="0"/>
                        <a:t>General Guidelines and Best Practices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dirty="0"/>
                        <a:t>Vision for document evolution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3945265"/>
                  </a:ext>
                </a:extLst>
              </a:tr>
              <a:tr h="439038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noProof="0">
                          <a:solidFill>
                            <a:srgbClr val="006765"/>
                          </a:solidFill>
                          <a:latin typeface="Lato"/>
                        </a:rPr>
                        <a:t>Policy Definitions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Data Dictionary (for "Earth People")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2375896"/>
                  </a:ext>
                </a:extLst>
              </a:tr>
              <a:tr h="439038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noProof="0">
                          <a:solidFill>
                            <a:srgbClr val="006765"/>
                          </a:solidFill>
                          <a:latin typeface="Lato"/>
                        </a:rPr>
                        <a:t>Process Definitions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i="1" u="sng" dirty="0"/>
                        <a:t>Empowerment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500848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98AEC31-301E-7BE6-AFB8-385D9CCF0DEF}"/>
              </a:ext>
            </a:extLst>
          </p:cNvPr>
          <p:cNvSpPr txBox="1"/>
          <p:nvPr/>
        </p:nvSpPr>
        <p:spPr>
          <a:xfrm>
            <a:off x="559264" y="290719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DOCUMENTATION − WHAT IS A DATA POLICY MANUAL?</a:t>
            </a:r>
            <a:endParaRPr lang="en-US" sz="4000" dirty="0">
              <a:solidFill>
                <a:schemeClr val="bg1"/>
              </a:solidFill>
              <a:latin typeface="Lato Black" panose="020F0A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799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59264" y="2323423"/>
            <a:ext cx="10972801" cy="35763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What a Data Policy Manual IS Not/Does Not Contain:</a:t>
            </a:r>
            <a:endParaRPr lang="en-US" sz="2800" dirty="0">
              <a:solidFill>
                <a:schemeClr val="tx2"/>
              </a:solidFill>
              <a:ea typeface="Lato"/>
              <a:cs typeface="Arial"/>
            </a:endParaRP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IS NOT:</a:t>
            </a:r>
          </a:p>
          <a:p>
            <a:pPr marL="1143000" lvl="5" indent="-2286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Instruction manual for akoyaGO, BC, PowerApps, </a:t>
            </a:r>
            <a:r>
              <a:rPr lang="en-US" sz="2400" dirty="0" err="1">
                <a:solidFill>
                  <a:schemeClr val="tx2"/>
                </a:solidFill>
                <a:ea typeface="Lato"/>
                <a:cs typeface="Arial"/>
              </a:rPr>
              <a:t>PowerAutomate</a:t>
            </a: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, Microsoft Office 365, etc.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Does Not Contain:</a:t>
            </a:r>
            <a:endParaRPr lang="en-US" sz="2400" dirty="0">
              <a:solidFill>
                <a:schemeClr val="tx2"/>
              </a:solidFill>
            </a:endParaRPr>
          </a:p>
          <a:p>
            <a:pPr marL="1143000" lvl="5" indent="-2286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People's Names</a:t>
            </a:r>
          </a:p>
          <a:p>
            <a:pPr marL="1143000" lvl="5" indent="-2286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Unenforceable ("</a:t>
            </a:r>
            <a:r>
              <a:rPr lang="en-US" sz="2400" i="1" dirty="0">
                <a:solidFill>
                  <a:schemeClr val="tx2"/>
                </a:solidFill>
                <a:ea typeface="Lato"/>
                <a:cs typeface="Arial"/>
              </a:rPr>
              <a:t>Try</a:t>
            </a: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 to...") Policies</a:t>
            </a:r>
          </a:p>
          <a:p>
            <a:pPr marL="1143000" lvl="5" indent="-2286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Unreasonable Expectations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D57F38-59BC-3F23-52D3-E4C24DB512CE}"/>
              </a:ext>
            </a:extLst>
          </p:cNvPr>
          <p:cNvSpPr txBox="1"/>
          <p:nvPr/>
        </p:nvSpPr>
        <p:spPr>
          <a:xfrm>
            <a:off x="559264" y="290719"/>
            <a:ext cx="10770152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DOCUMENTATION – WHAT IS NOT A DATA POLICY MANUAL</a:t>
            </a:r>
            <a:endParaRPr lang="en-US" sz="4000" dirty="0">
              <a:solidFill>
                <a:schemeClr val="bg1"/>
              </a:solidFill>
              <a:latin typeface="Lato Black" panose="020F0A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6702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9264" y="290719"/>
            <a:ext cx="7203992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DOCUMENTATION – DATA POLICY MANUAL</a:t>
            </a:r>
            <a:endParaRPr lang="en-US" dirty="0">
              <a:solidFill>
                <a:schemeClr val="bg1"/>
              </a:solidFill>
              <a:latin typeface="Lato Black" panose="020F0A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59264" y="2305135"/>
            <a:ext cx="10972801" cy="32439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lvl="1" indent="-228600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>
                <a:solidFill>
                  <a:schemeClr val="tx2"/>
                </a:solidFill>
                <a:ea typeface="Lato"/>
                <a:cs typeface="Lato"/>
              </a:rPr>
              <a:t>How to Create a Data Policy Manual:</a:t>
            </a:r>
            <a:endParaRPr lang="en-US" sz="2800" dirty="0">
              <a:solidFill>
                <a:schemeClr val="tx2"/>
              </a:solidFill>
              <a:ea typeface="Lato"/>
              <a:cs typeface="Lato"/>
            </a:endParaRPr>
          </a:p>
          <a:p>
            <a:pPr marL="800100" lvl="2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b="1" i="1" u="sng" dirty="0">
                <a:solidFill>
                  <a:schemeClr val="tx2"/>
                </a:solidFill>
                <a:ea typeface="Lato"/>
                <a:cs typeface="Lato"/>
              </a:rPr>
              <a:t>Get Leadership Buy-in</a:t>
            </a:r>
          </a:p>
          <a:p>
            <a:pPr marL="1257300" lvl="4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If you don't have it, stop here.</a:t>
            </a:r>
          </a:p>
          <a:p>
            <a:pPr marL="800100" lvl="2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Stand on the shoulders of giants</a:t>
            </a:r>
          </a:p>
          <a:p>
            <a:pPr marL="1257300" lvl="4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Steal somebody else's manual!</a:t>
            </a:r>
          </a:p>
          <a:p>
            <a:pPr marL="800100" lvl="2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Do the work </a:t>
            </a:r>
            <a:r>
              <a:rPr lang="en-US" sz="2400" b="1" i="1" u="sng" dirty="0">
                <a:solidFill>
                  <a:schemeClr val="tx2"/>
                </a:solidFill>
                <a:ea typeface="Lato"/>
                <a:cs typeface="Lato"/>
              </a:rPr>
              <a:t>inclusively</a:t>
            </a:r>
            <a:r>
              <a:rPr lang="en-US" sz="2400" b="1" i="1" dirty="0">
                <a:solidFill>
                  <a:schemeClr val="tx2"/>
                </a:solidFill>
                <a:ea typeface="Lato"/>
                <a:cs typeface="Lato"/>
              </a:rPr>
              <a:t> </a:t>
            </a: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(but work ahead)</a:t>
            </a:r>
          </a:p>
          <a:p>
            <a:pPr marL="1257300" lvl="4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Standing meetings...the best way to eat an elephant?</a:t>
            </a:r>
          </a:p>
        </p:txBody>
      </p:sp>
    </p:spTree>
    <p:extLst>
      <p:ext uri="{BB962C8B-B14F-4D97-AF65-F5344CB8AC3E}">
        <p14:creationId xmlns:p14="http://schemas.microsoft.com/office/powerpoint/2010/main" val="28618174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IMPLEMENTATION AND MONITORING</a:t>
            </a:r>
            <a:endParaRPr lang="en-US" dirty="0">
              <a:solidFill>
                <a:schemeClr val="bg1"/>
              </a:solidFill>
              <a:latin typeface="Lato Black" panose="020F0A0202020403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E04FCE-A422-4C3D-3E3A-B61479795A9F}"/>
              </a:ext>
            </a:extLst>
          </p:cNvPr>
          <p:cNvSpPr txBox="1"/>
          <p:nvPr/>
        </p:nvSpPr>
        <p:spPr>
          <a:xfrm>
            <a:off x="591014" y="2286554"/>
            <a:ext cx="10432472" cy="20282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286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Arial"/>
              </a:rPr>
              <a:t>Empower your team!</a:t>
            </a:r>
            <a:endParaRPr lang="en-US" sz="2800" dirty="0">
              <a:solidFill>
                <a:schemeClr val="tx2"/>
              </a:solidFill>
              <a:ea typeface="Lato"/>
              <a:cs typeface="Lato"/>
            </a:endParaRP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Arial"/>
              </a:rPr>
              <a:t>Audit. Everything.</a:t>
            </a:r>
            <a:endParaRPr lang="en-US" sz="2800" dirty="0">
              <a:solidFill>
                <a:srgbClr val="006765"/>
              </a:solidFill>
              <a:ea typeface="Lato"/>
              <a:cs typeface="Arial"/>
            </a:endParaRP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Generate Error Views/Dashboards.</a:t>
            </a: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Leverage leadership buy-in.</a:t>
            </a:r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115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IMPLEMENTATION AND MONITORING</a:t>
            </a:r>
            <a:endParaRPr lang="en-US" dirty="0">
              <a:solidFill>
                <a:schemeClr val="bg1"/>
              </a:solidFill>
              <a:latin typeface="Lato Black" panose="020F0A0202020403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E04FCE-A422-4C3D-3E3A-B61479795A9F}"/>
              </a:ext>
            </a:extLst>
          </p:cNvPr>
          <p:cNvSpPr txBox="1"/>
          <p:nvPr/>
        </p:nvSpPr>
        <p:spPr>
          <a:xfrm>
            <a:off x="591014" y="2414876"/>
            <a:ext cx="5663482" cy="20282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lvl="1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>
                <a:solidFill>
                  <a:schemeClr val="tx2"/>
                </a:solidFill>
                <a:ea typeface="Lato"/>
                <a:cs typeface="Lato"/>
              </a:rPr>
              <a:t>Empower</a:t>
            </a: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 your team!</a:t>
            </a:r>
          </a:p>
          <a:p>
            <a:pPr marL="457200" lvl="2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Establish </a:t>
            </a:r>
            <a:r>
              <a:rPr lang="en-US" sz="2800" b="1" i="1" dirty="0">
                <a:solidFill>
                  <a:schemeClr val="tx2"/>
                </a:solidFill>
                <a:ea typeface="Lato"/>
                <a:cs typeface="Lato"/>
              </a:rPr>
              <a:t>Data Ownership</a:t>
            </a:r>
            <a:endParaRPr lang="en-US" sz="2800" b="1" dirty="0">
              <a:solidFill>
                <a:schemeClr val="tx2"/>
              </a:solidFill>
              <a:ea typeface="Lato"/>
              <a:cs typeface="Lato"/>
            </a:endParaRPr>
          </a:p>
          <a:p>
            <a:pPr marL="457200" lvl="2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Leverage </a:t>
            </a:r>
            <a:r>
              <a:rPr lang="en-US" sz="2800" b="1" i="1" dirty="0">
                <a:solidFill>
                  <a:schemeClr val="tx2"/>
                </a:solidFill>
                <a:ea typeface="Lato"/>
                <a:cs typeface="Lato"/>
              </a:rPr>
              <a:t>Data Democracy</a:t>
            </a:r>
          </a:p>
          <a:p>
            <a:pPr marL="457200" lvl="2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i="1" dirty="0">
                <a:solidFill>
                  <a:schemeClr val="tx2"/>
                </a:solidFill>
                <a:ea typeface="Lato"/>
                <a:cs typeface="Lato"/>
              </a:rPr>
              <a:t>Create Data Deputies!</a:t>
            </a:r>
          </a:p>
        </p:txBody>
      </p:sp>
      <p:pic>
        <p:nvPicPr>
          <p:cNvPr id="3" name="Picture 2" descr="A person in a police uniform&#10;&#10;Description automatically generated">
            <a:extLst>
              <a:ext uri="{FF2B5EF4-FFF2-40B4-BE49-F238E27FC236}">
                <a16:creationId xmlns:a16="http://schemas.microsoft.com/office/drawing/2014/main" id="{26617210-B729-4DE4-1A3A-C4FCC450C1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2574" y="2176732"/>
            <a:ext cx="325538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150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E04FCE-A422-4C3D-3E3A-B61479795A9F}"/>
              </a:ext>
            </a:extLst>
          </p:cNvPr>
          <p:cNvSpPr txBox="1"/>
          <p:nvPr/>
        </p:nvSpPr>
        <p:spPr>
          <a:xfrm>
            <a:off x="591014" y="2283243"/>
            <a:ext cx="10432472" cy="4801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28600" lvl="1" indent="-228600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>
                <a:solidFill>
                  <a:schemeClr val="tx2"/>
                </a:solidFill>
                <a:ea typeface="Lato"/>
                <a:cs typeface="Lato"/>
              </a:rPr>
              <a:t>Audit. Everything.</a:t>
            </a:r>
            <a:endParaRPr lang="en-US" b="1" dirty="0">
              <a:solidFill>
                <a:schemeClr val="tx2"/>
              </a:solidFill>
              <a:ea typeface="Lato"/>
              <a:cs typeface="Lato"/>
            </a:endParaRP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FC443AD2-AB47-8621-68C0-E65A66546B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2808" r="124" b="-262"/>
          <a:stretch/>
        </p:blipFill>
        <p:spPr>
          <a:xfrm>
            <a:off x="1026957" y="2933116"/>
            <a:ext cx="9958949" cy="31842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A98093-FC3C-62A1-CCB3-3A5634750CC1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IMPLEMENTATION AND MONITORING</a:t>
            </a:r>
            <a:endParaRPr lang="en-US" dirty="0">
              <a:solidFill>
                <a:schemeClr val="bg1"/>
              </a:solidFill>
              <a:latin typeface="Lato Black" panose="020F0A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5806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E04FCE-A422-4C3D-3E3A-B61479795A9F}"/>
              </a:ext>
            </a:extLst>
          </p:cNvPr>
          <p:cNvSpPr txBox="1"/>
          <p:nvPr/>
        </p:nvSpPr>
        <p:spPr>
          <a:xfrm>
            <a:off x="352569" y="2039215"/>
            <a:ext cx="10432472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28600" lvl="1"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Generate Error Views/Dashboards</a:t>
            </a: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EC61CBB8-BDC3-D4FA-B0E9-B4A05E0FCC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305" y="2696773"/>
            <a:ext cx="5177796" cy="3421707"/>
          </a:xfrm>
          <a:prstGeom prst="rect">
            <a:avLst/>
          </a:prstGeom>
        </p:spPr>
      </p:pic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74FCCFB7-00F2-7F11-8296-39467653DA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492" t="12546" r="25417" b="-221"/>
          <a:stretch/>
        </p:blipFill>
        <p:spPr>
          <a:xfrm>
            <a:off x="6311900" y="2580581"/>
            <a:ext cx="4912211" cy="35378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58A3375-77F0-1649-FA1D-AC518BA421F2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IMPLEMENTATION AND MONITORING</a:t>
            </a:r>
            <a:endParaRPr lang="en-US" dirty="0">
              <a:solidFill>
                <a:schemeClr val="bg1"/>
              </a:solidFill>
              <a:latin typeface="Lato Black" panose="020F0A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16544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E04FCE-A422-4C3D-3E3A-B61479795A9F}"/>
              </a:ext>
            </a:extLst>
          </p:cNvPr>
          <p:cNvSpPr txBox="1"/>
          <p:nvPr/>
        </p:nvSpPr>
        <p:spPr>
          <a:xfrm>
            <a:off x="674255" y="2346313"/>
            <a:ext cx="10843489" cy="27658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  <a:ea typeface="Lato"/>
                <a:cs typeface="Lato"/>
              </a:rPr>
              <a:t>Leverage leadership buy-in</a:t>
            </a:r>
            <a:endParaRPr lang="en-US" sz="2800" dirty="0">
              <a:solidFill>
                <a:schemeClr val="tx2"/>
              </a:solidFill>
              <a:ea typeface="Lato"/>
              <a:cs typeface="Lato"/>
            </a:endParaRPr>
          </a:p>
          <a:p>
            <a:pPr lvl="2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Establish a standing meeting with department heads (weekly, bi-weekly, monthly, etc.)</a:t>
            </a:r>
          </a:p>
          <a:p>
            <a:pPr marL="457200" lvl="2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  <a:ea typeface="Lato"/>
                <a:cs typeface="Lato"/>
              </a:rPr>
              <a:t>Go over reports/dashboards</a:t>
            </a:r>
            <a:endParaRPr lang="en-US" sz="2800" dirty="0">
              <a:solidFill>
                <a:schemeClr val="tx2"/>
              </a:solidFill>
              <a:ea typeface="Lato"/>
              <a:cs typeface="Lato"/>
            </a:endParaRPr>
          </a:p>
          <a:p>
            <a:pPr marL="457200" lvl="2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  <a:ea typeface="Lato"/>
                <a:cs typeface="Lato"/>
              </a:rPr>
              <a:t>Establish timelines for correction</a:t>
            </a:r>
          </a:p>
          <a:p>
            <a:pPr marL="914400" lvl="4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Be flexible on timelines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CBCA2F-1D34-EE46-A237-81A66A2F33AE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IMPLEMENTATION AND MONITORING</a:t>
            </a:r>
            <a:endParaRPr lang="en-US" dirty="0">
              <a:solidFill>
                <a:schemeClr val="bg1"/>
              </a:solidFill>
              <a:latin typeface="Lato Black" panose="020F0A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15082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PRO TIPS</a:t>
            </a:r>
            <a:endParaRPr lang="en-US" dirty="0">
              <a:latin typeface="Lato Black" panose="020F0A0202020403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E04FCE-A422-4C3D-3E3A-B61479795A9F}"/>
              </a:ext>
            </a:extLst>
          </p:cNvPr>
          <p:cNvSpPr txBox="1"/>
          <p:nvPr/>
        </p:nvSpPr>
        <p:spPr>
          <a:xfrm>
            <a:off x="820816" y="2146224"/>
            <a:ext cx="10547926" cy="37979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  <a:ea typeface="Lato"/>
                <a:cs typeface="Lato"/>
              </a:rPr>
              <a:t>Leave space at the end of each meeting</a:t>
            </a: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 for support (</a:t>
            </a:r>
            <a:r>
              <a:rPr lang="en-US" sz="2800" i="1" dirty="0">
                <a:solidFill>
                  <a:schemeClr val="tx2"/>
                </a:solidFill>
                <a:ea typeface="Lato"/>
                <a:cs typeface="Lato"/>
              </a:rPr>
              <a:t>"How can I make your life easier?"</a:t>
            </a: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).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  <a:ea typeface="Lato"/>
                <a:cs typeface="Lato"/>
              </a:rPr>
              <a:t>Make it about the data.</a:t>
            </a: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 </a:t>
            </a:r>
          </a:p>
          <a:p>
            <a:pPr lvl="2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Communicate the </a:t>
            </a:r>
            <a:r>
              <a:rPr lang="en-US" sz="2400" i="1" dirty="0">
                <a:solidFill>
                  <a:schemeClr val="tx2"/>
                </a:solidFill>
                <a:ea typeface="Lato"/>
                <a:cs typeface="Lato"/>
              </a:rPr>
              <a:t>value </a:t>
            </a: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of </a:t>
            </a:r>
            <a:r>
              <a:rPr lang="en-US" sz="2400" i="1" dirty="0">
                <a:solidFill>
                  <a:schemeClr val="tx2"/>
                </a:solidFill>
                <a:ea typeface="Lato"/>
                <a:cs typeface="Lato"/>
              </a:rPr>
              <a:t>data quality.</a:t>
            </a:r>
            <a:endParaRPr lang="en-US" sz="2400" dirty="0">
              <a:solidFill>
                <a:schemeClr val="tx2"/>
              </a:solidFill>
              <a:ea typeface="Lato"/>
              <a:cs typeface="Lato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chemeClr val="tx2"/>
                </a:solidFill>
                <a:ea typeface="Lato"/>
                <a:cs typeface="Lato"/>
              </a:rPr>
              <a:t>GOappreciate</a:t>
            </a:r>
            <a:r>
              <a:rPr lang="en-US" sz="2800" b="1" dirty="0">
                <a:solidFill>
                  <a:schemeClr val="tx2"/>
                </a:solidFill>
                <a:ea typeface="Lato"/>
                <a:cs typeface="Lato"/>
              </a:rPr>
              <a:t>!</a:t>
            </a:r>
          </a:p>
          <a:p>
            <a:pPr lvl="2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Look for and </a:t>
            </a:r>
            <a:r>
              <a:rPr lang="en-US" sz="2400" b="1" dirty="0">
                <a:solidFill>
                  <a:schemeClr val="tx2"/>
                </a:solidFill>
                <a:ea typeface="Lato"/>
                <a:cs typeface="Lato"/>
              </a:rPr>
              <a:t>celebrate the wins</a:t>
            </a: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 </a:t>
            </a:r>
            <a:r>
              <a:rPr lang="en-US" sz="2400" i="1" dirty="0">
                <a:solidFill>
                  <a:schemeClr val="tx2"/>
                </a:solidFill>
                <a:ea typeface="Lato"/>
                <a:cs typeface="Lato"/>
              </a:rPr>
              <a:t>early</a:t>
            </a: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 and </a:t>
            </a:r>
            <a:r>
              <a:rPr lang="en-US" sz="2400" i="1" dirty="0">
                <a:solidFill>
                  <a:schemeClr val="tx2"/>
                </a:solidFill>
                <a:ea typeface="Lato"/>
                <a:cs typeface="Lato"/>
              </a:rPr>
              <a:t>often</a:t>
            </a: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.</a:t>
            </a:r>
          </a:p>
          <a:p>
            <a:pPr marL="457200" lvl="2">
              <a:lnSpc>
                <a:spcPct val="90000"/>
              </a:lnSpc>
              <a:spcBef>
                <a:spcPts val="1000"/>
              </a:spcBef>
            </a:pPr>
            <a:endParaRPr lang="en-US" sz="2400" dirty="0">
              <a:solidFill>
                <a:schemeClr val="tx2"/>
              </a:solidFill>
              <a:ea typeface="Lato"/>
              <a:cs typeface="Lato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800" b="1" i="1" dirty="0">
                <a:solidFill>
                  <a:schemeClr val="tx2"/>
                </a:solidFill>
                <a:ea typeface="Lato"/>
                <a:cs typeface="Lato"/>
              </a:rPr>
              <a:t>**Tie system changes to documentation changes.**</a:t>
            </a:r>
          </a:p>
        </p:txBody>
      </p:sp>
    </p:spTree>
    <p:extLst>
      <p:ext uri="{BB962C8B-B14F-4D97-AF65-F5344CB8AC3E}">
        <p14:creationId xmlns:p14="http://schemas.microsoft.com/office/powerpoint/2010/main" val="15688843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CA9EBC-3D5B-DECC-D1A4-F08BC8F90482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THANK YOU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380951" y="1397674"/>
            <a:ext cx="5442241" cy="433965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PRESENTED BY</a:t>
            </a:r>
          </a:p>
          <a:p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800" b="1" dirty="0">
                <a:solidFill>
                  <a:schemeClr val="accent1"/>
                </a:solidFill>
                <a:latin typeface="Lato Black" panose="020F0A02020204030203" pitchFamily="34" charset="0"/>
                <a:ea typeface="+mn-lt"/>
                <a:cs typeface="+mn-lt"/>
              </a:rPr>
              <a:t>Paul Czywczynski</a:t>
            </a:r>
          </a:p>
          <a:p>
            <a:r>
              <a:rPr lang="en-US" sz="2800" dirty="0">
                <a:solidFill>
                  <a:schemeClr val="tx2"/>
                </a:solidFill>
                <a:ea typeface="+mn-lt"/>
                <a:cs typeface="+mn-lt"/>
              </a:rPr>
              <a:t>Chief Technology Officer</a:t>
            </a:r>
            <a:endParaRPr lang="en-US" sz="2800" dirty="0">
              <a:solidFill>
                <a:schemeClr val="tx2"/>
              </a:solidFill>
              <a:ea typeface="+mn-lt"/>
              <a:cs typeface="+mn-lt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US" sz="2800" dirty="0">
              <a:solidFill>
                <a:schemeClr val="tx2"/>
              </a:solidFill>
              <a:ea typeface="Lato"/>
              <a:cs typeface="Lato"/>
            </a:endParaRPr>
          </a:p>
          <a:p>
            <a:r>
              <a:rPr lang="en-US" sz="2800" b="1" dirty="0">
                <a:solidFill>
                  <a:schemeClr val="accent1"/>
                </a:solidFill>
                <a:latin typeface="Lato Black" panose="020F0A02020204030203" pitchFamily="34" charset="0"/>
                <a:ea typeface="Lato"/>
                <a:cs typeface="Lato"/>
              </a:rPr>
              <a:t>Josh Jaeger</a:t>
            </a:r>
          </a:p>
          <a:p>
            <a:r>
              <a:rPr lang="en-US" sz="2800" dirty="0">
                <a:solidFill>
                  <a:schemeClr val="tx2"/>
                </a:solidFill>
                <a:ea typeface="Lato" panose="020F0502020204030203" pitchFamily="34" charset="0"/>
                <a:cs typeface="Lato" panose="020F0502020204030203" pitchFamily="34" charset="0"/>
              </a:rPr>
              <a:t>Database Administrator |</a:t>
            </a:r>
          </a:p>
          <a:p>
            <a:r>
              <a:rPr lang="en-US" sz="2800" dirty="0">
                <a:solidFill>
                  <a:schemeClr val="tx2"/>
                </a:solidFill>
                <a:ea typeface="Lato" panose="020F0502020204030203" pitchFamily="34" charset="0"/>
                <a:cs typeface="Lato" panose="020F0502020204030203" pitchFamily="34" charset="0"/>
              </a:rPr>
              <a:t>The Erie Community Foundation</a:t>
            </a:r>
          </a:p>
          <a:p>
            <a:r>
              <a:rPr lang="en-US" sz="2400" dirty="0">
                <a:solidFill>
                  <a:schemeClr val="tx2"/>
                </a:solidFill>
                <a:latin typeface="Lato"/>
                <a:ea typeface="Lato"/>
                <a:cs typeface="Lato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Jjaeger@eriecommunityfoundation.org</a:t>
            </a:r>
          </a:p>
          <a:p>
            <a:endParaRPr lang="en-US" sz="2800" dirty="0">
              <a:solidFill>
                <a:schemeClr val="tx2"/>
              </a:solidFill>
              <a:latin typeface="Lato"/>
              <a:ea typeface="Lato"/>
              <a:cs typeface="Lato"/>
            </a:endParaRPr>
          </a:p>
        </p:txBody>
      </p:sp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D01FCD0-290F-1D40-B6FC-73D667D70D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108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koyaGO">
      <a:dk1>
        <a:srgbClr val="006765"/>
      </a:dk1>
      <a:lt1>
        <a:sysClr val="window" lastClr="FFFFFF"/>
      </a:lt1>
      <a:dk2>
        <a:srgbClr val="5D5C5B"/>
      </a:dk2>
      <a:lt2>
        <a:srgbClr val="FFFFFF"/>
      </a:lt2>
      <a:accent1>
        <a:srgbClr val="006765"/>
      </a:accent1>
      <a:accent2>
        <a:srgbClr val="EEE809"/>
      </a:accent2>
      <a:accent3>
        <a:srgbClr val="FFA60B"/>
      </a:accent3>
      <a:accent4>
        <a:srgbClr val="F05323"/>
      </a:accent4>
      <a:accent5>
        <a:srgbClr val="00A6A3"/>
      </a:accent5>
      <a:accent6>
        <a:srgbClr val="FFFFFF"/>
      </a:accent6>
      <a:hlink>
        <a:srgbClr val="006765"/>
      </a:hlink>
      <a:folHlink>
        <a:srgbClr val="00A6A3"/>
      </a:folHlink>
    </a:clrScheme>
    <a:fontScheme name="akoyaGO">
      <a:majorFont>
        <a:latin typeface="Lato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3008C781033A428F72BF4DC3AE5C58" ma:contentTypeVersion="21" ma:contentTypeDescription="Create a new document." ma:contentTypeScope="" ma:versionID="140429921ef9822dd5355260cfa8522d">
  <xsd:schema xmlns:xsd="http://www.w3.org/2001/XMLSchema" xmlns:xs="http://www.w3.org/2001/XMLSchema" xmlns:p="http://schemas.microsoft.com/office/2006/metadata/properties" xmlns:ns2="2ea194d2-f4d9-4c98-8732-9a151d87f2dc" xmlns:ns3="bf83b915-ac01-4929-a343-df091c756047" targetNamespace="http://schemas.microsoft.com/office/2006/metadata/properties" ma:root="true" ma:fieldsID="ac3ccf25af2348a2ce38111656bd317b" ns2:_="" ns3:_="">
    <xsd:import namespace="2ea194d2-f4d9-4c98-8732-9a151d87f2dc"/>
    <xsd:import namespace="bf83b915-ac01-4929-a343-df091c756047"/>
    <xsd:element name="properties">
      <xsd:complexType>
        <xsd:sequence>
          <xsd:element name="documentManagement">
            <xsd:complexType>
              <xsd:all>
                <xsd:element ref="ns2:MigrationSourceUR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Image" minOccurs="0"/>
                <xsd:element ref="ns2:MediaServiceSearchProperties" minOccurs="0"/>
                <xsd:element ref="ns2:DirectorInformatio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a194d2-f4d9-4c98-8732-9a151d87f2dc" elementFormDefault="qualified">
    <xsd:import namespace="http://schemas.microsoft.com/office/2006/documentManagement/types"/>
    <xsd:import namespace="http://schemas.microsoft.com/office/infopath/2007/PartnerControls"/>
    <xsd:element name="MigrationSourceURL" ma:index="8" nillable="true" ma:displayName="MigrationSourceURL" ma:internalName="MigrationSourceURL">
      <xsd:simpleType>
        <xsd:restriction base="dms:Note">
          <xsd:maxLength value="255"/>
        </xsd:restriction>
      </xsd:simpleType>
    </xsd:element>
    <xsd:element name="MediaServiceMetadata" ma:index="9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1b67e76-6484-48c9-8542-0dee9df869a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Image" ma:index="25" nillable="true" ma:displayName="Image" ma:format="Thumbnail" ma:internalName="Image">
      <xsd:simpleType>
        <xsd:restriction base="dms:Unknown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irectorInformation" ma:index="27" nillable="true" ma:displayName="Director Information" ma:format="Dropdown" ma:internalName="DirectorInformation">
      <xsd:simpleType>
        <xsd:restriction base="dms:Text">
          <xsd:maxLength value="255"/>
        </xsd:restriction>
      </xsd:simple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83b915-ac01-4929-a343-df091c756047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d441cfd-9cda-417a-b3ba-047bac5f6568}" ma:internalName="TaxCatchAll" ma:showField="CatchAllData" ma:web="bf83b915-ac01-4929-a343-df091c7560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 xmlns="2ea194d2-f4d9-4c98-8732-9a151d87f2dc" xsi:nil="true"/>
    <MigrationSourceURL xmlns="2ea194d2-f4d9-4c98-8732-9a151d87f2dc" xsi:nil="true"/>
    <DirectorInformation xmlns="2ea194d2-f4d9-4c98-8732-9a151d87f2dc" xsi:nil="true"/>
    <lcf76f155ced4ddcb4097134ff3c332f xmlns="2ea194d2-f4d9-4c98-8732-9a151d87f2dc">
      <Terms xmlns="http://schemas.microsoft.com/office/infopath/2007/PartnerControls"/>
    </lcf76f155ced4ddcb4097134ff3c332f>
    <TaxCatchAll xmlns="bf83b915-ac01-4929-a343-df091c75604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14BF3B0-F4AA-47E4-8130-51751410A88D}">
  <ds:schemaRefs>
    <ds:schemaRef ds:uri="2ea194d2-f4d9-4c98-8732-9a151d87f2dc"/>
    <ds:schemaRef ds:uri="bf83b915-ac01-4929-a343-df091c75604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527DE09B-E210-45D6-86FA-275DA680F476}">
  <ds:schemaRefs>
    <ds:schemaRef ds:uri="http://purl.org/dc/dcmitype/"/>
    <ds:schemaRef ds:uri="http://schemas.microsoft.com/office/2006/documentManagement/types"/>
    <ds:schemaRef ds:uri="http://purl.org/dc/elements/1.1/"/>
    <ds:schemaRef ds:uri="bf83b915-ac01-4929-a343-df091c756047"/>
    <ds:schemaRef ds:uri="http://schemas.microsoft.com/office/2006/metadata/properties"/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2ea194d2-f4d9-4c98-8732-9a151d87f2dc"/>
  </ds:schemaRefs>
</ds:datastoreItem>
</file>

<file path=customXml/itemProps3.xml><?xml version="1.0" encoding="utf-8"?>
<ds:datastoreItem xmlns:ds="http://schemas.openxmlformats.org/officeDocument/2006/customXml" ds:itemID="{4C3A5470-5273-4CCD-BDD1-185E1D40267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805</Words>
  <Application>Microsoft Macintosh PowerPoint</Application>
  <PresentationFormat>Widescreen</PresentationFormat>
  <Paragraphs>161</Paragraphs>
  <Slides>22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Aptos</vt:lpstr>
      <vt:lpstr>Arial</vt:lpstr>
      <vt:lpstr>Courier New</vt:lpstr>
      <vt:lpstr>Lato</vt:lpstr>
      <vt:lpstr>Lato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Parrott</dc:creator>
  <cp:lastModifiedBy>Paul Czywczynski</cp:lastModifiedBy>
  <cp:revision>33</cp:revision>
  <dcterms:created xsi:type="dcterms:W3CDTF">2022-05-04T13:01:26Z</dcterms:created>
  <dcterms:modified xsi:type="dcterms:W3CDTF">2024-07-18T19:12:18Z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0x010100B83008C781033A428F72BF4DC3AE5C58</vt:lpwstr>
  </property>
  <property fmtid="{D5CDD505-2E9C-101B-9397-08002B2CF9AE}" pid="3" name="MediaServiceImageTags">
    <vt:lpwstr/>
  </property>
</Properties>
</file>