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7"/>
  </p:notesMasterIdLst>
  <p:sldIdLst>
    <p:sldId id="306" r:id="rId5"/>
    <p:sldId id="256" r:id="rId6"/>
    <p:sldId id="257" r:id="rId7"/>
    <p:sldId id="265" r:id="rId8"/>
    <p:sldId id="278" r:id="rId9"/>
    <p:sldId id="272" r:id="rId10"/>
    <p:sldId id="281" r:id="rId11"/>
    <p:sldId id="282" r:id="rId12"/>
    <p:sldId id="264" r:id="rId13"/>
    <p:sldId id="269" r:id="rId14"/>
    <p:sldId id="273" r:id="rId15"/>
    <p:sldId id="274" r:id="rId16"/>
    <p:sldId id="263" r:id="rId17"/>
    <p:sldId id="268" r:id="rId18"/>
    <p:sldId id="276" r:id="rId19"/>
    <p:sldId id="275" r:id="rId20"/>
    <p:sldId id="285" r:id="rId21"/>
    <p:sldId id="286" r:id="rId22"/>
    <p:sldId id="287" r:id="rId23"/>
    <p:sldId id="277" r:id="rId24"/>
    <p:sldId id="283" r:id="rId25"/>
    <p:sldId id="26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563"/>
    <a:srgbClr val="DED9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2"/>
    <p:restoredTop sz="94665"/>
  </p:normalViewPr>
  <p:slideViewPr>
    <p:cSldViewPr snapToGrid="0" snapToObjects="1">
      <p:cViewPr varScale="1">
        <p:scale>
          <a:sx n="105" d="100"/>
          <a:sy n="10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8" d="100"/>
          <a:sy n="88" d="100"/>
        </p:scale>
        <p:origin x="3822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elsey Wagoner" userId="S::chelsey@akoyago.com::52d3c126-94c3-4cb1-8e87-4fd839626bf8" providerId="AD" clId="Web-{B54E2AB9-10C0-3AF3-9370-9119733A4FC8}"/>
    <pc:docChg chg="delSld">
      <pc:chgData name="Chelsey Wagoner" userId="S::chelsey@akoyago.com::52d3c126-94c3-4cb1-8e87-4fd839626bf8" providerId="AD" clId="Web-{B54E2AB9-10C0-3AF3-9370-9119733A4FC8}" dt="2024-07-14T23:52:11.562" v="1"/>
      <pc:docMkLst>
        <pc:docMk/>
      </pc:docMkLst>
      <pc:sldChg chg="del">
        <pc:chgData name="Chelsey Wagoner" userId="S::chelsey@akoyago.com::52d3c126-94c3-4cb1-8e87-4fd839626bf8" providerId="AD" clId="Web-{B54E2AB9-10C0-3AF3-9370-9119733A4FC8}" dt="2024-07-14T23:52:11.562" v="1"/>
        <pc:sldMkLst>
          <pc:docMk/>
          <pc:sldMk cId="327137941" sldId="258"/>
        </pc:sldMkLst>
      </pc:sldChg>
    </pc:docChg>
  </pc:docChgLst>
  <pc:docChgLst>
    <pc:chgData name="Sophia Wojahn" userId="5977cf0b-2d35-472f-9fc1-27e7243bd7cb" providerId="ADAL" clId="{EF607E07-E0F4-4F82-84F7-31A81BCA1E32}"/>
    <pc:docChg chg="undo custSel modSld">
      <pc:chgData name="Sophia Wojahn" userId="5977cf0b-2d35-472f-9fc1-27e7243bd7cb" providerId="ADAL" clId="{EF607E07-E0F4-4F82-84F7-31A81BCA1E32}" dt="2024-07-15T21:50:59.463" v="339" actId="20577"/>
      <pc:docMkLst>
        <pc:docMk/>
      </pc:docMkLst>
      <pc:sldChg chg="modSp mod">
        <pc:chgData name="Sophia Wojahn" userId="5977cf0b-2d35-472f-9fc1-27e7243bd7cb" providerId="ADAL" clId="{EF607E07-E0F4-4F82-84F7-31A81BCA1E32}" dt="2024-07-15T21:32:49.579" v="38" actId="20577"/>
        <pc:sldMkLst>
          <pc:docMk/>
          <pc:sldMk cId="1199068948" sldId="257"/>
        </pc:sldMkLst>
        <pc:spChg chg="mod">
          <ac:chgData name="Sophia Wojahn" userId="5977cf0b-2d35-472f-9fc1-27e7243bd7cb" providerId="ADAL" clId="{EF607E07-E0F4-4F82-84F7-31A81BCA1E32}" dt="2024-07-15T21:32:34" v="2" actId="1076"/>
          <ac:spMkLst>
            <pc:docMk/>
            <pc:sldMk cId="1199068948" sldId="257"/>
            <ac:spMk id="4" creationId="{D70C4DC1-F64A-1743-B34D-E6065145F165}"/>
          </ac:spMkLst>
        </pc:spChg>
        <pc:spChg chg="mod">
          <ac:chgData name="Sophia Wojahn" userId="5977cf0b-2d35-472f-9fc1-27e7243bd7cb" providerId="ADAL" clId="{EF607E07-E0F4-4F82-84F7-31A81BCA1E32}" dt="2024-07-15T21:32:49.579" v="38" actId="20577"/>
          <ac:spMkLst>
            <pc:docMk/>
            <pc:sldMk cId="1199068948" sldId="257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F607E07-E0F4-4F82-84F7-31A81BCA1E32}" dt="2024-07-15T21:50:59.463" v="339" actId="20577"/>
        <pc:sldMkLst>
          <pc:docMk/>
          <pc:sldMk cId="2431108354" sldId="260"/>
        </pc:sldMkLst>
        <pc:spChg chg="mod">
          <ac:chgData name="Sophia Wojahn" userId="5977cf0b-2d35-472f-9fc1-27e7243bd7cb" providerId="ADAL" clId="{EF607E07-E0F4-4F82-84F7-31A81BCA1E32}" dt="2024-07-15T21:50:32.197" v="293"/>
          <ac:spMkLst>
            <pc:docMk/>
            <pc:sldMk cId="2431108354" sldId="260"/>
            <ac:spMk id="4" creationId="{D70C4DC1-F64A-1743-B34D-E6065145F165}"/>
          </ac:spMkLst>
        </pc:spChg>
        <pc:spChg chg="mod">
          <ac:chgData name="Sophia Wojahn" userId="5977cf0b-2d35-472f-9fc1-27e7243bd7cb" providerId="ADAL" clId="{EF607E07-E0F4-4F82-84F7-31A81BCA1E32}" dt="2024-07-15T21:50:59.463" v="339" actId="20577"/>
          <ac:spMkLst>
            <pc:docMk/>
            <pc:sldMk cId="2431108354" sldId="260"/>
            <ac:spMk id="8" creationId="{2934FC33-1599-F242-B7BD-2088616822C2}"/>
          </ac:spMkLst>
        </pc:spChg>
      </pc:sldChg>
      <pc:sldChg chg="modSp mod">
        <pc:chgData name="Sophia Wojahn" userId="5977cf0b-2d35-472f-9fc1-27e7243bd7cb" providerId="ADAL" clId="{EF607E07-E0F4-4F82-84F7-31A81BCA1E32}" dt="2024-07-15T21:43:35.065" v="168" actId="948"/>
        <pc:sldMkLst>
          <pc:docMk/>
          <pc:sldMk cId="2978024878" sldId="263"/>
        </pc:sldMkLst>
        <pc:spChg chg="mod">
          <ac:chgData name="Sophia Wojahn" userId="5977cf0b-2d35-472f-9fc1-27e7243bd7cb" providerId="ADAL" clId="{EF607E07-E0F4-4F82-84F7-31A81BCA1E32}" dt="2024-07-15T21:43:11.115" v="167" actId="1076"/>
          <ac:spMkLst>
            <pc:docMk/>
            <pc:sldMk cId="2978024878" sldId="263"/>
            <ac:spMk id="4" creationId="{D70C4DC1-F64A-1743-B34D-E6065145F165}"/>
          </ac:spMkLst>
        </pc:spChg>
        <pc:graphicFrameChg chg="modGraphic">
          <ac:chgData name="Sophia Wojahn" userId="5977cf0b-2d35-472f-9fc1-27e7243bd7cb" providerId="ADAL" clId="{EF607E07-E0F4-4F82-84F7-31A81BCA1E32}" dt="2024-07-15T21:43:35.065" v="168" actId="948"/>
          <ac:graphicFrameMkLst>
            <pc:docMk/>
            <pc:sldMk cId="2978024878" sldId="263"/>
            <ac:graphicFrameMk id="6" creationId="{56036604-08FD-DC13-472E-718F42C26EFD}"/>
          </ac:graphicFrameMkLst>
        </pc:graphicFrameChg>
      </pc:sldChg>
      <pc:sldChg chg="modSp mod">
        <pc:chgData name="Sophia Wojahn" userId="5977cf0b-2d35-472f-9fc1-27e7243bd7cb" providerId="ADAL" clId="{EF607E07-E0F4-4F82-84F7-31A81BCA1E32}" dt="2024-07-15T21:37:40.682" v="94" actId="14100"/>
        <pc:sldMkLst>
          <pc:docMk/>
          <pc:sldMk cId="977703648" sldId="264"/>
        </pc:sldMkLst>
        <pc:spChg chg="mod">
          <ac:chgData name="Sophia Wojahn" userId="5977cf0b-2d35-472f-9fc1-27e7243bd7cb" providerId="ADAL" clId="{EF607E07-E0F4-4F82-84F7-31A81BCA1E32}" dt="2024-07-15T21:37:29.091" v="91" actId="122"/>
          <ac:spMkLst>
            <pc:docMk/>
            <pc:sldMk cId="977703648" sldId="264"/>
            <ac:spMk id="4" creationId="{D70C4DC1-F64A-1743-B34D-E6065145F165}"/>
          </ac:spMkLst>
        </pc:spChg>
        <pc:spChg chg="mod">
          <ac:chgData name="Sophia Wojahn" userId="5977cf0b-2d35-472f-9fc1-27e7243bd7cb" providerId="ADAL" clId="{EF607E07-E0F4-4F82-84F7-31A81BCA1E32}" dt="2024-07-15T21:37:40.682" v="94" actId="14100"/>
          <ac:spMkLst>
            <pc:docMk/>
            <pc:sldMk cId="977703648" sldId="264"/>
            <ac:spMk id="6" creationId="{6207366C-035D-80A9-25A5-09700E23CD7D}"/>
          </ac:spMkLst>
        </pc:spChg>
      </pc:sldChg>
      <pc:sldChg chg="modSp mod">
        <pc:chgData name="Sophia Wojahn" userId="5977cf0b-2d35-472f-9fc1-27e7243bd7cb" providerId="ADAL" clId="{EF607E07-E0F4-4F82-84F7-31A81BCA1E32}" dt="2024-07-15T21:33:23.754" v="42" actId="948"/>
        <pc:sldMkLst>
          <pc:docMk/>
          <pc:sldMk cId="3078474358" sldId="265"/>
        </pc:sldMkLst>
        <pc:spChg chg="mod">
          <ac:chgData name="Sophia Wojahn" userId="5977cf0b-2d35-472f-9fc1-27e7243bd7cb" providerId="ADAL" clId="{EF607E07-E0F4-4F82-84F7-31A81BCA1E32}" dt="2024-07-15T21:33:06.901" v="41" actId="14100"/>
          <ac:spMkLst>
            <pc:docMk/>
            <pc:sldMk cId="3078474358" sldId="265"/>
            <ac:spMk id="4" creationId="{D70C4DC1-F64A-1743-B34D-E6065145F165}"/>
          </ac:spMkLst>
        </pc:spChg>
        <pc:graphicFrameChg chg="modGraphic">
          <ac:chgData name="Sophia Wojahn" userId="5977cf0b-2d35-472f-9fc1-27e7243bd7cb" providerId="ADAL" clId="{EF607E07-E0F4-4F82-84F7-31A81BCA1E32}" dt="2024-07-15T21:33:23.754" v="42" actId="948"/>
          <ac:graphicFrameMkLst>
            <pc:docMk/>
            <pc:sldMk cId="3078474358" sldId="265"/>
            <ac:graphicFrameMk id="8" creationId="{95D05150-B183-7834-BFFF-5C844506D9A1}"/>
          </ac:graphicFrameMkLst>
        </pc:graphicFrameChg>
      </pc:sldChg>
      <pc:sldChg chg="addSp delSp modSp mod">
        <pc:chgData name="Sophia Wojahn" userId="5977cf0b-2d35-472f-9fc1-27e7243bd7cb" providerId="ADAL" clId="{EF607E07-E0F4-4F82-84F7-31A81BCA1E32}" dt="2024-07-15T21:44:48.303" v="179" actId="948"/>
        <pc:sldMkLst>
          <pc:docMk/>
          <pc:sldMk cId="503624533" sldId="268"/>
        </pc:sldMkLst>
        <pc:spChg chg="del">
          <ac:chgData name="Sophia Wojahn" userId="5977cf0b-2d35-472f-9fc1-27e7243bd7cb" providerId="ADAL" clId="{EF607E07-E0F4-4F82-84F7-31A81BCA1E32}" dt="2024-07-15T21:43:53.885" v="172" actId="478"/>
          <ac:spMkLst>
            <pc:docMk/>
            <pc:sldMk cId="503624533" sldId="268"/>
            <ac:spMk id="4" creationId="{D70C4DC1-F64A-1743-B34D-E6065145F165}"/>
          </ac:spMkLst>
        </pc:spChg>
        <pc:spChg chg="add mod">
          <ac:chgData name="Sophia Wojahn" userId="5977cf0b-2d35-472f-9fc1-27e7243bd7cb" providerId="ADAL" clId="{EF607E07-E0F4-4F82-84F7-31A81BCA1E32}" dt="2024-07-15T21:44:09.318" v="176" actId="2711"/>
          <ac:spMkLst>
            <pc:docMk/>
            <pc:sldMk cId="503624533" sldId="268"/>
            <ac:spMk id="5" creationId="{154A9D9E-6A13-51D8-CA66-5349E5D1C260}"/>
          </ac:spMkLst>
        </pc:spChg>
        <pc:graphicFrameChg chg="modGraphic">
          <ac:chgData name="Sophia Wojahn" userId="5977cf0b-2d35-472f-9fc1-27e7243bd7cb" providerId="ADAL" clId="{EF607E07-E0F4-4F82-84F7-31A81BCA1E32}" dt="2024-07-15T21:44:48.303" v="179" actId="948"/>
          <ac:graphicFrameMkLst>
            <pc:docMk/>
            <pc:sldMk cId="503624533" sldId="268"/>
            <ac:graphicFrameMk id="3" creationId="{132B4599-9809-0CD6-75E7-258A24F7563E}"/>
          </ac:graphicFrameMkLst>
        </pc:graphicFrameChg>
      </pc:sldChg>
      <pc:sldChg chg="addSp delSp modSp mod">
        <pc:chgData name="Sophia Wojahn" userId="5977cf0b-2d35-472f-9fc1-27e7243bd7cb" providerId="ADAL" clId="{EF607E07-E0F4-4F82-84F7-31A81BCA1E32}" dt="2024-07-15T21:42:50.107" v="162" actId="2062"/>
        <pc:sldMkLst>
          <pc:docMk/>
          <pc:sldMk cId="1291013012" sldId="269"/>
        </pc:sldMkLst>
        <pc:spChg chg="del">
          <ac:chgData name="Sophia Wojahn" userId="5977cf0b-2d35-472f-9fc1-27e7243bd7cb" providerId="ADAL" clId="{EF607E07-E0F4-4F82-84F7-31A81BCA1E32}" dt="2024-07-15T21:38:00.924" v="97" actId="478"/>
          <ac:spMkLst>
            <pc:docMk/>
            <pc:sldMk cId="1291013012" sldId="269"/>
            <ac:spMk id="4" creationId="{D70C4DC1-F64A-1743-B34D-E6065145F165}"/>
          </ac:spMkLst>
        </pc:spChg>
        <pc:spChg chg="add mod">
          <ac:chgData name="Sophia Wojahn" userId="5977cf0b-2d35-472f-9fc1-27e7243bd7cb" providerId="ADAL" clId="{EF607E07-E0F4-4F82-84F7-31A81BCA1E32}" dt="2024-07-15T21:38:12.667" v="102" actId="2711"/>
          <ac:spMkLst>
            <pc:docMk/>
            <pc:sldMk cId="1291013012" sldId="269"/>
            <ac:spMk id="5" creationId="{760A73D0-B5E6-F145-17AC-841E8C9F923C}"/>
          </ac:spMkLst>
        </pc:spChg>
        <pc:graphicFrameChg chg="mod modGraphic">
          <ac:chgData name="Sophia Wojahn" userId="5977cf0b-2d35-472f-9fc1-27e7243bd7cb" providerId="ADAL" clId="{EF607E07-E0F4-4F82-84F7-31A81BCA1E32}" dt="2024-07-15T21:42:50.107" v="162" actId="2062"/>
          <ac:graphicFrameMkLst>
            <pc:docMk/>
            <pc:sldMk cId="1291013012" sldId="269"/>
            <ac:graphicFrameMk id="3" creationId="{F41460C5-87D9-3D36-32FA-66D9C545F80E}"/>
          </ac:graphicFrameMkLst>
        </pc:graphicFrameChg>
      </pc:sldChg>
      <pc:sldChg chg="addSp delSp modSp mod">
        <pc:chgData name="Sophia Wojahn" userId="5977cf0b-2d35-472f-9fc1-27e7243bd7cb" providerId="ADAL" clId="{EF607E07-E0F4-4F82-84F7-31A81BCA1E32}" dt="2024-07-15T21:36:00.707" v="67"/>
        <pc:sldMkLst>
          <pc:docMk/>
          <pc:sldMk cId="953096498" sldId="272"/>
        </pc:sldMkLst>
        <pc:spChg chg="add del mod">
          <ac:chgData name="Sophia Wojahn" userId="5977cf0b-2d35-472f-9fc1-27e7243bd7cb" providerId="ADAL" clId="{EF607E07-E0F4-4F82-84F7-31A81BCA1E32}" dt="2024-07-15T21:34:42.687" v="52" actId="478"/>
          <ac:spMkLst>
            <pc:docMk/>
            <pc:sldMk cId="953096498" sldId="272"/>
            <ac:spMk id="3" creationId="{D70C4DC1-F64A-1743-B34D-E6065145F165}"/>
          </ac:spMkLst>
        </pc:spChg>
        <pc:spChg chg="del mod">
          <ac:chgData name="Sophia Wojahn" userId="5977cf0b-2d35-472f-9fc1-27e7243bd7cb" providerId="ADAL" clId="{EF607E07-E0F4-4F82-84F7-31A81BCA1E32}" dt="2024-07-15T21:35:20.474" v="57" actId="478"/>
          <ac:spMkLst>
            <pc:docMk/>
            <pc:sldMk cId="953096498" sldId="272"/>
            <ac:spMk id="4" creationId="{D70C4DC1-F64A-1743-B34D-E6065145F165}"/>
          </ac:spMkLst>
        </pc:spChg>
        <pc:spChg chg="add mod">
          <ac:chgData name="Sophia Wojahn" userId="5977cf0b-2d35-472f-9fc1-27e7243bd7cb" providerId="ADAL" clId="{EF607E07-E0F4-4F82-84F7-31A81BCA1E32}" dt="2024-07-15T21:36:00.707" v="67"/>
          <ac:spMkLst>
            <pc:docMk/>
            <pc:sldMk cId="953096498" sldId="272"/>
            <ac:spMk id="5" creationId="{9C2B28DF-1551-58FB-6F69-93615BDFD6FF}"/>
          </ac:spMkLst>
        </pc:spChg>
        <pc:graphicFrameChg chg="modGraphic">
          <ac:chgData name="Sophia Wojahn" userId="5977cf0b-2d35-472f-9fc1-27e7243bd7cb" providerId="ADAL" clId="{EF607E07-E0F4-4F82-84F7-31A81BCA1E32}" dt="2024-07-15T21:34:22.514" v="50" actId="948"/>
          <ac:graphicFrameMkLst>
            <pc:docMk/>
            <pc:sldMk cId="953096498" sldId="272"/>
            <ac:graphicFrameMk id="7" creationId="{490BFF0E-5A45-E5EC-20B8-058B2106299C}"/>
          </ac:graphicFrameMkLst>
        </pc:graphicFrameChg>
      </pc:sldChg>
      <pc:sldChg chg="addSp delSp modSp mod">
        <pc:chgData name="Sophia Wojahn" userId="5977cf0b-2d35-472f-9fc1-27e7243bd7cb" providerId="ADAL" clId="{EF607E07-E0F4-4F82-84F7-31A81BCA1E32}" dt="2024-07-15T21:42:43.391" v="161" actId="2062"/>
        <pc:sldMkLst>
          <pc:docMk/>
          <pc:sldMk cId="3226075145" sldId="273"/>
        </pc:sldMkLst>
        <pc:spChg chg="del">
          <ac:chgData name="Sophia Wojahn" userId="5977cf0b-2d35-472f-9fc1-27e7243bd7cb" providerId="ADAL" clId="{EF607E07-E0F4-4F82-84F7-31A81BCA1E32}" dt="2024-07-15T21:39:45.614" v="122" actId="478"/>
          <ac:spMkLst>
            <pc:docMk/>
            <pc:sldMk cId="3226075145" sldId="273"/>
            <ac:spMk id="4" creationId="{D70C4DC1-F64A-1743-B34D-E6065145F165}"/>
          </ac:spMkLst>
        </pc:spChg>
        <pc:spChg chg="add mod">
          <ac:chgData name="Sophia Wojahn" userId="5977cf0b-2d35-472f-9fc1-27e7243bd7cb" providerId="ADAL" clId="{EF607E07-E0F4-4F82-84F7-31A81BCA1E32}" dt="2024-07-15T21:40:00.918" v="130" actId="2711"/>
          <ac:spMkLst>
            <pc:docMk/>
            <pc:sldMk cId="3226075145" sldId="273"/>
            <ac:spMk id="5" creationId="{1085E2D7-6CB1-1D38-B511-6BAB7095B9CE}"/>
          </ac:spMkLst>
        </pc:spChg>
        <pc:graphicFrameChg chg="mod modGraphic">
          <ac:chgData name="Sophia Wojahn" userId="5977cf0b-2d35-472f-9fc1-27e7243bd7cb" providerId="ADAL" clId="{EF607E07-E0F4-4F82-84F7-31A81BCA1E32}" dt="2024-07-15T21:42:43.391" v="161" actId="2062"/>
          <ac:graphicFrameMkLst>
            <pc:docMk/>
            <pc:sldMk cId="3226075145" sldId="273"/>
            <ac:graphicFrameMk id="3" creationId="{F0398322-F5CA-A0D8-D3E1-49F3FB0E73C7}"/>
          </ac:graphicFrameMkLst>
        </pc:graphicFrameChg>
      </pc:sldChg>
      <pc:sldChg chg="addSp delSp modSp mod">
        <pc:chgData name="Sophia Wojahn" userId="5977cf0b-2d35-472f-9fc1-27e7243bd7cb" providerId="ADAL" clId="{EF607E07-E0F4-4F82-84F7-31A81BCA1E32}" dt="2024-07-15T21:42:34.535" v="160" actId="2062"/>
        <pc:sldMkLst>
          <pc:docMk/>
          <pc:sldMk cId="1703697403" sldId="274"/>
        </pc:sldMkLst>
        <pc:spChg chg="del">
          <ac:chgData name="Sophia Wojahn" userId="5977cf0b-2d35-472f-9fc1-27e7243bd7cb" providerId="ADAL" clId="{EF607E07-E0F4-4F82-84F7-31A81BCA1E32}" dt="2024-07-15T21:41:15.600" v="142" actId="478"/>
          <ac:spMkLst>
            <pc:docMk/>
            <pc:sldMk cId="1703697403" sldId="274"/>
            <ac:spMk id="4" creationId="{D70C4DC1-F64A-1743-B34D-E6065145F165}"/>
          </ac:spMkLst>
        </pc:spChg>
        <pc:spChg chg="add mod">
          <ac:chgData name="Sophia Wojahn" userId="5977cf0b-2d35-472f-9fc1-27e7243bd7cb" providerId="ADAL" clId="{EF607E07-E0F4-4F82-84F7-31A81BCA1E32}" dt="2024-07-15T21:41:26.311" v="147" actId="2711"/>
          <ac:spMkLst>
            <pc:docMk/>
            <pc:sldMk cId="1703697403" sldId="274"/>
            <ac:spMk id="5" creationId="{78F58183-B8D2-26F6-E54E-201BDBF2D2B0}"/>
          </ac:spMkLst>
        </pc:spChg>
        <pc:graphicFrameChg chg="mod modGraphic">
          <ac:chgData name="Sophia Wojahn" userId="5977cf0b-2d35-472f-9fc1-27e7243bd7cb" providerId="ADAL" clId="{EF607E07-E0F4-4F82-84F7-31A81BCA1E32}" dt="2024-07-15T21:42:34.535" v="160" actId="2062"/>
          <ac:graphicFrameMkLst>
            <pc:docMk/>
            <pc:sldMk cId="1703697403" sldId="274"/>
            <ac:graphicFrameMk id="3" creationId="{A7E87D03-DE09-3179-791A-39BE508E8EE1}"/>
          </ac:graphicFrameMkLst>
        </pc:graphicFrameChg>
      </pc:sldChg>
      <pc:sldChg chg="addSp delSp modSp mod">
        <pc:chgData name="Sophia Wojahn" userId="5977cf0b-2d35-472f-9fc1-27e7243bd7cb" providerId="ADAL" clId="{EF607E07-E0F4-4F82-84F7-31A81BCA1E32}" dt="2024-07-15T21:46:28.075" v="202" actId="1076"/>
        <pc:sldMkLst>
          <pc:docMk/>
          <pc:sldMk cId="2430181413" sldId="275"/>
        </pc:sldMkLst>
        <pc:spChg chg="del">
          <ac:chgData name="Sophia Wojahn" userId="5977cf0b-2d35-472f-9fc1-27e7243bd7cb" providerId="ADAL" clId="{EF607E07-E0F4-4F82-84F7-31A81BCA1E32}" dt="2024-07-15T21:45:47.403" v="191" actId="478"/>
          <ac:spMkLst>
            <pc:docMk/>
            <pc:sldMk cId="2430181413" sldId="275"/>
            <ac:spMk id="4" creationId="{D70C4DC1-F64A-1743-B34D-E6065145F165}"/>
          </ac:spMkLst>
        </pc:spChg>
        <pc:spChg chg="add mod">
          <ac:chgData name="Sophia Wojahn" userId="5977cf0b-2d35-472f-9fc1-27e7243bd7cb" providerId="ADAL" clId="{EF607E07-E0F4-4F82-84F7-31A81BCA1E32}" dt="2024-07-15T21:46:03.506" v="198" actId="1076"/>
          <ac:spMkLst>
            <pc:docMk/>
            <pc:sldMk cId="2430181413" sldId="275"/>
            <ac:spMk id="5" creationId="{67A90ED7-2370-E5C0-23DA-59B9EB66826B}"/>
          </ac:spMkLst>
        </pc:spChg>
        <pc:graphicFrameChg chg="mod modGraphic">
          <ac:chgData name="Sophia Wojahn" userId="5977cf0b-2d35-472f-9fc1-27e7243bd7cb" providerId="ADAL" clId="{EF607E07-E0F4-4F82-84F7-31A81BCA1E32}" dt="2024-07-15T21:46:28.075" v="202" actId="1076"/>
          <ac:graphicFrameMkLst>
            <pc:docMk/>
            <pc:sldMk cId="2430181413" sldId="275"/>
            <ac:graphicFrameMk id="3" creationId="{2F56A253-37C7-FD60-8FE8-9D3A2FBF5337}"/>
          </ac:graphicFrameMkLst>
        </pc:graphicFrameChg>
      </pc:sldChg>
      <pc:sldChg chg="addSp delSp modSp mod">
        <pc:chgData name="Sophia Wojahn" userId="5977cf0b-2d35-472f-9fc1-27e7243bd7cb" providerId="ADAL" clId="{EF607E07-E0F4-4F82-84F7-31A81BCA1E32}" dt="2024-07-15T21:45:32.511" v="188" actId="948"/>
        <pc:sldMkLst>
          <pc:docMk/>
          <pc:sldMk cId="3026970081" sldId="276"/>
        </pc:sldMkLst>
        <pc:spChg chg="del">
          <ac:chgData name="Sophia Wojahn" userId="5977cf0b-2d35-472f-9fc1-27e7243bd7cb" providerId="ADAL" clId="{EF607E07-E0F4-4F82-84F7-31A81BCA1E32}" dt="2024-07-15T21:45:02.751" v="182" actId="478"/>
          <ac:spMkLst>
            <pc:docMk/>
            <pc:sldMk cId="3026970081" sldId="276"/>
            <ac:spMk id="4" creationId="{D70C4DC1-F64A-1743-B34D-E6065145F165}"/>
          </ac:spMkLst>
        </pc:spChg>
        <pc:spChg chg="add mod">
          <ac:chgData name="Sophia Wojahn" userId="5977cf0b-2d35-472f-9fc1-27e7243bd7cb" providerId="ADAL" clId="{EF607E07-E0F4-4F82-84F7-31A81BCA1E32}" dt="2024-07-15T21:45:14.373" v="187"/>
          <ac:spMkLst>
            <pc:docMk/>
            <pc:sldMk cId="3026970081" sldId="276"/>
            <ac:spMk id="5" creationId="{A67F3115-1F29-4629-4E5A-743BD0F1CFC5}"/>
          </ac:spMkLst>
        </pc:spChg>
        <pc:graphicFrameChg chg="modGraphic">
          <ac:chgData name="Sophia Wojahn" userId="5977cf0b-2d35-472f-9fc1-27e7243bd7cb" providerId="ADAL" clId="{EF607E07-E0F4-4F82-84F7-31A81BCA1E32}" dt="2024-07-15T21:45:32.511" v="188" actId="948"/>
          <ac:graphicFrameMkLst>
            <pc:docMk/>
            <pc:sldMk cId="3026970081" sldId="276"/>
            <ac:graphicFrameMk id="3" creationId="{3DCAA1A1-2335-6D32-10E9-16DC36CD14BC}"/>
          </ac:graphicFrameMkLst>
        </pc:graphicFrameChg>
      </pc:sldChg>
      <pc:sldChg chg="addSp delSp modSp mod">
        <pc:chgData name="Sophia Wojahn" userId="5977cf0b-2d35-472f-9fc1-27e7243bd7cb" providerId="ADAL" clId="{EF607E07-E0F4-4F82-84F7-31A81BCA1E32}" dt="2024-07-15T21:50:06.480" v="281" actId="12"/>
        <pc:sldMkLst>
          <pc:docMk/>
          <pc:sldMk cId="1919373205" sldId="277"/>
        </pc:sldMkLst>
        <pc:spChg chg="del">
          <ac:chgData name="Sophia Wojahn" userId="5977cf0b-2d35-472f-9fc1-27e7243bd7cb" providerId="ADAL" clId="{EF607E07-E0F4-4F82-84F7-31A81BCA1E32}" dt="2024-07-15T21:49:12.748" v="240" actId="478"/>
          <ac:spMkLst>
            <pc:docMk/>
            <pc:sldMk cId="1919373205" sldId="277"/>
            <ac:spMk id="4" creationId="{D70C4DC1-F64A-1743-B34D-E6065145F165}"/>
          </ac:spMkLst>
        </pc:spChg>
        <pc:spChg chg="add mod">
          <ac:chgData name="Sophia Wojahn" userId="5977cf0b-2d35-472f-9fc1-27e7243bd7cb" providerId="ADAL" clId="{EF607E07-E0F4-4F82-84F7-31A81BCA1E32}" dt="2024-07-15T21:49:23.037" v="275" actId="20577"/>
          <ac:spMkLst>
            <pc:docMk/>
            <pc:sldMk cId="1919373205" sldId="277"/>
            <ac:spMk id="5" creationId="{9A717FBA-8F8E-AC07-C48A-38F1922DBEF3}"/>
          </ac:spMkLst>
        </pc:spChg>
        <pc:graphicFrameChg chg="modGraphic">
          <ac:chgData name="Sophia Wojahn" userId="5977cf0b-2d35-472f-9fc1-27e7243bd7cb" providerId="ADAL" clId="{EF607E07-E0F4-4F82-84F7-31A81BCA1E32}" dt="2024-07-15T21:50:06.480" v="281" actId="12"/>
          <ac:graphicFrameMkLst>
            <pc:docMk/>
            <pc:sldMk cId="1919373205" sldId="277"/>
            <ac:graphicFrameMk id="3" creationId="{D37D2B73-E643-DF46-319D-5B2A602B2AB2}"/>
          </ac:graphicFrameMkLst>
        </pc:graphicFrameChg>
      </pc:sldChg>
      <pc:sldChg chg="modSp mod">
        <pc:chgData name="Sophia Wojahn" userId="5977cf0b-2d35-472f-9fc1-27e7243bd7cb" providerId="ADAL" clId="{EF607E07-E0F4-4F82-84F7-31A81BCA1E32}" dt="2024-07-15T21:33:49.729" v="47" actId="948"/>
        <pc:sldMkLst>
          <pc:docMk/>
          <pc:sldMk cId="764257209" sldId="278"/>
        </pc:sldMkLst>
        <pc:spChg chg="mod">
          <ac:chgData name="Sophia Wojahn" userId="5977cf0b-2d35-472f-9fc1-27e7243bd7cb" providerId="ADAL" clId="{EF607E07-E0F4-4F82-84F7-31A81BCA1E32}" dt="2024-07-15T21:33:37.013" v="46" actId="14100"/>
          <ac:spMkLst>
            <pc:docMk/>
            <pc:sldMk cId="764257209" sldId="278"/>
            <ac:spMk id="4" creationId="{D70C4DC1-F64A-1743-B34D-E6065145F165}"/>
          </ac:spMkLst>
        </pc:spChg>
        <pc:graphicFrameChg chg="modGraphic">
          <ac:chgData name="Sophia Wojahn" userId="5977cf0b-2d35-472f-9fc1-27e7243bd7cb" providerId="ADAL" clId="{EF607E07-E0F4-4F82-84F7-31A81BCA1E32}" dt="2024-07-15T21:33:49.729" v="47" actId="948"/>
          <ac:graphicFrameMkLst>
            <pc:docMk/>
            <pc:sldMk cId="764257209" sldId="278"/>
            <ac:graphicFrameMk id="7" creationId="{C98A3E5F-E9EB-AD87-71A9-03EC1424536F}"/>
          </ac:graphicFrameMkLst>
        </pc:graphicFrameChg>
      </pc:sldChg>
      <pc:sldChg chg="addSp delSp modSp mod">
        <pc:chgData name="Sophia Wojahn" userId="5977cf0b-2d35-472f-9fc1-27e7243bd7cb" providerId="ADAL" clId="{EF607E07-E0F4-4F82-84F7-31A81BCA1E32}" dt="2024-07-15T21:36:42.728" v="78"/>
        <pc:sldMkLst>
          <pc:docMk/>
          <pc:sldMk cId="2435307625" sldId="281"/>
        </pc:sldMkLst>
        <pc:spChg chg="del">
          <ac:chgData name="Sophia Wojahn" userId="5977cf0b-2d35-472f-9fc1-27e7243bd7cb" providerId="ADAL" clId="{EF607E07-E0F4-4F82-84F7-31A81BCA1E32}" dt="2024-07-15T21:36:11.371" v="70" actId="478"/>
          <ac:spMkLst>
            <pc:docMk/>
            <pc:sldMk cId="2435307625" sldId="281"/>
            <ac:spMk id="4" creationId="{D70C4DC1-F64A-1743-B34D-E6065145F165}"/>
          </ac:spMkLst>
        </pc:spChg>
        <pc:spChg chg="add mod">
          <ac:chgData name="Sophia Wojahn" userId="5977cf0b-2d35-472f-9fc1-27e7243bd7cb" providerId="ADAL" clId="{EF607E07-E0F4-4F82-84F7-31A81BCA1E32}" dt="2024-07-15T21:36:42.728" v="78"/>
          <ac:spMkLst>
            <pc:docMk/>
            <pc:sldMk cId="2435307625" sldId="281"/>
            <ac:spMk id="5" creationId="{83715675-42FA-54C8-4247-3466A1D41342}"/>
          </ac:spMkLst>
        </pc:spChg>
        <pc:graphicFrameChg chg="modGraphic">
          <ac:chgData name="Sophia Wojahn" userId="5977cf0b-2d35-472f-9fc1-27e7243bd7cb" providerId="ADAL" clId="{EF607E07-E0F4-4F82-84F7-31A81BCA1E32}" dt="2024-07-15T21:36:35.418" v="76" actId="948"/>
          <ac:graphicFrameMkLst>
            <pc:docMk/>
            <pc:sldMk cId="2435307625" sldId="281"/>
            <ac:graphicFrameMk id="3" creationId="{3DA1BAEA-6962-2A02-392B-982208D4D31A}"/>
          </ac:graphicFrameMkLst>
        </pc:graphicFrameChg>
      </pc:sldChg>
      <pc:sldChg chg="addSp delSp modSp mod">
        <pc:chgData name="Sophia Wojahn" userId="5977cf0b-2d35-472f-9fc1-27e7243bd7cb" providerId="ADAL" clId="{EF607E07-E0F4-4F82-84F7-31A81BCA1E32}" dt="2024-07-15T21:37:18.992" v="88" actId="948"/>
        <pc:sldMkLst>
          <pc:docMk/>
          <pc:sldMk cId="4026929518" sldId="282"/>
        </pc:sldMkLst>
        <pc:spChg chg="del">
          <ac:chgData name="Sophia Wojahn" userId="5977cf0b-2d35-472f-9fc1-27e7243bd7cb" providerId="ADAL" clId="{EF607E07-E0F4-4F82-84F7-31A81BCA1E32}" dt="2024-07-15T21:36:53.952" v="81" actId="478"/>
          <ac:spMkLst>
            <pc:docMk/>
            <pc:sldMk cId="4026929518" sldId="282"/>
            <ac:spMk id="4" creationId="{D70C4DC1-F64A-1743-B34D-E6065145F165}"/>
          </ac:spMkLst>
        </pc:spChg>
        <pc:spChg chg="add mod">
          <ac:chgData name="Sophia Wojahn" userId="5977cf0b-2d35-472f-9fc1-27e7243bd7cb" providerId="ADAL" clId="{EF607E07-E0F4-4F82-84F7-31A81BCA1E32}" dt="2024-07-15T21:37:07.029" v="87" actId="14100"/>
          <ac:spMkLst>
            <pc:docMk/>
            <pc:sldMk cId="4026929518" sldId="282"/>
            <ac:spMk id="5" creationId="{D13570AE-7A56-C0E9-AFDD-0FDFD47F0875}"/>
          </ac:spMkLst>
        </pc:spChg>
        <pc:graphicFrameChg chg="modGraphic">
          <ac:chgData name="Sophia Wojahn" userId="5977cf0b-2d35-472f-9fc1-27e7243bd7cb" providerId="ADAL" clId="{EF607E07-E0F4-4F82-84F7-31A81BCA1E32}" dt="2024-07-15T21:37:18.992" v="88" actId="948"/>
          <ac:graphicFrameMkLst>
            <pc:docMk/>
            <pc:sldMk cId="4026929518" sldId="282"/>
            <ac:graphicFrameMk id="3" creationId="{7E7F68AC-D5A2-A319-A41D-5709D69E5968}"/>
          </ac:graphicFrameMkLst>
        </pc:graphicFrameChg>
      </pc:sldChg>
      <pc:sldChg chg="addSp delSp modSp mod">
        <pc:chgData name="Sophia Wojahn" userId="5977cf0b-2d35-472f-9fc1-27e7243bd7cb" providerId="ADAL" clId="{EF607E07-E0F4-4F82-84F7-31A81BCA1E32}" dt="2024-07-15T21:50:22.921" v="291" actId="20577"/>
        <pc:sldMkLst>
          <pc:docMk/>
          <pc:sldMk cId="2699915913" sldId="283"/>
        </pc:sldMkLst>
        <pc:spChg chg="add mod">
          <ac:chgData name="Sophia Wojahn" userId="5977cf0b-2d35-472f-9fc1-27e7243bd7cb" providerId="ADAL" clId="{EF607E07-E0F4-4F82-84F7-31A81BCA1E32}" dt="2024-07-15T21:50:22.921" v="291" actId="20577"/>
          <ac:spMkLst>
            <pc:docMk/>
            <pc:sldMk cId="2699915913" sldId="283"/>
            <ac:spMk id="3" creationId="{694FC2D6-0F1D-4EF7-0CD2-4CE88011A113}"/>
          </ac:spMkLst>
        </pc:spChg>
        <pc:spChg chg="del">
          <ac:chgData name="Sophia Wojahn" userId="5977cf0b-2d35-472f-9fc1-27e7243bd7cb" providerId="ADAL" clId="{EF607E07-E0F4-4F82-84F7-31A81BCA1E32}" dt="2024-07-15T21:50:19.353" v="283" actId="478"/>
          <ac:spMkLst>
            <pc:docMk/>
            <pc:sldMk cId="2699915913" sldId="283"/>
            <ac:spMk id="4" creationId="{D70C4DC1-F64A-1743-B34D-E6065145F165}"/>
          </ac:spMkLst>
        </pc:spChg>
      </pc:sldChg>
      <pc:sldChg chg="addSp delSp modSp mod">
        <pc:chgData name="Sophia Wojahn" userId="5977cf0b-2d35-472f-9fc1-27e7243bd7cb" providerId="ADAL" clId="{EF607E07-E0F4-4F82-84F7-31A81BCA1E32}" dt="2024-07-15T21:47:36.679" v="219" actId="1076"/>
        <pc:sldMkLst>
          <pc:docMk/>
          <pc:sldMk cId="3159230123" sldId="285"/>
        </pc:sldMkLst>
        <pc:spChg chg="mod">
          <ac:chgData name="Sophia Wojahn" userId="5977cf0b-2d35-472f-9fc1-27e7243bd7cb" providerId="ADAL" clId="{EF607E07-E0F4-4F82-84F7-31A81BCA1E32}" dt="2024-07-15T21:47:36.679" v="219" actId="1076"/>
          <ac:spMkLst>
            <pc:docMk/>
            <pc:sldMk cId="3159230123" sldId="285"/>
            <ac:spMk id="3" creationId="{FCC34CE6-905B-FB30-CE5E-0E5258280656}"/>
          </ac:spMkLst>
        </pc:spChg>
        <pc:spChg chg="del">
          <ac:chgData name="Sophia Wojahn" userId="5977cf0b-2d35-472f-9fc1-27e7243bd7cb" providerId="ADAL" clId="{EF607E07-E0F4-4F82-84F7-31A81BCA1E32}" dt="2024-07-15T21:46:43.164" v="215" actId="478"/>
          <ac:spMkLst>
            <pc:docMk/>
            <pc:sldMk cId="3159230123" sldId="285"/>
            <ac:spMk id="4" creationId="{D70C4DC1-F64A-1743-B34D-E6065145F165}"/>
          </ac:spMkLst>
        </pc:spChg>
        <pc:spChg chg="add mod">
          <ac:chgData name="Sophia Wojahn" userId="5977cf0b-2d35-472f-9fc1-27e7243bd7cb" providerId="ADAL" clId="{EF607E07-E0F4-4F82-84F7-31A81BCA1E32}" dt="2024-07-15T21:46:49.378" v="216"/>
          <ac:spMkLst>
            <pc:docMk/>
            <pc:sldMk cId="3159230123" sldId="285"/>
            <ac:spMk id="5" creationId="{74D0467D-591B-3081-674B-BEFEF9EAD5B2}"/>
          </ac:spMkLst>
        </pc:spChg>
      </pc:sldChg>
      <pc:sldChg chg="addSp delSp modSp mod">
        <pc:chgData name="Sophia Wojahn" userId="5977cf0b-2d35-472f-9fc1-27e7243bd7cb" providerId="ADAL" clId="{EF607E07-E0F4-4F82-84F7-31A81BCA1E32}" dt="2024-07-15T21:48:29.346" v="235" actId="1076"/>
        <pc:sldMkLst>
          <pc:docMk/>
          <pc:sldMk cId="2017996625" sldId="286"/>
        </pc:sldMkLst>
        <pc:spChg chg="mod">
          <ac:chgData name="Sophia Wojahn" userId="5977cf0b-2d35-472f-9fc1-27e7243bd7cb" providerId="ADAL" clId="{EF607E07-E0F4-4F82-84F7-31A81BCA1E32}" dt="2024-07-15T21:48:29.346" v="235" actId="1076"/>
          <ac:spMkLst>
            <pc:docMk/>
            <pc:sldMk cId="2017996625" sldId="286"/>
            <ac:spMk id="3" creationId="{FCC34CE6-905B-FB30-CE5E-0E5258280656}"/>
          </ac:spMkLst>
        </pc:spChg>
        <pc:spChg chg="del">
          <ac:chgData name="Sophia Wojahn" userId="5977cf0b-2d35-472f-9fc1-27e7243bd7cb" providerId="ADAL" clId="{EF607E07-E0F4-4F82-84F7-31A81BCA1E32}" dt="2024-07-15T21:47:47.176" v="220" actId="478"/>
          <ac:spMkLst>
            <pc:docMk/>
            <pc:sldMk cId="2017996625" sldId="286"/>
            <ac:spMk id="4" creationId="{D70C4DC1-F64A-1743-B34D-E6065145F165}"/>
          </ac:spMkLst>
        </pc:spChg>
        <pc:spChg chg="add mod">
          <ac:chgData name="Sophia Wojahn" userId="5977cf0b-2d35-472f-9fc1-27e7243bd7cb" providerId="ADAL" clId="{EF607E07-E0F4-4F82-84F7-31A81BCA1E32}" dt="2024-07-15T21:47:47.341" v="221"/>
          <ac:spMkLst>
            <pc:docMk/>
            <pc:sldMk cId="2017996625" sldId="286"/>
            <ac:spMk id="5" creationId="{60FEE5EE-76DC-82A0-ADBB-F15BD471CA78}"/>
          </ac:spMkLst>
        </pc:spChg>
      </pc:sldChg>
      <pc:sldChg chg="addSp delSp modSp mod">
        <pc:chgData name="Sophia Wojahn" userId="5977cf0b-2d35-472f-9fc1-27e7243bd7cb" providerId="ADAL" clId="{EF607E07-E0F4-4F82-84F7-31A81BCA1E32}" dt="2024-07-15T21:48:57.597" v="238" actId="948"/>
        <pc:sldMkLst>
          <pc:docMk/>
          <pc:sldMk cId="3291657257" sldId="287"/>
        </pc:sldMkLst>
        <pc:spChg chg="add mod">
          <ac:chgData name="Sophia Wojahn" userId="5977cf0b-2d35-472f-9fc1-27e7243bd7cb" providerId="ADAL" clId="{EF607E07-E0F4-4F82-84F7-31A81BCA1E32}" dt="2024-07-15T21:47:51.254" v="223"/>
          <ac:spMkLst>
            <pc:docMk/>
            <pc:sldMk cId="3291657257" sldId="287"/>
            <ac:spMk id="3" creationId="{92B73EBE-1443-331B-1851-4C044A977A2D}"/>
          </ac:spMkLst>
        </pc:spChg>
        <pc:spChg chg="del">
          <ac:chgData name="Sophia Wojahn" userId="5977cf0b-2d35-472f-9fc1-27e7243bd7cb" providerId="ADAL" clId="{EF607E07-E0F4-4F82-84F7-31A81BCA1E32}" dt="2024-07-15T21:47:50.184" v="222" actId="478"/>
          <ac:spMkLst>
            <pc:docMk/>
            <pc:sldMk cId="3291657257" sldId="287"/>
            <ac:spMk id="4" creationId="{D70C4DC1-F64A-1743-B34D-E6065145F165}"/>
          </ac:spMkLst>
        </pc:spChg>
        <pc:spChg chg="mod">
          <ac:chgData name="Sophia Wojahn" userId="5977cf0b-2d35-472f-9fc1-27e7243bd7cb" providerId="ADAL" clId="{EF607E07-E0F4-4F82-84F7-31A81BCA1E32}" dt="2024-07-15T21:48:43.895" v="237" actId="122"/>
          <ac:spMkLst>
            <pc:docMk/>
            <pc:sldMk cId="3291657257" sldId="287"/>
            <ac:spMk id="5" creationId="{BC0E98BD-8D42-44BA-5E59-D662DE29B693}"/>
          </ac:spMkLst>
        </pc:spChg>
        <pc:graphicFrameChg chg="modGraphic">
          <ac:chgData name="Sophia Wojahn" userId="5977cf0b-2d35-472f-9fc1-27e7243bd7cb" providerId="ADAL" clId="{EF607E07-E0F4-4F82-84F7-31A81BCA1E32}" dt="2024-07-15T21:48:57.597" v="238" actId="948"/>
          <ac:graphicFrameMkLst>
            <pc:docMk/>
            <pc:sldMk cId="3291657257" sldId="287"/>
            <ac:graphicFrameMk id="7" creationId="{5BA585AD-F1BD-CB76-88AE-BD8D02886C33}"/>
          </ac:graphicFrameMkLst>
        </pc:graphicFrameChg>
      </pc:sldChg>
    </pc:docChg>
  </pc:docChgLst>
  <pc:docChgLst>
    <pc:chgData name="Sophia Wojahn" userId="S::sophia.wojahn@akoyago.com::5977cf0b-2d35-472f-9fc1-27e7243bd7cb" providerId="AD" clId="Web-{AD70F884-28EE-F9BC-74F1-6767811C2D94}"/>
    <pc:docChg chg="addSld sldOrd">
      <pc:chgData name="Sophia Wojahn" userId="S::sophia.wojahn@akoyago.com::5977cf0b-2d35-472f-9fc1-27e7243bd7cb" providerId="AD" clId="Web-{AD70F884-28EE-F9BC-74F1-6767811C2D94}" dt="2024-07-16T00:07:33.835" v="1"/>
      <pc:docMkLst>
        <pc:docMk/>
      </pc:docMkLst>
      <pc:sldChg chg="add ord">
        <pc:chgData name="Sophia Wojahn" userId="S::sophia.wojahn@akoyago.com::5977cf0b-2d35-472f-9fc1-27e7243bd7cb" providerId="AD" clId="Web-{AD70F884-28EE-F9BC-74F1-6767811C2D94}" dt="2024-07-16T00:07:33.835" v="1"/>
        <pc:sldMkLst>
          <pc:docMk/>
          <pc:sldMk cId="4171152783" sldId="288"/>
        </pc:sldMkLst>
      </pc:sldChg>
    </pc:docChg>
  </pc:docChgLst>
  <pc:docChgLst>
    <pc:chgData name="Sophia Wojahn" userId="S::sophia.wojahn@akoyago.com::5977cf0b-2d35-472f-9fc1-27e7243bd7cb" providerId="AD" clId="Web-{899F9B34-F551-3241-ABF9-B0165D71E95C}"/>
    <pc:docChg chg="addSld delSld">
      <pc:chgData name="Sophia Wojahn" userId="S::sophia.wojahn@akoyago.com::5977cf0b-2d35-472f-9fc1-27e7243bd7cb" providerId="AD" clId="Web-{899F9B34-F551-3241-ABF9-B0165D71E95C}" dt="2024-07-18T01:57:17.905" v="1"/>
      <pc:docMkLst>
        <pc:docMk/>
      </pc:docMkLst>
      <pc:sldChg chg="del">
        <pc:chgData name="Sophia Wojahn" userId="S::sophia.wojahn@akoyago.com::5977cf0b-2d35-472f-9fc1-27e7243bd7cb" providerId="AD" clId="Web-{899F9B34-F551-3241-ABF9-B0165D71E95C}" dt="2024-07-18T01:57:17.905" v="1"/>
        <pc:sldMkLst>
          <pc:docMk/>
          <pc:sldMk cId="4171152783" sldId="305"/>
        </pc:sldMkLst>
      </pc:sldChg>
      <pc:sldChg chg="add">
        <pc:chgData name="Sophia Wojahn" userId="S::sophia.wojahn@akoyago.com::5977cf0b-2d35-472f-9fc1-27e7243bd7cb" providerId="AD" clId="Web-{899F9B34-F551-3241-ABF9-B0165D71E95C}" dt="2024-07-18T01:57:16.733" v="0"/>
        <pc:sldMkLst>
          <pc:docMk/>
          <pc:sldMk cId="493639766" sldId="306"/>
        </pc:sldMkLst>
      </pc:sldChg>
    </pc:docChg>
  </pc:docChgLst>
  <pc:docChgLst>
    <pc:chgData name="Sophia Wojahn" userId="S::sophia.wojahn@akoyago.com::5977cf0b-2d35-472f-9fc1-27e7243bd7cb" providerId="AD" clId="Web-{29D119E8-52B3-6234-94A2-E63CB670AED5}"/>
    <pc:docChg chg="modSld">
      <pc:chgData name="Sophia Wojahn" userId="S::sophia.wojahn@akoyago.com::5977cf0b-2d35-472f-9fc1-27e7243bd7cb" providerId="AD" clId="Web-{29D119E8-52B3-6234-94A2-E63CB670AED5}" dt="2024-07-15T22:21:33.187" v="2" actId="1076"/>
      <pc:docMkLst>
        <pc:docMk/>
      </pc:docMkLst>
      <pc:sldChg chg="modSp">
        <pc:chgData name="Sophia Wojahn" userId="S::sophia.wojahn@akoyago.com::5977cf0b-2d35-472f-9fc1-27e7243bd7cb" providerId="AD" clId="Web-{29D119E8-52B3-6234-94A2-E63CB670AED5}" dt="2024-07-15T22:21:33.187" v="2" actId="1076"/>
        <pc:sldMkLst>
          <pc:docMk/>
          <pc:sldMk cId="2431108354" sldId="260"/>
        </pc:sldMkLst>
        <pc:spChg chg="mod">
          <ac:chgData name="Sophia Wojahn" userId="S::sophia.wojahn@akoyago.com::5977cf0b-2d35-472f-9fc1-27e7243bd7cb" providerId="AD" clId="Web-{29D119E8-52B3-6234-94A2-E63CB670AED5}" dt="2024-07-15T22:21:33.187" v="2" actId="1076"/>
          <ac:spMkLst>
            <pc:docMk/>
            <pc:sldMk cId="2431108354" sldId="260"/>
            <ac:spMk id="8" creationId="{2934FC33-1599-F242-B7BD-2088616822C2}"/>
          </ac:spMkLst>
        </pc:spChg>
      </pc:sldChg>
    </pc:docChg>
  </pc:docChgLst>
  <pc:docChgLst>
    <pc:chgData name="Sophia Wojahn" userId="S::sophia.wojahn@akoyago.com::5977cf0b-2d35-472f-9fc1-27e7243bd7cb" providerId="AD" clId="Web-{1519EED8-046D-5E6E-383B-2E02DAF37170}"/>
    <pc:docChg chg="addSld delSld sldOrd">
      <pc:chgData name="Sophia Wojahn" userId="S::sophia.wojahn@akoyago.com::5977cf0b-2d35-472f-9fc1-27e7243bd7cb" providerId="AD" clId="Web-{1519EED8-046D-5E6E-383B-2E02DAF37170}" dt="2024-07-18T01:27:55.069" v="2"/>
      <pc:docMkLst>
        <pc:docMk/>
      </pc:docMkLst>
      <pc:sldChg chg="del">
        <pc:chgData name="Sophia Wojahn" userId="S::sophia.wojahn@akoyago.com::5977cf0b-2d35-472f-9fc1-27e7243bd7cb" providerId="AD" clId="Web-{1519EED8-046D-5E6E-383B-2E02DAF37170}" dt="2024-07-18T01:27:50.834" v="0"/>
        <pc:sldMkLst>
          <pc:docMk/>
          <pc:sldMk cId="4171152783" sldId="288"/>
        </pc:sldMkLst>
      </pc:sldChg>
      <pc:sldChg chg="add ord">
        <pc:chgData name="Sophia Wojahn" userId="S::sophia.wojahn@akoyago.com::5977cf0b-2d35-472f-9fc1-27e7243bd7cb" providerId="AD" clId="Web-{1519EED8-046D-5E6E-383B-2E02DAF37170}" dt="2024-07-18T01:27:55.069" v="2"/>
        <pc:sldMkLst>
          <pc:docMk/>
          <pc:sldMk cId="4171152783" sldId="305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6-25T16:14:45.438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6-25T16:14:45.438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1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6-25T16:14:45.438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1 1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A05FD5-F6BE-44C8-BB2C-5F53A6AF14BD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843A4-B7E4-41D2-9C29-63C4042A41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35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474D3-3EA0-5844-9622-064E0585F5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75BE69-1DD5-AD43-AAE3-2CF1B292FA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7497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2487F-9840-7646-BE40-92DAAD3D9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73E0D-3BEE-704B-926A-74833BCB26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4101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66D4A-EB37-E44F-B861-27E002BBB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128426-54B1-254D-9C82-15560A713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3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04622-F824-E547-880E-7ACD5D314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775438-5A8A-7044-A6D9-EEFF924DBE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6591F4-C326-244B-9200-A2CA58001D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8861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C60A7-58AE-F249-9D85-6A4EDBB62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EC2B4A-C50E-E74B-9DB2-CC69E329B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51AC6-F82E-2B43-B5AD-C065072F48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810DC-041C-AF4A-804E-FE7544DCA8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CB28F7-9EB1-8D48-91C1-DAD6233C3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32421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381B4-FED7-2949-AC95-38BB70F0D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9282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2558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B7017-5F5C-444E-90FB-2D957F4C3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A0B9E-B074-4F45-89BE-95B29794B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556D98-4F66-EF47-98C0-7741357066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71695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795859-4DBA-BA4D-B6AC-771888716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77A01C-E4AC-3F47-A691-BBA55E58AD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32A6F9-1795-CE4F-A2BA-012E2598E3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7059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69FE4-BDCC-8B42-8F4E-DC1710439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6AE8DC-7BC5-C248-8397-E0C2932A82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8142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7CF110-6477-D444-A76E-066FF947C9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68A8DB-A1AD-DA48-BB79-D95C8BD44D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6217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D89EC1-9372-3443-B7AF-9D9896667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4CB427-EE57-4E40-B57C-9CDCFA159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24F0CF9-7786-B147-B112-ACA8B2AAC389}"/>
              </a:ext>
            </a:extLst>
          </p:cNvPr>
          <p:cNvSpPr/>
          <p:nvPr userDrawn="1"/>
        </p:nvSpPr>
        <p:spPr>
          <a:xfrm>
            <a:off x="267629" y="245328"/>
            <a:ext cx="11664175" cy="6300946"/>
          </a:xfrm>
          <a:prstGeom prst="rect">
            <a:avLst/>
          </a:prstGeom>
          <a:noFill/>
          <a:ln w="38100">
            <a:solidFill>
              <a:srgbClr val="DED9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9A7A4C-B48D-344D-8184-E4B96E5B8A1F}"/>
              </a:ext>
            </a:extLst>
          </p:cNvPr>
          <p:cNvSpPr/>
          <p:nvPr userDrawn="1"/>
        </p:nvSpPr>
        <p:spPr>
          <a:xfrm>
            <a:off x="549198" y="6248160"/>
            <a:ext cx="2333702" cy="5247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242BA7-7092-D24E-9E73-3542DD9FACEC}"/>
              </a:ext>
            </a:extLst>
          </p:cNvPr>
          <p:cNvSpPr/>
          <p:nvPr userDrawn="1"/>
        </p:nvSpPr>
        <p:spPr>
          <a:xfrm>
            <a:off x="10245437" y="6259558"/>
            <a:ext cx="1478178" cy="544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C7AAAEA-A77D-DD4F-8975-4C883B9D1F4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291242" y="6330668"/>
            <a:ext cx="1351560" cy="431212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859E1973-C854-1F17-A173-FC435DD154B1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662619" y="6355990"/>
            <a:ext cx="2105296" cy="380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40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Lato" panose="020F0502020204030203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Lato" panose="020F0502020204030203" pitchFamily="34" charset="0"/>
        <a:buChar char="—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microsoft.com/en-us/dynamics365/guidance/develop/ui-ux-design-principles" TargetMode="External"/><Relationship Id="rId2" Type="http://schemas.openxmlformats.org/officeDocument/2006/relationships/hyperlink" Target="https://uxplanet.org/3-things-i-learned-from-my-first-design-sprint-ed5d2113afad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learn.microsoft.com/en-us/dynamics365/guidance/develop/ui-ux-component-details-testing-feedback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08E30D-5114-4512-D5BB-97EF9B73C3A3}"/>
              </a:ext>
            </a:extLst>
          </p:cNvPr>
          <p:cNvSpPr txBox="1"/>
          <p:nvPr/>
        </p:nvSpPr>
        <p:spPr>
          <a:xfrm>
            <a:off x="2226207" y="2429353"/>
            <a:ext cx="8624964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Share your photos to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en-US" sz="4000" spc="300" dirty="0">
                <a:solidFill>
                  <a:schemeClr val="bg1"/>
                </a:solidFill>
                <a:latin typeface="Lato"/>
                <a:ea typeface="Lato"/>
                <a:cs typeface="Lato"/>
              </a:rPr>
              <a:t>the conference album!</a:t>
            </a:r>
            <a:endParaRPr lang="en-US" dirty="0">
              <a:solidFill>
                <a:schemeClr val="bg1"/>
              </a:solidFill>
              <a:latin typeface="Lato"/>
              <a:ea typeface="Lato"/>
              <a:cs typeface="Calibri" panose="020F0502020204030204"/>
            </a:endParaRPr>
          </a:p>
          <a:p>
            <a:r>
              <a:rPr lang="en-US" sz="4000" spc="300" dirty="0">
                <a:solidFill>
                  <a:schemeClr val="bg1"/>
                </a:solidFill>
                <a:ea typeface="Lato"/>
                <a:cs typeface="Lato"/>
              </a:rPr>
              <a:t>#EMPOWERED2024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165D5FE-BE68-387E-CC07-E880A5738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0870" y="1931423"/>
            <a:ext cx="2729479" cy="2729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784F170F-C17A-78D8-8C68-9B783F8124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03D1015-AE2D-8B20-1570-E4F7CA06C576}"/>
              </a:ext>
            </a:extLst>
          </p:cNvPr>
          <p:cNvSpPr/>
          <p:nvPr/>
        </p:nvSpPr>
        <p:spPr>
          <a:xfrm flipV="1">
            <a:off x="22561" y="2777164"/>
            <a:ext cx="2004901" cy="5615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639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D69E1F1-917F-EB8E-816D-570B7EBD6D2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390DA2E-CC00-EB48-8344-BB2F57DC5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0E9E8D4-679B-9177-12E0-DE14908D5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537" y="2408512"/>
            <a:ext cx="9482926" cy="1679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2179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48939E5-F6C9-FF9C-1FE1-3ACB438F9B2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0" y="3140107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TAILORING THE STAFF EXPERIENCE IN POWER APPS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2623749" y="5177740"/>
            <a:ext cx="6944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  <a:b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en-US" sz="2000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Joe McCray | Technical Services Consultant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6C5F3D-EC05-D166-180F-C843AE69E9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284687" y="6310546"/>
            <a:ext cx="1351560" cy="431211"/>
          </a:xfrm>
          <a:prstGeom prst="rect">
            <a:avLst/>
          </a:prstGeom>
        </p:spPr>
      </p:pic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91964992-B671-DE6D-F309-92ECED6DA6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4090" y="1288357"/>
            <a:ext cx="6243813" cy="110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068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889777" y="2151728"/>
            <a:ext cx="4989815" cy="25545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Optimizing </a:t>
            </a:r>
            <a:r>
              <a:rPr lang="en-US" sz="4000" dirty="0">
                <a:solidFill>
                  <a:schemeClr val="accent2"/>
                </a:solidFill>
                <a:latin typeface="Lato Black" panose="020F0A02020204030203" pitchFamily="34" charset="0"/>
              </a:rPr>
              <a:t>UI/UX </a:t>
            </a: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and </a:t>
            </a:r>
            <a:r>
              <a:rPr lang="en-US" sz="4000" dirty="0">
                <a:solidFill>
                  <a:schemeClr val="accent2"/>
                </a:solidFill>
                <a:latin typeface="Lato Black" panose="020F0A02020204030203" pitchFamily="34" charset="0"/>
              </a:rPr>
              <a:t>Streamlining Processes </a:t>
            </a: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for Foundations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5D05150-B183-7834-BFFF-5C844506D9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4647033"/>
              </p:ext>
            </p:extLst>
          </p:nvPr>
        </p:nvGraphicFramePr>
        <p:xfrm>
          <a:off x="6855823" y="582726"/>
          <a:ext cx="4273006" cy="5692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3006">
                  <a:extLst>
                    <a:ext uri="{9D8B030D-6E8A-4147-A177-3AD203B41FA5}">
                      <a16:colId xmlns:a16="http://schemas.microsoft.com/office/drawing/2014/main" val="2962970875"/>
                    </a:ext>
                  </a:extLst>
                </a:gridCol>
              </a:tblGrid>
              <a:tr h="1897516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b="0" dirty="0">
                          <a:solidFill>
                            <a:schemeClr val="tx2"/>
                          </a:solidFill>
                        </a:rPr>
                        <a:t>UI/UX: The Secret Sauce to CRM Success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3228005"/>
                  </a:ext>
                </a:extLst>
              </a:tr>
              <a:tr h="1897516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dirty="0">
                          <a:solidFill>
                            <a:schemeClr val="tx2"/>
                          </a:solidFill>
                        </a:rPr>
                        <a:t>Business Rules</a:t>
                      </a:r>
                    </a:p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dirty="0">
                          <a:solidFill>
                            <a:schemeClr val="tx2"/>
                          </a:solidFill>
                        </a:rPr>
                        <a:t>Vs</a:t>
                      </a:r>
                    </a:p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dirty="0">
                          <a:solidFill>
                            <a:schemeClr val="tx2"/>
                          </a:solidFill>
                        </a:rPr>
                        <a:t>Processes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7177650"/>
                  </a:ext>
                </a:extLst>
              </a:tr>
              <a:tr h="1897516">
                <a:tc>
                  <a:txBody>
                    <a:bodyPr/>
                    <a:lstStyle/>
                    <a:p>
                      <a:pPr marL="22860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>
                          <a:solidFill>
                            <a:schemeClr val="tx2"/>
                          </a:solidFill>
                        </a:rPr>
                        <a:t>The Benefits of Good UI/UX in CRM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0894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84743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889777" y="2459505"/>
            <a:ext cx="4715495" cy="193899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4000" dirty="0">
                <a:solidFill>
                  <a:schemeClr val="accent2"/>
                </a:solidFill>
                <a:latin typeface="Lato Black" panose="020F0A02020204030203" pitchFamily="34" charset="0"/>
              </a:rPr>
              <a:t>UI/UX: </a:t>
            </a: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THE SECRET SAUCE TO CRM SUCCESS</a:t>
            </a:r>
            <a:endParaRPr lang="en-US" sz="4000" b="1" spc="300" dirty="0">
              <a:solidFill>
                <a:schemeClr val="bg1"/>
              </a:solidFill>
              <a:latin typeface="Lato Black" panose="020F0A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98A3E5F-E9EB-AD87-71A9-03EC14245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903055"/>
              </p:ext>
            </p:extLst>
          </p:nvPr>
        </p:nvGraphicFramePr>
        <p:xfrm>
          <a:off x="6985776" y="600891"/>
          <a:ext cx="4273006" cy="5692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3006">
                  <a:extLst>
                    <a:ext uri="{9D8B030D-6E8A-4147-A177-3AD203B41FA5}">
                      <a16:colId xmlns:a16="http://schemas.microsoft.com/office/drawing/2014/main" val="1406359776"/>
                    </a:ext>
                  </a:extLst>
                </a:gridCol>
              </a:tblGrid>
              <a:tr h="1897516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b="0" dirty="0">
                          <a:solidFill>
                            <a:schemeClr val="tx2"/>
                          </a:solidFill>
                        </a:rPr>
                        <a:t>The Look and Feel: Decoding UI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0337959"/>
                  </a:ext>
                </a:extLst>
              </a:tr>
              <a:tr h="1897516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dirty="0">
                          <a:solidFill>
                            <a:schemeClr val="tx2"/>
                          </a:solidFill>
                        </a:rPr>
                        <a:t>The User Journey: Mastering UX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9016487"/>
                  </a:ext>
                </a:extLst>
              </a:tr>
              <a:tr h="1897516">
                <a:tc>
                  <a:txBody>
                    <a:bodyPr/>
                    <a:lstStyle/>
                    <a:p>
                      <a:pPr marL="22860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>
                          <a:solidFill>
                            <a:schemeClr val="tx2"/>
                          </a:solidFill>
                        </a:rPr>
                        <a:t>Understanding the Staff Experience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46983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4257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1F554F42-7433-9ECF-10C4-8AE0B4DDC6DD}"/>
                  </a:ext>
                </a:extLst>
              </p14:cNvPr>
              <p14:cNvContentPartPr/>
              <p14:nvPr/>
            </p14:nvContentPartPr>
            <p14:xfrm>
              <a:off x="4243370" y="6006461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1F554F42-7433-9ECF-10C4-8AE0B4DDC6D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237250" y="6000341"/>
                <a:ext cx="12600" cy="12600"/>
              </a:xfrm>
              <a:prstGeom prst="rect">
                <a:avLst/>
              </a:prstGeom>
            </p:spPr>
          </p:pic>
        </mc:Fallback>
      </mc:AlternateContent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90BFF0E-5A45-E5EC-20B8-058B210629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3995992"/>
              </p:ext>
            </p:extLst>
          </p:nvPr>
        </p:nvGraphicFramePr>
        <p:xfrm>
          <a:off x="2282731" y="2232836"/>
          <a:ext cx="7626531" cy="37739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6531">
                  <a:extLst>
                    <a:ext uri="{9D8B030D-6E8A-4147-A177-3AD203B41FA5}">
                      <a16:colId xmlns:a16="http://schemas.microsoft.com/office/drawing/2014/main" val="3026701417"/>
                    </a:ext>
                  </a:extLst>
                </a:gridCol>
              </a:tblGrid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The visual design:</a:t>
                      </a:r>
                      <a:r>
                        <a:rPr lang="en-US" sz="2800" b="0" dirty="0">
                          <a:solidFill>
                            <a:schemeClr val="tx2"/>
                          </a:solidFill>
                        </a:rPr>
                        <a:t> Layout and Imagery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1936289"/>
                  </a:ext>
                </a:extLst>
              </a:tr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Interactive elements: </a:t>
                      </a:r>
                      <a:r>
                        <a:rPr lang="en-US" sz="2800" dirty="0">
                          <a:solidFill>
                            <a:schemeClr val="tx2"/>
                          </a:solidFill>
                        </a:rPr>
                        <a:t>Buttons, Help Text, Forms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7414653"/>
                  </a:ext>
                </a:extLst>
              </a:tr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Overall aesthetic appeal: </a:t>
                      </a:r>
                      <a:r>
                        <a:rPr lang="en-US" sz="2800" b="0" dirty="0">
                          <a:solidFill>
                            <a:schemeClr val="tx2"/>
                          </a:solidFill>
                        </a:rPr>
                        <a:t>H</a:t>
                      </a:r>
                      <a:r>
                        <a:rPr lang="en-US" sz="2800" dirty="0">
                          <a:solidFill>
                            <a:schemeClr val="tx2"/>
                          </a:solidFill>
                        </a:rPr>
                        <a:t>ow easy it is to navigate the CRM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9739223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C2B28DF-1551-58FB-6F69-93615BDFD6FF}"/>
              </a:ext>
            </a:extLst>
          </p:cNvPr>
          <p:cNvSpPr txBox="1"/>
          <p:nvPr/>
        </p:nvSpPr>
        <p:spPr>
          <a:xfrm>
            <a:off x="591014" y="618431"/>
            <a:ext cx="11890546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0" dirty="0">
                <a:solidFill>
                  <a:schemeClr val="accent2"/>
                </a:solidFill>
                <a:latin typeface="Lato Black" panose="020F0A02020204030203" pitchFamily="34" charset="0"/>
              </a:rPr>
              <a:t>THE LOOK AND FEEL: </a:t>
            </a:r>
            <a:r>
              <a:rPr lang="en-US" sz="4000" b="0" dirty="0">
                <a:solidFill>
                  <a:schemeClr val="bg1"/>
                </a:solidFill>
                <a:latin typeface="Lato Black" panose="020F0A02020204030203" pitchFamily="34" charset="0"/>
              </a:rPr>
              <a:t>DECODING UI</a:t>
            </a:r>
            <a:endParaRPr lang="en-US" sz="4000" b="1" spc="300" dirty="0">
              <a:solidFill>
                <a:schemeClr val="bg1"/>
              </a:solidFill>
              <a:latin typeface="Lato"/>
              <a:ea typeface="Lato"/>
              <a:cs typeface="Lato"/>
            </a:endParaRPr>
          </a:p>
        </p:txBody>
      </p:sp>
    </p:spTree>
    <p:extLst>
      <p:ext uri="{BB962C8B-B14F-4D97-AF65-F5344CB8AC3E}">
        <p14:creationId xmlns:p14="http://schemas.microsoft.com/office/powerpoint/2010/main" val="9530964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1F554F42-7433-9ECF-10C4-8AE0B4DDC6DD}"/>
                  </a:ext>
                </a:extLst>
              </p14:cNvPr>
              <p14:cNvContentPartPr/>
              <p14:nvPr/>
            </p14:nvContentPartPr>
            <p14:xfrm>
              <a:off x="4243370" y="6006461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1F554F42-7433-9ECF-10C4-8AE0B4DDC6D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237250" y="6000341"/>
                <a:ext cx="12600" cy="12600"/>
              </a:xfrm>
              <a:prstGeom prst="rect">
                <a:avLst/>
              </a:prstGeom>
            </p:spPr>
          </p:pic>
        </mc:Fallback>
      </mc:AlternateContent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DA1BAEA-6962-2A02-392B-982208D4D3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181322"/>
              </p:ext>
            </p:extLst>
          </p:nvPr>
        </p:nvGraphicFramePr>
        <p:xfrm>
          <a:off x="2282731" y="2232836"/>
          <a:ext cx="7626531" cy="37739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6531">
                  <a:extLst>
                    <a:ext uri="{9D8B030D-6E8A-4147-A177-3AD203B41FA5}">
                      <a16:colId xmlns:a16="http://schemas.microsoft.com/office/drawing/2014/main" val="2731246568"/>
                    </a:ext>
                  </a:extLst>
                </a:gridCol>
              </a:tblGrid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How easy it is to complete tasks: </a:t>
                      </a:r>
                      <a:r>
                        <a:rPr lang="en-US" sz="2800" b="0" dirty="0">
                          <a:solidFill>
                            <a:schemeClr val="tx2"/>
                          </a:solidFill>
                        </a:rPr>
                        <a:t>Intuitive workflows, clear instructions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8188868"/>
                  </a:ext>
                </a:extLst>
              </a:tr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How users feel while using the CRM: </a:t>
                      </a:r>
                      <a:r>
                        <a:rPr lang="en-US" sz="2800" b="0" dirty="0">
                          <a:solidFill>
                            <a:schemeClr val="tx2"/>
                          </a:solidFill>
                        </a:rPr>
                        <a:t>Frustration, satisfaction, engagement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0195110"/>
                  </a:ext>
                </a:extLst>
              </a:tr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The overall value provided: </a:t>
                      </a:r>
                      <a:r>
                        <a:rPr lang="en-US" sz="2800" b="0" dirty="0">
                          <a:solidFill>
                            <a:schemeClr val="tx2"/>
                          </a:solidFill>
                        </a:rPr>
                        <a:t>Does the CRM help users achieve their goals efficiently?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491662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3715675-42FA-54C8-4247-3466A1D41342}"/>
              </a:ext>
            </a:extLst>
          </p:cNvPr>
          <p:cNvSpPr txBox="1"/>
          <p:nvPr/>
        </p:nvSpPr>
        <p:spPr>
          <a:xfrm>
            <a:off x="591014" y="618431"/>
            <a:ext cx="11600986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>
                <a:solidFill>
                  <a:schemeClr val="accent2"/>
                </a:solidFill>
                <a:latin typeface="Lato Black" panose="020F0A02020204030203" pitchFamily="34" charset="0"/>
              </a:rPr>
              <a:t>THE USER JOURNEY: </a:t>
            </a:r>
            <a:r>
              <a:rPr lang="en-US" sz="4000">
                <a:solidFill>
                  <a:schemeClr val="bg1"/>
                </a:solidFill>
                <a:latin typeface="Lato Black" panose="020F0A02020204030203" pitchFamily="34" charset="0"/>
              </a:rPr>
              <a:t>MASTERING UX</a:t>
            </a:r>
            <a:endParaRPr lang="en-US" sz="4000" dirty="0">
              <a:solidFill>
                <a:schemeClr val="bg1"/>
              </a:solidFill>
              <a:latin typeface="Lato Black" panose="020F0A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307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1F554F42-7433-9ECF-10C4-8AE0B4DDC6DD}"/>
                  </a:ext>
                </a:extLst>
              </p14:cNvPr>
              <p14:cNvContentPartPr/>
              <p14:nvPr/>
            </p14:nvContentPartPr>
            <p14:xfrm>
              <a:off x="4243370" y="6006461"/>
              <a:ext cx="360" cy="3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1F554F42-7433-9ECF-10C4-8AE0B4DDC6DD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237250" y="6000341"/>
                <a:ext cx="12600" cy="12600"/>
              </a:xfrm>
              <a:prstGeom prst="rect">
                <a:avLst/>
              </a:prstGeom>
            </p:spPr>
          </p:pic>
        </mc:Fallback>
      </mc:AlternateContent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E7F68AC-D5A2-A319-A41D-5709D69E59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278040"/>
              </p:ext>
            </p:extLst>
          </p:nvPr>
        </p:nvGraphicFramePr>
        <p:xfrm>
          <a:off x="2282731" y="2391682"/>
          <a:ext cx="7626531" cy="37739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6531">
                  <a:extLst>
                    <a:ext uri="{9D8B030D-6E8A-4147-A177-3AD203B41FA5}">
                      <a16:colId xmlns:a16="http://schemas.microsoft.com/office/drawing/2014/main" val="655385540"/>
                    </a:ext>
                  </a:extLst>
                </a:gridCol>
              </a:tblGrid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Prioritize features </a:t>
                      </a:r>
                      <a:r>
                        <a:rPr lang="en-US" sz="2800" b="0" dirty="0">
                          <a:solidFill>
                            <a:schemeClr val="tx2"/>
                          </a:solidFill>
                        </a:rPr>
                        <a:t>that matter to your team.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12920649"/>
                  </a:ext>
                </a:extLst>
              </a:tr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Customize fields </a:t>
                      </a:r>
                      <a:r>
                        <a:rPr lang="en-US" sz="2800" dirty="0">
                          <a:solidFill>
                            <a:schemeClr val="tx2"/>
                          </a:solidFill>
                        </a:rPr>
                        <a:t>that help achieve your goals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0477004"/>
                  </a:ext>
                </a:extLst>
              </a:tr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b="1" dirty="0">
                          <a:solidFill>
                            <a:schemeClr val="tx1"/>
                          </a:solidFill>
                        </a:rPr>
                        <a:t>Regularly gather feedback </a:t>
                      </a:r>
                      <a:r>
                        <a:rPr lang="en-US" sz="2800" dirty="0">
                          <a:solidFill>
                            <a:schemeClr val="tx2"/>
                          </a:solidFill>
                        </a:rPr>
                        <a:t>to ensure the system evolves with your needs.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740915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D13570AE-7A56-C0E9-AFDD-0FDFD47F0875}"/>
              </a:ext>
            </a:extLst>
          </p:cNvPr>
          <p:cNvSpPr txBox="1"/>
          <p:nvPr/>
        </p:nvSpPr>
        <p:spPr>
          <a:xfrm>
            <a:off x="591014" y="618431"/>
            <a:ext cx="1125961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0" dirty="0">
                <a:solidFill>
                  <a:schemeClr val="bg1"/>
                </a:solidFill>
                <a:latin typeface="Lato Black" panose="020F0A02020204030203" pitchFamily="34" charset="0"/>
              </a:rPr>
              <a:t>UNDERSTANDING THE </a:t>
            </a:r>
            <a:r>
              <a:rPr lang="en-US" sz="4000" b="0" dirty="0">
                <a:solidFill>
                  <a:schemeClr val="accent2"/>
                </a:solidFill>
                <a:latin typeface="Lato Black" panose="020F0A02020204030203" pitchFamily="34" charset="0"/>
              </a:rPr>
              <a:t>STAFF EXPERIENCE</a:t>
            </a:r>
          </a:p>
        </p:txBody>
      </p:sp>
    </p:spTree>
    <p:extLst>
      <p:ext uri="{BB962C8B-B14F-4D97-AF65-F5344CB8AC3E}">
        <p14:creationId xmlns:p14="http://schemas.microsoft.com/office/powerpoint/2010/main" val="40269295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779156" y="1472904"/>
            <a:ext cx="40843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BUSINESS RULES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207366C-035D-80A9-25A5-09700E23CD7D}"/>
              </a:ext>
            </a:extLst>
          </p:cNvPr>
          <p:cNvSpPr txBox="1"/>
          <p:nvPr/>
        </p:nvSpPr>
        <p:spPr>
          <a:xfrm>
            <a:off x="7875524" y="4536534"/>
            <a:ext cx="36426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tx2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PROCESSES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E11BDA2-9BEC-36BF-124E-6F0696557002}"/>
              </a:ext>
            </a:extLst>
          </p:cNvPr>
          <p:cNvSpPr txBox="1"/>
          <p:nvPr/>
        </p:nvSpPr>
        <p:spPr>
          <a:xfrm>
            <a:off x="5632704" y="3075057"/>
            <a:ext cx="9065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</a:t>
            </a:r>
            <a:r>
              <a:rPr lang="en-US" sz="4000" b="1" spc="3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0219CD1-21C8-3683-F7CD-CF15966CDB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181" y="4031512"/>
            <a:ext cx="3958346" cy="171792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B45A73A-0C6C-88A5-59DA-B6C3C1CC08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6430" y="843701"/>
            <a:ext cx="4381760" cy="196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703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41460C5-87D9-3D36-32FA-66D9C545F8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860883"/>
              </p:ext>
            </p:extLst>
          </p:nvPr>
        </p:nvGraphicFramePr>
        <p:xfrm>
          <a:off x="503990" y="1988275"/>
          <a:ext cx="11202735" cy="4229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4245">
                  <a:extLst>
                    <a:ext uri="{9D8B030D-6E8A-4147-A177-3AD203B41FA5}">
                      <a16:colId xmlns:a16="http://schemas.microsoft.com/office/drawing/2014/main" val="205179276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67259391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36725894"/>
                    </a:ext>
                  </a:extLst>
                </a:gridCol>
              </a:tblGrid>
              <a:tr h="517181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accent2"/>
                          </a:solidFill>
                        </a:rPr>
                        <a:t>Feature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accent2"/>
                          </a:solidFill>
                        </a:rPr>
                        <a:t>Example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accent2"/>
                          </a:solidFill>
                        </a:rPr>
                        <a:t>Benefits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591297060"/>
                  </a:ext>
                </a:extLst>
              </a:tr>
              <a:tr h="3137602">
                <a:tc>
                  <a:txBody>
                    <a:bodyPr/>
                    <a:lstStyle/>
                    <a:p>
                      <a:pPr marL="228600" marR="0" lvl="1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dirty="0">
                          <a:solidFill>
                            <a:schemeClr val="tx2"/>
                          </a:solidFill>
                        </a:rPr>
                        <a:t>Automatic actions that happen in the background when certain conditions are met. They help ensure data consistency, accuracy, and guide user interactions.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200" dirty="0">
                          <a:solidFill>
                            <a:schemeClr val="tx2"/>
                          </a:solidFill>
                        </a:rPr>
                        <a:t>Your foundation has Grant and Scholarship opportunities, and your foundation has different types of grant Programs (e.g., Animal-related, Arts and Culture, Diversity). Showing Budget FY and Budget Line Item when Program field is populated as well as making them required.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200" dirty="0">
                          <a:solidFill>
                            <a:schemeClr val="tx2"/>
                          </a:solidFill>
                        </a:rPr>
                        <a:t>Staff can trust the data in the CRM and focus on their core responsibilities without worrying about data inconsistencies.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34213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60A73D0-B5E6-F145-17AC-841E8C9F923C}"/>
              </a:ext>
            </a:extLst>
          </p:cNvPr>
          <p:cNvSpPr txBox="1"/>
          <p:nvPr/>
        </p:nvSpPr>
        <p:spPr>
          <a:xfrm>
            <a:off x="591014" y="618431"/>
            <a:ext cx="11415058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BUSINESS RULES IN DAY-TO-DAY WORK</a:t>
            </a:r>
          </a:p>
        </p:txBody>
      </p:sp>
    </p:spTree>
    <p:extLst>
      <p:ext uri="{BB962C8B-B14F-4D97-AF65-F5344CB8AC3E}">
        <p14:creationId xmlns:p14="http://schemas.microsoft.com/office/powerpoint/2010/main" val="12910130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0398322-F5CA-A0D8-D3E1-49F3FB0E73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1055287"/>
              </p:ext>
            </p:extLst>
          </p:nvPr>
        </p:nvGraphicFramePr>
        <p:xfrm>
          <a:off x="503990" y="2043139"/>
          <a:ext cx="11202735" cy="38812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4245">
                  <a:extLst>
                    <a:ext uri="{9D8B030D-6E8A-4147-A177-3AD203B41FA5}">
                      <a16:colId xmlns:a16="http://schemas.microsoft.com/office/drawing/2014/main" val="205179276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67259391"/>
                    </a:ext>
                  </a:extLst>
                </a:gridCol>
                <a:gridCol w="3734245">
                  <a:extLst>
                    <a:ext uri="{9D8B030D-6E8A-4147-A177-3AD203B41FA5}">
                      <a16:colId xmlns:a16="http://schemas.microsoft.com/office/drawing/2014/main" val="3436725894"/>
                    </a:ext>
                  </a:extLst>
                </a:gridCol>
              </a:tblGrid>
              <a:tr h="518271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accent2"/>
                          </a:solidFill>
                        </a:rPr>
                        <a:t>Feature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accent2"/>
                          </a:solidFill>
                        </a:rPr>
                        <a:t>Example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accent2"/>
                          </a:solidFill>
                        </a:rPr>
                        <a:t>Benefit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591297060"/>
                  </a:ext>
                </a:extLst>
              </a:tr>
              <a:tr h="3137602">
                <a:tc>
                  <a:txBody>
                    <a:bodyPr/>
                    <a:lstStyle/>
                    <a:p>
                      <a:pPr marL="228600" marR="0" lvl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chemeClr val="tx2"/>
                          </a:solidFill>
                        </a:rPr>
                        <a:t>A series of steps that define how work gets done. They automate tasks, guide users through complex procedures, and ensure consistency in how things are handled.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</a:rPr>
                        <a:t>Multi-step approvals:</a:t>
                      </a:r>
                      <a:br>
                        <a:rPr lang="en-US" sz="2000" dirty="0">
                          <a:solidFill>
                            <a:schemeClr val="tx2"/>
                          </a:solidFill>
                        </a:rPr>
                      </a:br>
                      <a:r>
                        <a:rPr lang="en-US" sz="2000" b="1" dirty="0">
                          <a:solidFill>
                            <a:schemeClr val="tx2"/>
                          </a:solidFill>
                        </a:rPr>
                        <a:t>Step 1: </a:t>
                      </a:r>
                      <a:r>
                        <a:rPr lang="en-US" sz="2000" dirty="0">
                          <a:solidFill>
                            <a:schemeClr val="tx2"/>
                          </a:solidFill>
                        </a:rPr>
                        <a:t>Grants Manager reviews the request and provides initial approval.</a:t>
                      </a:r>
                    </a:p>
                    <a:p>
                      <a:pPr marL="228600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</a:rPr>
                        <a:t>Step 2: </a:t>
                      </a:r>
                      <a:r>
                        <a:rPr lang="en-US" sz="2000" dirty="0">
                          <a:solidFill>
                            <a:schemeClr val="tx2"/>
                          </a:solidFill>
                        </a:rPr>
                        <a:t>Finance staff reviews the budget and provides financial approval.</a:t>
                      </a:r>
                    </a:p>
                    <a:p>
                      <a:pPr marL="228600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</a:rPr>
                        <a:t>Step 3: </a:t>
                      </a:r>
                      <a:r>
                        <a:rPr lang="en-US" sz="2000" dirty="0">
                          <a:solidFill>
                            <a:schemeClr val="tx2"/>
                          </a:solidFill>
                        </a:rPr>
                        <a:t>Request is automatically routed to the board for final approval.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</a:rPr>
                        <a:t>Enhanced Transparency:</a:t>
                      </a:r>
                      <a:r>
                        <a:rPr lang="en-US" sz="2000" dirty="0">
                          <a:solidFill>
                            <a:schemeClr val="tx2"/>
                          </a:solidFill>
                        </a:rPr>
                        <a:t> The process tracks the progress of each request.</a:t>
                      </a:r>
                    </a:p>
                    <a:p>
                      <a:pPr marL="228600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</a:rPr>
                        <a:t>Improved Communication:</a:t>
                      </a:r>
                      <a:r>
                        <a:rPr lang="en-US" sz="2000" dirty="0">
                          <a:solidFill>
                            <a:schemeClr val="tx2"/>
                          </a:solidFill>
                        </a:rPr>
                        <a:t> Automatic notifications keep everyone involved informed of the request's status.</a:t>
                      </a:r>
                    </a:p>
                    <a:p>
                      <a:pPr marL="228600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</a:rPr>
                        <a:t>Reduced Manual Effort:</a:t>
                      </a:r>
                      <a:r>
                        <a:rPr lang="en-US" sz="2000" dirty="0">
                          <a:solidFill>
                            <a:schemeClr val="tx2"/>
                          </a:solidFill>
                        </a:rPr>
                        <a:t> Eliminates the need for staff to manually track and route requests.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34213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085E2D7-6CB1-1D38-B511-6BAB7095B9CE}"/>
              </a:ext>
            </a:extLst>
          </p:cNvPr>
          <p:cNvSpPr txBox="1"/>
          <p:nvPr/>
        </p:nvSpPr>
        <p:spPr>
          <a:xfrm>
            <a:off x="591014" y="618431"/>
            <a:ext cx="1136019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PROCESSES IN DAY-TO-DAY WORK</a:t>
            </a:r>
          </a:p>
        </p:txBody>
      </p:sp>
    </p:spTree>
    <p:extLst>
      <p:ext uri="{BB962C8B-B14F-4D97-AF65-F5344CB8AC3E}">
        <p14:creationId xmlns:p14="http://schemas.microsoft.com/office/powerpoint/2010/main" val="32260751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7E87D03-DE09-3179-791A-39BE508E8E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9648405"/>
              </p:ext>
            </p:extLst>
          </p:nvPr>
        </p:nvGraphicFramePr>
        <p:xfrm>
          <a:off x="646176" y="2025103"/>
          <a:ext cx="10899648" cy="41013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33216">
                  <a:extLst>
                    <a:ext uri="{9D8B030D-6E8A-4147-A177-3AD203B41FA5}">
                      <a16:colId xmlns:a16="http://schemas.microsoft.com/office/drawing/2014/main" val="815395166"/>
                    </a:ext>
                  </a:extLst>
                </a:gridCol>
                <a:gridCol w="3633216">
                  <a:extLst>
                    <a:ext uri="{9D8B030D-6E8A-4147-A177-3AD203B41FA5}">
                      <a16:colId xmlns:a16="http://schemas.microsoft.com/office/drawing/2014/main" val="2316656329"/>
                    </a:ext>
                  </a:extLst>
                </a:gridCol>
                <a:gridCol w="3633216">
                  <a:extLst>
                    <a:ext uri="{9D8B030D-6E8A-4147-A177-3AD203B41FA5}">
                      <a16:colId xmlns:a16="http://schemas.microsoft.com/office/drawing/2014/main" val="3242974571"/>
                    </a:ext>
                  </a:extLst>
                </a:gridCol>
              </a:tblGrid>
              <a:tr h="386098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200" dirty="0">
                          <a:effectLst/>
                        </a:rPr>
                        <a:t>Feature</a:t>
                      </a: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200" dirty="0">
                          <a:effectLst/>
                        </a:rPr>
                        <a:t>Business Rules</a:t>
                      </a: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2200" dirty="0">
                          <a:effectLst/>
                        </a:rPr>
                        <a:t>Processes</a:t>
                      </a:r>
                    </a:p>
                  </a:txBody>
                  <a:tcPr marL="28575" marR="28575" marT="19050" marB="19050" anchor="b"/>
                </a:tc>
                <a:extLst>
                  <a:ext uri="{0D108BD9-81ED-4DB2-BD59-A6C34878D82A}">
                    <a16:rowId xmlns:a16="http://schemas.microsoft.com/office/drawing/2014/main" val="1463277050"/>
                  </a:ext>
                </a:extLst>
              </a:tr>
              <a:tr h="386098"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 dirty="0">
                          <a:solidFill>
                            <a:schemeClr val="accent2"/>
                          </a:solidFill>
                          <a:effectLst/>
                        </a:rPr>
                        <a:t>Complexity</a:t>
                      </a: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 dirty="0">
                          <a:effectLst/>
                        </a:rPr>
                        <a:t>Low</a:t>
                      </a:r>
                    </a:p>
                  </a:txBody>
                  <a:tcPr marL="28575" marR="28575" marT="19050" marB="19050" anchor="ctr"/>
                </a:tc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>
                          <a:effectLst/>
                        </a:rPr>
                        <a:t>Medium to High</a:t>
                      </a:r>
                    </a:p>
                  </a:txBody>
                  <a:tcPr marL="28575" marR="28575" marT="19050" marB="19050" anchor="ctr"/>
                </a:tc>
                <a:extLst>
                  <a:ext uri="{0D108BD9-81ED-4DB2-BD59-A6C34878D82A}">
                    <a16:rowId xmlns:a16="http://schemas.microsoft.com/office/drawing/2014/main" val="1160927753"/>
                  </a:ext>
                </a:extLst>
              </a:tr>
              <a:tr h="735770"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 dirty="0">
                          <a:solidFill>
                            <a:schemeClr val="accent2"/>
                          </a:solidFill>
                          <a:effectLst/>
                        </a:rPr>
                        <a:t>Execution</a:t>
                      </a: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 dirty="0">
                          <a:effectLst/>
                        </a:rPr>
                        <a:t>Real-time</a:t>
                      </a:r>
                    </a:p>
                  </a:txBody>
                  <a:tcPr marL="28575" marR="28575" marT="19050" marB="19050" anchor="ctr"/>
                </a:tc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>
                          <a:effectLst/>
                        </a:rPr>
                        <a:t>Real-time or Background (scheduled)</a:t>
                      </a:r>
                    </a:p>
                  </a:txBody>
                  <a:tcPr marL="0" marR="0" marT="19050" marB="19050" anchor="ctr"/>
                </a:tc>
                <a:extLst>
                  <a:ext uri="{0D108BD9-81ED-4DB2-BD59-A6C34878D82A}">
                    <a16:rowId xmlns:a16="http://schemas.microsoft.com/office/drawing/2014/main" val="1100151322"/>
                  </a:ext>
                </a:extLst>
              </a:tr>
              <a:tr h="386098"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 dirty="0">
                          <a:solidFill>
                            <a:schemeClr val="accent2"/>
                          </a:solidFill>
                          <a:effectLst/>
                        </a:rPr>
                        <a:t>Actions</a:t>
                      </a: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>
                          <a:effectLst/>
                        </a:rPr>
                        <a:t>Single action</a:t>
                      </a:r>
                    </a:p>
                  </a:txBody>
                  <a:tcPr marL="28575" marR="28575" marT="19050" marB="19050" anchor="ctr"/>
                </a:tc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>
                          <a:effectLst/>
                        </a:rPr>
                        <a:t>Multiple actions</a:t>
                      </a:r>
                    </a:p>
                  </a:txBody>
                  <a:tcPr marL="28575" marR="28575" marT="19050" marB="19050" anchor="ctr"/>
                </a:tc>
                <a:extLst>
                  <a:ext uri="{0D108BD9-81ED-4DB2-BD59-A6C34878D82A}">
                    <a16:rowId xmlns:a16="http://schemas.microsoft.com/office/drawing/2014/main" val="3846549762"/>
                  </a:ext>
                </a:extLst>
              </a:tr>
              <a:tr h="386098"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 dirty="0">
                          <a:solidFill>
                            <a:schemeClr val="accent2"/>
                          </a:solidFill>
                          <a:effectLst/>
                        </a:rPr>
                        <a:t>Entities</a:t>
                      </a: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>
                          <a:effectLst/>
                        </a:rPr>
                        <a:t>Single entity</a:t>
                      </a:r>
                    </a:p>
                  </a:txBody>
                  <a:tcPr marL="28575" marR="28575" marT="19050" marB="19050" anchor="ctr"/>
                </a:tc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>
                          <a:effectLst/>
                        </a:rPr>
                        <a:t>Multiple entities</a:t>
                      </a:r>
                    </a:p>
                  </a:txBody>
                  <a:tcPr marL="28575" marR="28575" marT="19050" marB="19050" anchor="ctr"/>
                </a:tc>
                <a:extLst>
                  <a:ext uri="{0D108BD9-81ED-4DB2-BD59-A6C34878D82A}">
                    <a16:rowId xmlns:a16="http://schemas.microsoft.com/office/drawing/2014/main" val="1809444779"/>
                  </a:ext>
                </a:extLst>
              </a:tr>
              <a:tr h="735770"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 dirty="0">
                          <a:solidFill>
                            <a:schemeClr val="accent2"/>
                          </a:solidFill>
                          <a:effectLst/>
                        </a:rPr>
                        <a:t>Customization</a:t>
                      </a: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 dirty="0">
                          <a:effectLst/>
                        </a:rPr>
                        <a:t>Limited to available actions and conditions</a:t>
                      </a:r>
                    </a:p>
                  </a:txBody>
                  <a:tcPr marL="28575" marR="28575" marT="19050" marB="19050" anchor="ctr"/>
                </a:tc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 dirty="0">
                          <a:effectLst/>
                        </a:rPr>
                        <a:t>More extensive customization options</a:t>
                      </a:r>
                    </a:p>
                  </a:txBody>
                  <a:tcPr marL="0" marR="0" marT="19050" marB="19050" anchor="ctr"/>
                </a:tc>
                <a:extLst>
                  <a:ext uri="{0D108BD9-81ED-4DB2-BD59-A6C34878D82A}">
                    <a16:rowId xmlns:a16="http://schemas.microsoft.com/office/drawing/2014/main" val="4173911276"/>
                  </a:ext>
                </a:extLst>
              </a:tr>
              <a:tr h="1085445"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 dirty="0">
                          <a:solidFill>
                            <a:schemeClr val="accent2"/>
                          </a:solidFill>
                          <a:effectLst/>
                        </a:rPr>
                        <a:t>Examples</a:t>
                      </a:r>
                    </a:p>
                  </a:txBody>
                  <a:tcPr marL="28575" marR="28575" marT="19050" marB="19050" anchor="b"/>
                </a:tc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 dirty="0">
                          <a:effectLst/>
                        </a:rPr>
                        <a:t>Field updates, calculations, visibility changes</a:t>
                      </a:r>
                    </a:p>
                  </a:txBody>
                  <a:tcPr marL="28575" marR="28575" marT="19050" marB="19050" anchor="ctr"/>
                </a:tc>
                <a:tc>
                  <a:txBody>
                    <a:bodyPr/>
                    <a:lstStyle/>
                    <a:p>
                      <a:pPr lvl="1" rtl="0" fontAlgn="b"/>
                      <a:r>
                        <a:rPr lang="en-US" sz="2200" dirty="0">
                          <a:effectLst/>
                        </a:rPr>
                        <a:t>Approval workflows, lead nurturing, opportunity management</a:t>
                      </a:r>
                    </a:p>
                  </a:txBody>
                  <a:tcPr marL="0" marR="0" marT="19050" marB="19050" anchor="ctr"/>
                </a:tc>
                <a:extLst>
                  <a:ext uri="{0D108BD9-81ED-4DB2-BD59-A6C34878D82A}">
                    <a16:rowId xmlns:a16="http://schemas.microsoft.com/office/drawing/2014/main" val="385833277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8F58183-B8D2-26F6-E54E-201BDBF2D2B0}"/>
              </a:ext>
            </a:extLst>
          </p:cNvPr>
          <p:cNvSpPr txBox="1"/>
          <p:nvPr/>
        </p:nvSpPr>
        <p:spPr>
          <a:xfrm>
            <a:off x="591014" y="618431"/>
            <a:ext cx="1084813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BUSINESS RULES VS PROCESSES</a:t>
            </a:r>
          </a:p>
        </p:txBody>
      </p:sp>
    </p:spTree>
    <p:extLst>
      <p:ext uri="{BB962C8B-B14F-4D97-AF65-F5344CB8AC3E}">
        <p14:creationId xmlns:p14="http://schemas.microsoft.com/office/powerpoint/2010/main" val="1703697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36D7887-2F32-2D4F-B1AA-8BD9E3C546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09" t="11" r="31246" b="-13"/>
          <a:stretch/>
        </p:blipFill>
        <p:spPr>
          <a:xfrm>
            <a:off x="1" y="0"/>
            <a:ext cx="6096000" cy="68580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3E46E0-4CCB-D8D6-CD17-E2EC4E96E727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829895" y="2459503"/>
            <a:ext cx="42541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0" dirty="0">
                <a:solidFill>
                  <a:schemeClr val="bg1"/>
                </a:solidFill>
                <a:latin typeface="Lato Black" panose="020F0A02020204030203" pitchFamily="34" charset="0"/>
              </a:rPr>
              <a:t>THE </a:t>
            </a:r>
            <a:r>
              <a:rPr lang="en-US" sz="4000" b="0" dirty="0">
                <a:solidFill>
                  <a:schemeClr val="accent2"/>
                </a:solidFill>
                <a:latin typeface="Lato Black" panose="020F0A02020204030203" pitchFamily="34" charset="0"/>
              </a:rPr>
              <a:t>BENEFITS</a:t>
            </a:r>
            <a:r>
              <a:rPr lang="en-US" sz="4000" b="0" dirty="0">
                <a:solidFill>
                  <a:schemeClr val="bg1"/>
                </a:solidFill>
                <a:latin typeface="Lato Black" panose="020F0A02020204030203" pitchFamily="34" charset="0"/>
              </a:rPr>
              <a:t> OF GOOD UI/UX IN CRM</a:t>
            </a:r>
          </a:p>
        </p:txBody>
      </p:sp>
      <p:pic>
        <p:nvPicPr>
          <p:cNvPr id="3" name="Picture 2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C94F68D-37BD-4709-2C0C-D3E5C371B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6036604-08FD-DC13-472E-718F42C26E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0146320"/>
              </p:ext>
            </p:extLst>
          </p:nvPr>
        </p:nvGraphicFramePr>
        <p:xfrm>
          <a:off x="7012979" y="582725"/>
          <a:ext cx="4273006" cy="5692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3006">
                  <a:extLst>
                    <a:ext uri="{9D8B030D-6E8A-4147-A177-3AD203B41FA5}">
                      <a16:colId xmlns:a16="http://schemas.microsoft.com/office/drawing/2014/main" val="3707738402"/>
                    </a:ext>
                  </a:extLst>
                </a:gridCol>
              </a:tblGrid>
              <a:tr h="1897516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b="0" dirty="0">
                          <a:solidFill>
                            <a:schemeClr val="tx2"/>
                          </a:solidFill>
                        </a:rPr>
                        <a:t>Improve Efficiency and Productivity</a:t>
                      </a:r>
                    </a:p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endParaRPr lang="en-US" sz="2800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5469940"/>
                  </a:ext>
                </a:extLst>
              </a:tr>
              <a:tr h="1897516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dirty="0">
                          <a:solidFill>
                            <a:schemeClr val="tx2"/>
                          </a:solidFill>
                        </a:rPr>
                        <a:t>Reduce Errors and Frustration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3669534"/>
                  </a:ext>
                </a:extLst>
              </a:tr>
              <a:tr h="1897516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dirty="0">
                          <a:solidFill>
                            <a:schemeClr val="tx2"/>
                          </a:solidFill>
                        </a:rPr>
                        <a:t>Tailor the System to your Foundation’s Needs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11574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80248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32B4599-9809-0CD6-75E7-258A24F756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8093202"/>
              </p:ext>
            </p:extLst>
          </p:nvPr>
        </p:nvGraphicFramePr>
        <p:xfrm>
          <a:off x="2282734" y="2365557"/>
          <a:ext cx="7626531" cy="37739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6531">
                  <a:extLst>
                    <a:ext uri="{9D8B030D-6E8A-4147-A177-3AD203B41FA5}">
                      <a16:colId xmlns:a16="http://schemas.microsoft.com/office/drawing/2014/main" val="1022675168"/>
                    </a:ext>
                  </a:extLst>
                </a:gridCol>
              </a:tblGrid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b="0" dirty="0">
                          <a:solidFill>
                            <a:schemeClr val="tx1"/>
                          </a:solidFill>
                        </a:rPr>
                        <a:t>Eliminate tedious manual tasks</a:t>
                      </a:r>
                      <a:r>
                        <a:rPr lang="en-US" sz="2800" b="0" dirty="0">
                          <a:solidFill>
                            <a:schemeClr val="tx2"/>
                          </a:solidFill>
                        </a:rPr>
                        <a:t> with intuitive automation. 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1902995"/>
                  </a:ext>
                </a:extLst>
              </a:tr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</a:rPr>
                        <a:t>Finding information quickly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0797448"/>
                  </a:ext>
                </a:extLst>
              </a:tr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</a:rPr>
                        <a:t>Simple workflows </a:t>
                      </a:r>
                      <a:r>
                        <a:rPr lang="en-US" sz="2800" dirty="0">
                          <a:solidFill>
                            <a:schemeClr val="tx2"/>
                          </a:solidFill>
                        </a:rPr>
                        <a:t>to reduce clicks and save time.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107929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54A9D9E-6A13-51D8-CA66-5349E5D1C260}"/>
              </a:ext>
            </a:extLst>
          </p:cNvPr>
          <p:cNvSpPr txBox="1"/>
          <p:nvPr/>
        </p:nvSpPr>
        <p:spPr>
          <a:xfrm>
            <a:off x="591014" y="618431"/>
            <a:ext cx="11341906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rtl="0" eaLnBrk="1" fontAlgn="ctr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IMPROVE </a:t>
            </a:r>
            <a:r>
              <a:rPr lang="en-US" sz="4000" dirty="0">
                <a:solidFill>
                  <a:schemeClr val="accent2"/>
                </a:solidFill>
                <a:latin typeface="Lato Black" panose="020F0A02020204030203" pitchFamily="34" charset="0"/>
              </a:rPr>
              <a:t>EFFICIENCY AND PRODUCTIVITY</a:t>
            </a:r>
            <a:endParaRPr lang="en-US" sz="4000" b="0" i="0" u="none" strike="noStrike" dirty="0">
              <a:solidFill>
                <a:schemeClr val="accent2"/>
              </a:solidFill>
              <a:effectLst/>
              <a:latin typeface="Lato Black" panose="020F0A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36245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DCAA1A1-2335-6D32-10E9-16DC36CD14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4384885"/>
              </p:ext>
            </p:extLst>
          </p:nvPr>
        </p:nvGraphicFramePr>
        <p:xfrm>
          <a:off x="2282734" y="2339430"/>
          <a:ext cx="7626531" cy="37739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6531">
                  <a:extLst>
                    <a:ext uri="{9D8B030D-6E8A-4147-A177-3AD203B41FA5}">
                      <a16:colId xmlns:a16="http://schemas.microsoft.com/office/drawing/2014/main" val="230385985"/>
                    </a:ext>
                  </a:extLst>
                </a:gridCol>
              </a:tblGrid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b="0" dirty="0">
                          <a:solidFill>
                            <a:schemeClr val="tx1"/>
                          </a:solidFill>
                        </a:rPr>
                        <a:t>Consistent design </a:t>
                      </a:r>
                      <a:r>
                        <a:rPr lang="en-US" sz="2800" b="0" dirty="0">
                          <a:solidFill>
                            <a:schemeClr val="tx2"/>
                          </a:solidFill>
                        </a:rPr>
                        <a:t>for easy navigation and learning.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9108787"/>
                  </a:ext>
                </a:extLst>
              </a:tr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</a:rPr>
                        <a:t>Error prevention </a:t>
                      </a:r>
                      <a:r>
                        <a:rPr lang="en-US" sz="2800" dirty="0">
                          <a:solidFill>
                            <a:schemeClr val="tx2"/>
                          </a:solidFill>
                        </a:rPr>
                        <a:t>measures (e.g., data validation)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4144891"/>
                  </a:ext>
                </a:extLst>
              </a:tr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</a:rPr>
                        <a:t>Clear and concise instructions </a:t>
                      </a:r>
                      <a:r>
                        <a:rPr lang="en-US" sz="2800" dirty="0">
                          <a:solidFill>
                            <a:schemeClr val="tx2"/>
                          </a:solidFill>
                        </a:rPr>
                        <a:t>to minimize mistakes.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62072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A67F3115-1F29-4629-4E5A-743BD0F1CFC5}"/>
              </a:ext>
            </a:extLst>
          </p:cNvPr>
          <p:cNvSpPr txBox="1"/>
          <p:nvPr/>
        </p:nvSpPr>
        <p:spPr>
          <a:xfrm>
            <a:off x="591014" y="618431"/>
            <a:ext cx="11213890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REDUCE </a:t>
            </a:r>
            <a:r>
              <a:rPr lang="en-US" sz="4000" dirty="0">
                <a:solidFill>
                  <a:schemeClr val="accent2"/>
                </a:solidFill>
                <a:latin typeface="Lato Black" panose="020F0A02020204030203" pitchFamily="34" charset="0"/>
              </a:rPr>
              <a:t>ERRORS AND FRUSTRATION</a:t>
            </a:r>
          </a:p>
        </p:txBody>
      </p:sp>
    </p:spTree>
    <p:extLst>
      <p:ext uri="{BB962C8B-B14F-4D97-AF65-F5344CB8AC3E}">
        <p14:creationId xmlns:p14="http://schemas.microsoft.com/office/powerpoint/2010/main" val="30269700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F56A253-37C7-FD60-8FE8-9D3A2FBF53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0870937"/>
              </p:ext>
            </p:extLst>
          </p:nvPr>
        </p:nvGraphicFramePr>
        <p:xfrm>
          <a:off x="2282734" y="2365000"/>
          <a:ext cx="7626531" cy="37739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6531">
                  <a:extLst>
                    <a:ext uri="{9D8B030D-6E8A-4147-A177-3AD203B41FA5}">
                      <a16:colId xmlns:a16="http://schemas.microsoft.com/office/drawing/2014/main" val="2774839255"/>
                    </a:ext>
                  </a:extLst>
                </a:gridCol>
              </a:tblGrid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b="0" dirty="0">
                          <a:solidFill>
                            <a:schemeClr val="tx1"/>
                          </a:solidFill>
                        </a:rPr>
                        <a:t>Prioritize the features </a:t>
                      </a:r>
                      <a:r>
                        <a:rPr lang="en-US" sz="2800" b="0" dirty="0">
                          <a:solidFill>
                            <a:schemeClr val="tx2"/>
                          </a:solidFill>
                        </a:rPr>
                        <a:t>that matter most to your team.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3842237"/>
                  </a:ext>
                </a:extLst>
              </a:tr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</a:rPr>
                        <a:t>Customize fields</a:t>
                      </a:r>
                      <a:r>
                        <a:rPr lang="en-US" sz="2800" dirty="0">
                          <a:solidFill>
                            <a:schemeClr val="tx2"/>
                          </a:solidFill>
                        </a:rPr>
                        <a:t> and dashboards for your specific goals.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6622344"/>
                  </a:ext>
                </a:extLst>
              </a:tr>
              <a:tr h="1257995">
                <a:tc>
                  <a:txBody>
                    <a:bodyPr/>
                    <a:lstStyle/>
                    <a:p>
                      <a:pPr marL="228600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</a:rPr>
                        <a:t>Regularly gather feedback </a:t>
                      </a:r>
                      <a:r>
                        <a:rPr lang="en-US" sz="2800" dirty="0">
                          <a:solidFill>
                            <a:schemeClr val="tx2"/>
                          </a:solidFill>
                        </a:rPr>
                        <a:t>to ensure the system evolves with your needs.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912308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7A90ED7-2370-E5C0-23DA-59B9EB66826B}"/>
              </a:ext>
            </a:extLst>
          </p:cNvPr>
          <p:cNvSpPr txBox="1"/>
          <p:nvPr/>
        </p:nvSpPr>
        <p:spPr>
          <a:xfrm>
            <a:off x="591014" y="290719"/>
            <a:ext cx="10674394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chemeClr val="accent2"/>
                </a:solidFill>
                <a:latin typeface="Lato Black" panose="020F0A02020204030203" pitchFamily="34" charset="0"/>
              </a:rPr>
              <a:t>TAILOR THE SYSTEM </a:t>
            </a:r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TO YOUR FOUNDATION’S NEEDS</a:t>
            </a:r>
          </a:p>
        </p:txBody>
      </p:sp>
    </p:spTree>
    <p:extLst>
      <p:ext uri="{BB962C8B-B14F-4D97-AF65-F5344CB8AC3E}">
        <p14:creationId xmlns:p14="http://schemas.microsoft.com/office/powerpoint/2010/main" val="24301814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C34CE6-905B-FB30-CE5E-0E5258280656}"/>
              </a:ext>
            </a:extLst>
          </p:cNvPr>
          <p:cNvSpPr txBox="1"/>
          <p:nvPr/>
        </p:nvSpPr>
        <p:spPr>
          <a:xfrm>
            <a:off x="591014" y="2392680"/>
            <a:ext cx="11181806" cy="247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3200" b="1" dirty="0"/>
              <a:t>Challenge: </a:t>
            </a:r>
            <a:r>
              <a:rPr lang="en-US" sz="2800" dirty="0">
                <a:solidFill>
                  <a:schemeClr val="tx2"/>
                </a:solidFill>
              </a:rPr>
              <a:t>A Foundation, that is a mid-sized nonprofit focused on education initiatives, was experiencing high turnover among its development staff. New hires found the CRM overwhelming and </a:t>
            </a:r>
            <a:r>
              <a:rPr lang="en-US" sz="2800" b="1" dirty="0">
                <a:solidFill>
                  <a:schemeClr val="accent1"/>
                </a:solidFill>
              </a:rPr>
              <a:t>difficult to navigate</a:t>
            </a:r>
            <a:r>
              <a:rPr lang="en-US" sz="2800" dirty="0">
                <a:solidFill>
                  <a:schemeClr val="tx2"/>
                </a:solidFill>
              </a:rPr>
              <a:t>, leading to </a:t>
            </a:r>
            <a:r>
              <a:rPr lang="en-US" sz="2800" b="1" dirty="0">
                <a:solidFill>
                  <a:schemeClr val="accent1"/>
                </a:solidFill>
              </a:rPr>
              <a:t>frustration and a steep learning curve</a:t>
            </a:r>
            <a:r>
              <a:rPr lang="en-US" sz="2800" dirty="0">
                <a:solidFill>
                  <a:schemeClr val="tx2"/>
                </a:solidFill>
              </a:rPr>
              <a:t>. Experienced staff also reported feeling </a:t>
            </a:r>
            <a:r>
              <a:rPr lang="en-US" sz="2800" b="1" dirty="0">
                <a:solidFill>
                  <a:schemeClr val="accent1"/>
                </a:solidFill>
              </a:rPr>
              <a:t>bogged down by the CRM's clunky interface and inefficient workflows</a:t>
            </a:r>
            <a:r>
              <a:rPr lang="en-US" sz="2800" dirty="0">
                <a:solidFill>
                  <a:schemeClr val="tx2"/>
                </a:solidFill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4D0467D-591B-3081-674B-BEFEF9EAD5B2}"/>
              </a:ext>
            </a:extLst>
          </p:cNvPr>
          <p:cNvSpPr txBox="1"/>
          <p:nvPr/>
        </p:nvSpPr>
        <p:spPr>
          <a:xfrm>
            <a:off x="591014" y="618431"/>
            <a:ext cx="829695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CASE STUDY</a:t>
            </a:r>
            <a:endParaRPr lang="en-US" sz="4000" dirty="0">
              <a:solidFill>
                <a:schemeClr val="accent2"/>
              </a:solidFill>
              <a:latin typeface="Lato Black" panose="020F0A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2301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C34CE6-905B-FB30-CE5E-0E5258280656}"/>
              </a:ext>
            </a:extLst>
          </p:cNvPr>
          <p:cNvSpPr txBox="1"/>
          <p:nvPr/>
        </p:nvSpPr>
        <p:spPr>
          <a:xfrm>
            <a:off x="791312" y="3429000"/>
            <a:ext cx="10026040" cy="1311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>
              <a:lnSpc>
                <a:spcPct val="90000"/>
              </a:lnSpc>
              <a:spcBef>
                <a:spcPts val="1000"/>
              </a:spcBef>
            </a:pPr>
            <a:r>
              <a:rPr lang="en-US" sz="3200" b="1" dirty="0"/>
              <a:t>Solution: </a:t>
            </a:r>
            <a:r>
              <a:rPr lang="en-US" sz="2800" dirty="0">
                <a:solidFill>
                  <a:schemeClr val="tx2"/>
                </a:solidFill>
              </a:rPr>
              <a:t>They </a:t>
            </a:r>
            <a:r>
              <a:rPr lang="en-US" sz="2800" b="1" dirty="0"/>
              <a:t>simplified the navigation</a:t>
            </a:r>
            <a:r>
              <a:rPr lang="en-US" sz="2800" dirty="0">
                <a:solidFill>
                  <a:schemeClr val="tx2"/>
                </a:solidFill>
              </a:rPr>
              <a:t>, consolidated data into </a:t>
            </a:r>
            <a:r>
              <a:rPr lang="en-US" sz="2800" b="1" dirty="0"/>
              <a:t>intuitive dashboards</a:t>
            </a:r>
            <a:r>
              <a:rPr lang="en-US" sz="2800" dirty="0">
                <a:solidFill>
                  <a:schemeClr val="tx2"/>
                </a:solidFill>
              </a:rPr>
              <a:t>, and </a:t>
            </a:r>
            <a:r>
              <a:rPr lang="en-US" sz="2800" b="1" dirty="0"/>
              <a:t>automate repetitive tasks </a:t>
            </a:r>
            <a:r>
              <a:rPr lang="en-US" sz="2800" dirty="0">
                <a:solidFill>
                  <a:schemeClr val="tx2"/>
                </a:solidFill>
              </a:rPr>
              <a:t>like generating reports and sending donor acknowledgments.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FEE5EE-76DC-82A0-ADBB-F15BD471CA78}"/>
              </a:ext>
            </a:extLst>
          </p:cNvPr>
          <p:cNvSpPr txBox="1"/>
          <p:nvPr/>
        </p:nvSpPr>
        <p:spPr>
          <a:xfrm>
            <a:off x="591014" y="618431"/>
            <a:ext cx="829695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CASE STUDY</a:t>
            </a:r>
            <a:endParaRPr lang="en-US" sz="4000" dirty="0">
              <a:solidFill>
                <a:schemeClr val="accent2"/>
              </a:solidFill>
              <a:latin typeface="Lato Black" panose="020F0A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9966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0E98BD-8D42-44BA-5E59-D662DE29B693}"/>
              </a:ext>
            </a:extLst>
          </p:cNvPr>
          <p:cNvSpPr txBox="1"/>
          <p:nvPr/>
        </p:nvSpPr>
        <p:spPr>
          <a:xfrm>
            <a:off x="5159829" y="2081348"/>
            <a:ext cx="1872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Results: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585AD-F1BD-CB76-88AE-BD8D02886C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022308"/>
              </p:ext>
            </p:extLst>
          </p:nvPr>
        </p:nvGraphicFramePr>
        <p:xfrm>
          <a:off x="2032000" y="2866205"/>
          <a:ext cx="8128000" cy="301075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2918620794"/>
                    </a:ext>
                  </a:extLst>
                </a:gridCol>
              </a:tblGrid>
              <a:tr h="944477">
                <a:tc>
                  <a:txBody>
                    <a:bodyPr/>
                    <a:lstStyle/>
                    <a:p>
                      <a:pPr marL="22860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Increased Productivity: </a:t>
                      </a:r>
                      <a:r>
                        <a:rPr lang="en-US" sz="1800" b="0" dirty="0">
                          <a:solidFill>
                            <a:schemeClr val="tx2"/>
                          </a:solidFill>
                        </a:rPr>
                        <a:t>Staff reported a </a:t>
                      </a:r>
                      <a:r>
                        <a:rPr lang="en-US" sz="1800" b="1" dirty="0">
                          <a:solidFill>
                            <a:schemeClr val="tx1"/>
                          </a:solidFill>
                        </a:rPr>
                        <a:t>25% reduction </a:t>
                      </a:r>
                      <a:r>
                        <a:rPr lang="en-US" sz="1800" b="0" dirty="0">
                          <a:solidFill>
                            <a:schemeClr val="tx2"/>
                          </a:solidFill>
                        </a:rPr>
                        <a:t>in time spent on data entry and administrative tasks, allowing them to focus more on relationship building with donors</a:t>
                      </a:r>
                      <a:endParaRPr lang="en-US" sz="2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2775163"/>
                  </a:ext>
                </a:extLst>
              </a:tr>
              <a:tr h="1121796">
                <a:tc>
                  <a:txBody>
                    <a:bodyPr/>
                    <a:lstStyle/>
                    <a:p>
                      <a:pPr marL="228600" lvl="1" algn="ctr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Higher Satisfaction: </a:t>
                      </a:r>
                      <a:r>
                        <a:rPr lang="en-US" sz="1800" b="0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Employee satisfaction surveys showed a 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 increase</a:t>
                      </a:r>
                      <a:r>
                        <a:rPr lang="en-US" sz="1800" b="0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positive feedback about the CRM, with staff praising its ease of use and streamlined workflows.</a:t>
                      </a:r>
                      <a:endParaRPr lang="en-US" sz="2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8770470"/>
                  </a:ext>
                </a:extLst>
              </a:tr>
              <a:tr h="944477">
                <a:tc>
                  <a:txBody>
                    <a:bodyPr/>
                    <a:lstStyle/>
                    <a:p>
                      <a:pPr marL="22860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Faster Onboarding: </a:t>
                      </a:r>
                      <a:r>
                        <a:rPr lang="en-US" sz="1800" b="0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New Hires felt confident using the CRM within a week, thanks to the improved interface and onboarding resources. This led to a </a:t>
                      </a:r>
                      <a:r>
                        <a:rPr lang="en-US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15% decrease </a:t>
                      </a:r>
                      <a:r>
                        <a:rPr lang="en-US" sz="1800" b="0" kern="1200" dirty="0">
                          <a:solidFill>
                            <a:schemeClr val="tx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new employee ramp-up time.</a:t>
                      </a:r>
                      <a:endParaRPr lang="en-US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4319865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2B73EBE-1443-331B-1851-4C044A977A2D}"/>
              </a:ext>
            </a:extLst>
          </p:cNvPr>
          <p:cNvSpPr txBox="1"/>
          <p:nvPr/>
        </p:nvSpPr>
        <p:spPr>
          <a:xfrm>
            <a:off x="591014" y="618431"/>
            <a:ext cx="829695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CASE STUDY</a:t>
            </a:r>
            <a:endParaRPr lang="en-US" sz="4000" dirty="0">
              <a:solidFill>
                <a:schemeClr val="accent2"/>
              </a:solidFill>
              <a:latin typeface="Lato Black" panose="020F0A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16572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37D2B73-E643-DF46-319D-5B2A602B2A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5039820"/>
              </p:ext>
            </p:extLst>
          </p:nvPr>
        </p:nvGraphicFramePr>
        <p:xfrm>
          <a:off x="503990" y="2043139"/>
          <a:ext cx="10868860" cy="3718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34430">
                  <a:extLst>
                    <a:ext uri="{9D8B030D-6E8A-4147-A177-3AD203B41FA5}">
                      <a16:colId xmlns:a16="http://schemas.microsoft.com/office/drawing/2014/main" val="205179276"/>
                    </a:ext>
                  </a:extLst>
                </a:gridCol>
                <a:gridCol w="5434430">
                  <a:extLst>
                    <a:ext uri="{9D8B030D-6E8A-4147-A177-3AD203B41FA5}">
                      <a16:colId xmlns:a16="http://schemas.microsoft.com/office/drawing/2014/main" val="3467259391"/>
                    </a:ext>
                  </a:extLst>
                </a:gridCol>
              </a:tblGrid>
              <a:tr h="581189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Books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accent2"/>
                          </a:solidFill>
                        </a:rPr>
                        <a:t>Websites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591297060"/>
                  </a:ext>
                </a:extLst>
              </a:tr>
              <a:tr h="3137602">
                <a:tc>
                  <a:txBody>
                    <a:bodyPr/>
                    <a:lstStyle/>
                    <a:p>
                      <a:pPr marL="685800" lvl="1" indent="-28575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The design of everyday things </a:t>
                      </a:r>
                      <a:br>
                        <a:rPr lang="en-US" dirty="0"/>
                      </a:br>
                      <a:r>
                        <a:rPr lang="en-US" dirty="0"/>
                        <a:t>- Don Norman</a:t>
                      </a:r>
                    </a:p>
                    <a:p>
                      <a:pPr marL="685800" lvl="1" indent="-28575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</a:pPr>
                      <a:endParaRPr lang="en-US" dirty="0"/>
                    </a:p>
                    <a:p>
                      <a:pPr marL="685800" lvl="1" indent="-28575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Don’t make me think</a:t>
                      </a:r>
                      <a:br>
                        <a:rPr lang="en-US" dirty="0"/>
                      </a:br>
                      <a:r>
                        <a:rPr lang="en-US" dirty="0"/>
                        <a:t>-Steve Krug</a:t>
                      </a:r>
                      <a:br>
                        <a:rPr lang="en-US" dirty="0"/>
                      </a:br>
                      <a:endParaRPr lang="en-US" dirty="0"/>
                    </a:p>
                    <a:p>
                      <a:pPr marL="685800" lvl="1" indent="-28575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Laws of UX</a:t>
                      </a:r>
                      <a:br>
                        <a:rPr lang="en-US" dirty="0"/>
                      </a:br>
                      <a:r>
                        <a:rPr lang="en-US" dirty="0"/>
                        <a:t>-Jon Yablonski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6858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000" dirty="0">
                          <a:solidFill>
                            <a:schemeClr val="tx2"/>
                          </a:solidFill>
                          <a:hlinkClick r:id="rId2"/>
                        </a:rPr>
                        <a:t>UXplanet - Design Sprints</a:t>
                      </a:r>
                      <a:endParaRPr lang="en-US" sz="2000" dirty="0">
                        <a:solidFill>
                          <a:schemeClr val="tx2"/>
                        </a:solidFill>
                      </a:endParaRPr>
                    </a:p>
                    <a:p>
                      <a:pPr marL="6858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endParaRPr lang="en-US" sz="2000" dirty="0">
                        <a:solidFill>
                          <a:schemeClr val="tx2"/>
                        </a:solidFill>
                      </a:endParaRPr>
                    </a:p>
                    <a:p>
                      <a:pPr marL="6858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endParaRPr lang="nn-NO" sz="2000" dirty="0">
                        <a:solidFill>
                          <a:schemeClr val="tx2"/>
                        </a:solidFill>
                        <a:hlinkClick r:id="rId3"/>
                      </a:endParaRPr>
                    </a:p>
                    <a:p>
                      <a:pPr marL="6858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nn-NO" sz="2000" dirty="0">
                          <a:solidFill>
                            <a:schemeClr val="tx2"/>
                          </a:solidFill>
                          <a:hlinkClick r:id="rId3"/>
                        </a:rPr>
                        <a:t>Learn Microsoft - UI/UX Refernce</a:t>
                      </a:r>
                      <a:endParaRPr lang="en-US" sz="2000" dirty="0">
                        <a:solidFill>
                          <a:schemeClr val="tx2"/>
                        </a:solidFill>
                      </a:endParaRPr>
                    </a:p>
                    <a:p>
                      <a:pPr marL="6858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endParaRPr lang="en-US" sz="2000" dirty="0">
                        <a:solidFill>
                          <a:schemeClr val="tx2"/>
                        </a:solidFill>
                      </a:endParaRPr>
                    </a:p>
                    <a:p>
                      <a:pPr marL="6858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endParaRPr lang="en-US" sz="2000" dirty="0">
                        <a:solidFill>
                          <a:schemeClr val="tx2"/>
                        </a:solidFill>
                        <a:hlinkClick r:id="rId4"/>
                      </a:endParaRPr>
                    </a:p>
                    <a:p>
                      <a:pPr marL="685800" lvl="1">
                        <a:lnSpc>
                          <a:spcPct val="90000"/>
                        </a:lnSpc>
                        <a:spcBef>
                          <a:spcPts val="1000"/>
                        </a:spcBef>
                      </a:pPr>
                      <a:r>
                        <a:rPr lang="en-US" sz="2000" dirty="0">
                          <a:solidFill>
                            <a:schemeClr val="tx2"/>
                          </a:solidFill>
                          <a:hlinkClick r:id="rId4"/>
                        </a:rPr>
                        <a:t>Learn Microsoft - Tests and User Feedback</a:t>
                      </a:r>
                      <a:endParaRPr lang="en-US" sz="2000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34213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A717FBA-8F8E-AC07-C48A-38F1922DBEF3}"/>
              </a:ext>
            </a:extLst>
          </p:cNvPr>
          <p:cNvSpPr txBox="1"/>
          <p:nvPr/>
        </p:nvSpPr>
        <p:spPr>
          <a:xfrm>
            <a:off x="591014" y="618431"/>
            <a:ext cx="829695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RECOMMENDATIONS</a:t>
            </a:r>
            <a:endParaRPr lang="en-US" sz="4000" dirty="0">
              <a:solidFill>
                <a:schemeClr val="accent2"/>
              </a:solidFill>
              <a:latin typeface="Lato Black" panose="020F0A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3732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D6CDB8-D5BA-29E4-20D4-E030F011AD23}"/>
              </a:ext>
            </a:extLst>
          </p:cNvPr>
          <p:cNvSpPr/>
          <p:nvPr/>
        </p:nvSpPr>
        <p:spPr>
          <a:xfrm>
            <a:off x="0" y="0"/>
            <a:ext cx="12192000" cy="1904878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88AF3F2-BA58-B4A0-2AD0-DD09290260E0}"/>
              </a:ext>
            </a:extLst>
          </p:cNvPr>
          <p:cNvSpPr txBox="1"/>
          <p:nvPr/>
        </p:nvSpPr>
        <p:spPr>
          <a:xfrm>
            <a:off x="609599" y="3429000"/>
            <a:ext cx="109728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i="1" dirty="0">
                <a:solidFill>
                  <a:schemeClr val="tx2"/>
                </a:solidFill>
                <a:highlight>
                  <a:srgbClr val="FFFFFF"/>
                </a:highlight>
                <a:latin typeface="+mj-lt"/>
              </a:rPr>
              <a:t>“</a:t>
            </a:r>
            <a:r>
              <a:rPr lang="en-US" sz="2800" b="1" i="1" dirty="0">
                <a:solidFill>
                  <a:schemeClr val="tx2"/>
                </a:solidFill>
                <a:effectLst/>
                <a:highlight>
                  <a:srgbClr val="FFFFFF"/>
                </a:highlight>
                <a:latin typeface="+mj-lt"/>
              </a:rPr>
              <a:t>If you think good design is expensive, you should look at the cost of bad design.”</a:t>
            </a:r>
            <a:endParaRPr lang="en-US" sz="2800" dirty="0">
              <a:solidFill>
                <a:schemeClr val="tx2"/>
              </a:solidFill>
              <a:latin typeface="+mj-lt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4FC2D6-0F1D-4EF7-0CD2-4CE88011A113}"/>
              </a:ext>
            </a:extLst>
          </p:cNvPr>
          <p:cNvSpPr txBox="1"/>
          <p:nvPr/>
        </p:nvSpPr>
        <p:spPr>
          <a:xfrm>
            <a:off x="591014" y="618431"/>
            <a:ext cx="829695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Lato Black" panose="020F0A02020204030203" pitchFamily="34" charset="0"/>
              </a:rPr>
              <a:t>REMEMBER</a:t>
            </a:r>
            <a:endParaRPr lang="en-US" sz="4000" dirty="0">
              <a:solidFill>
                <a:schemeClr val="accent2"/>
              </a:solidFill>
              <a:latin typeface="Lato Black" panose="020F0A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9159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CA9EBC-3D5B-DECC-D1A4-F08BC8F90482}"/>
              </a:ext>
            </a:extLst>
          </p:cNvPr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03656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C4DC1-F64A-1743-B34D-E6065145F165}"/>
              </a:ext>
            </a:extLst>
          </p:cNvPr>
          <p:cNvSpPr txBox="1"/>
          <p:nvPr/>
        </p:nvSpPr>
        <p:spPr>
          <a:xfrm>
            <a:off x="550127" y="3075057"/>
            <a:ext cx="4995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spc="300" dirty="0">
                <a:solidFill>
                  <a:schemeClr val="bg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THANK YOU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34FC33-1599-F242-B7BD-2088616822C2}"/>
              </a:ext>
            </a:extLst>
          </p:cNvPr>
          <p:cNvSpPr txBox="1"/>
          <p:nvPr/>
        </p:nvSpPr>
        <p:spPr>
          <a:xfrm>
            <a:off x="6647753" y="2516683"/>
            <a:ext cx="4984595" cy="181588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PRESENTED BY</a:t>
            </a:r>
          </a:p>
          <a:p>
            <a:endParaRPr lang="en-US" sz="2800" dirty="0">
              <a:solidFill>
                <a:schemeClr val="tx2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r>
              <a:rPr lang="en-US" sz="2800" b="1" dirty="0">
                <a:solidFill>
                  <a:schemeClr val="accent1"/>
                </a:solidFill>
                <a:latin typeface="Lato Black" panose="020F0A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Joe McCray</a:t>
            </a:r>
          </a:p>
          <a:p>
            <a:r>
              <a:rPr lang="en-US" sz="2800" dirty="0">
                <a:solidFill>
                  <a:schemeClr val="tx2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Technical Services Consultant</a:t>
            </a:r>
          </a:p>
        </p:txBody>
      </p:sp>
      <p:pic>
        <p:nvPicPr>
          <p:cNvPr id="5" name="Picture 4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DD01FCD0-290F-1D40-B6FC-73D667D70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017" y="6293440"/>
            <a:ext cx="1888583" cy="3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08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koyaGO">
      <a:dk1>
        <a:srgbClr val="006765"/>
      </a:dk1>
      <a:lt1>
        <a:sysClr val="window" lastClr="FFFFFF"/>
      </a:lt1>
      <a:dk2>
        <a:srgbClr val="5D5C5B"/>
      </a:dk2>
      <a:lt2>
        <a:srgbClr val="FFFFFF"/>
      </a:lt2>
      <a:accent1>
        <a:srgbClr val="006765"/>
      </a:accent1>
      <a:accent2>
        <a:srgbClr val="EEE809"/>
      </a:accent2>
      <a:accent3>
        <a:srgbClr val="FFA60B"/>
      </a:accent3>
      <a:accent4>
        <a:srgbClr val="F05323"/>
      </a:accent4>
      <a:accent5>
        <a:srgbClr val="00A6A3"/>
      </a:accent5>
      <a:accent6>
        <a:srgbClr val="FFFFFF"/>
      </a:accent6>
      <a:hlink>
        <a:srgbClr val="006765"/>
      </a:hlink>
      <a:folHlink>
        <a:srgbClr val="00A6A3"/>
      </a:folHlink>
    </a:clrScheme>
    <a:fontScheme name="akoyaGO">
      <a:majorFont>
        <a:latin typeface="Lato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3008C781033A428F72BF4DC3AE5C58" ma:contentTypeVersion="21" ma:contentTypeDescription="Create a new document." ma:contentTypeScope="" ma:versionID="140429921ef9822dd5355260cfa8522d">
  <xsd:schema xmlns:xsd="http://www.w3.org/2001/XMLSchema" xmlns:xs="http://www.w3.org/2001/XMLSchema" xmlns:p="http://schemas.microsoft.com/office/2006/metadata/properties" xmlns:ns2="2ea194d2-f4d9-4c98-8732-9a151d87f2dc" xmlns:ns3="bf83b915-ac01-4929-a343-df091c756047" targetNamespace="http://schemas.microsoft.com/office/2006/metadata/properties" ma:root="true" ma:fieldsID="ac3ccf25af2348a2ce38111656bd317b" ns2:_="" ns3:_="">
    <xsd:import namespace="2ea194d2-f4d9-4c98-8732-9a151d87f2dc"/>
    <xsd:import namespace="bf83b915-ac01-4929-a343-df091c756047"/>
    <xsd:element name="properties">
      <xsd:complexType>
        <xsd:sequence>
          <xsd:element name="documentManagement">
            <xsd:complexType>
              <xsd:all>
                <xsd:element ref="ns2:MigrationSourceUR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Image" minOccurs="0"/>
                <xsd:element ref="ns2:MediaServiceSearchProperties" minOccurs="0"/>
                <xsd:element ref="ns2:DirectorInformation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a194d2-f4d9-4c98-8732-9a151d87f2dc" elementFormDefault="qualified">
    <xsd:import namespace="http://schemas.microsoft.com/office/2006/documentManagement/types"/>
    <xsd:import namespace="http://schemas.microsoft.com/office/infopath/2007/PartnerControls"/>
    <xsd:element name="MigrationSourceURL" ma:index="8" nillable="true" ma:displayName="MigrationSourceURL" ma:internalName="MigrationSourceURL">
      <xsd:simpleType>
        <xsd:restriction base="dms:Note">
          <xsd:maxLength value="255"/>
        </xsd:restriction>
      </xsd:simpleType>
    </xsd:element>
    <xsd:element name="MediaServiceMetadata" ma:index="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1b67e76-6484-48c9-8542-0dee9df869a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Image" ma:index="25" nillable="true" ma:displayName="Image" ma:format="Thumbnail" ma:internalName="Image">
      <xsd:simpleType>
        <xsd:restriction base="dms:Unknown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irectorInformation" ma:index="27" nillable="true" ma:displayName="Director Information" ma:format="Dropdown" ma:internalName="DirectorInformation">
      <xsd:simpleType>
        <xsd:restriction base="dms:Text">
          <xsd:maxLength value="255"/>
        </xsd:restriction>
      </xsd:simple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83b915-ac01-4929-a343-df091c756047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441cfd-9cda-417a-b3ba-047bac5f6568}" ma:internalName="TaxCatchAll" ma:showField="CatchAllData" ma:web="bf83b915-ac01-4929-a343-df091c75604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 xmlns="2ea194d2-f4d9-4c98-8732-9a151d87f2dc" xsi:nil="true"/>
    <MigrationSourceURL xmlns="2ea194d2-f4d9-4c98-8732-9a151d87f2dc" xsi:nil="true"/>
    <DirectorInformation xmlns="2ea194d2-f4d9-4c98-8732-9a151d87f2dc" xsi:nil="true"/>
    <lcf76f155ced4ddcb4097134ff3c332f xmlns="2ea194d2-f4d9-4c98-8732-9a151d87f2dc">
      <Terms xmlns="http://schemas.microsoft.com/office/infopath/2007/PartnerControls"/>
    </lcf76f155ced4ddcb4097134ff3c332f>
    <TaxCatchAll xmlns="bf83b915-ac01-4929-a343-df091c756047" xsi:nil="true"/>
  </documentManagement>
</p:properties>
</file>

<file path=customXml/itemProps1.xml><?xml version="1.0" encoding="utf-8"?>
<ds:datastoreItem xmlns:ds="http://schemas.openxmlformats.org/officeDocument/2006/customXml" ds:itemID="{4C3A5470-5273-4CCD-BDD1-185E1D4026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763CFFE-0875-404B-A84A-29856DBEF0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a194d2-f4d9-4c98-8732-9a151d87f2dc"/>
    <ds:schemaRef ds:uri="bf83b915-ac01-4929-a343-df091c75604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27DE09B-E210-45D6-86FA-275DA680F476}">
  <ds:schemaRefs>
    <ds:schemaRef ds:uri="http://purl.org/dc/dcmitype/"/>
    <ds:schemaRef ds:uri="http://purl.org/dc/elements/1.1/"/>
    <ds:schemaRef ds:uri="http://www.w3.org/XML/1998/namespace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927191b0-4b7c-4ebb-86cc-d997e9d3178b"/>
    <ds:schemaRef ds:uri="273cbcd8-0cce-4447-a3eb-4eefc44331a2"/>
    <ds:schemaRef ds:uri="http://schemas.microsoft.com/office/2006/metadata/properties"/>
    <ds:schemaRef ds:uri="2ea194d2-f4d9-4c98-8732-9a151d87f2dc"/>
    <ds:schemaRef ds:uri="bf83b915-ac01-4929-a343-df091c75604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6410</TotalTime>
  <Words>860</Words>
  <Application>Microsoft Office PowerPoint</Application>
  <PresentationFormat>Widescreen</PresentationFormat>
  <Paragraphs>114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Parrott</dc:creator>
  <cp:lastModifiedBy>Sophia Wojahn</cp:lastModifiedBy>
  <cp:revision>29</cp:revision>
  <dcterms:created xsi:type="dcterms:W3CDTF">2022-05-04T13:01:26Z</dcterms:created>
  <dcterms:modified xsi:type="dcterms:W3CDTF">2024-07-26T22:12:06Z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0x010100B83008C781033A428F72BF4DC3AE5C58</vt:lpwstr>
  </property>
  <property fmtid="{D5CDD505-2E9C-101B-9397-08002B2CF9AE}" pid="3" name="MediaServiceImageTags">
    <vt:lpwstr/>
  </property>
</Properties>
</file>