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sldIdLst>
    <p:sldId id="282" r:id="rId5"/>
    <p:sldId id="256" r:id="rId6"/>
    <p:sldId id="257" r:id="rId7"/>
    <p:sldId id="264" r:id="rId8"/>
    <p:sldId id="265" r:id="rId9"/>
    <p:sldId id="263" r:id="rId10"/>
    <p:sldId id="262" r:id="rId11"/>
    <p:sldId id="261" r:id="rId12"/>
    <p:sldId id="266" r:id="rId13"/>
    <p:sldId id="267" r:id="rId14"/>
    <p:sldId id="268" r:id="rId15"/>
    <p:sldId id="26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563"/>
    <a:srgbClr val="DED9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3A0460-60A1-631A-A111-BD1B90421DE6}" v="2" dt="2024-07-18T01:54:02.146"/>
    <p1510:client id="{6910B1E0-57DB-3EC9-0776-8FC1C41E427F}" v="3" dt="2024-07-18T01:22:48.881"/>
    <p1510:client id="{BB4880C7-2654-3411-7396-38F0BEFE0A11}" v="184" dt="2024-07-16T20:18:30.2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a Wojahn" userId="5977cf0b-2d35-472f-9fc1-27e7243bd7cb" providerId="ADAL" clId="{355764BA-FE89-468D-A2E5-BB43D70A01D7}"/>
    <pc:docChg chg="undo redo custSel modSld">
      <pc:chgData name="Sophia Wojahn" userId="5977cf0b-2d35-472f-9fc1-27e7243bd7cb" providerId="ADAL" clId="{355764BA-FE89-468D-A2E5-BB43D70A01D7}" dt="2024-07-15T19:29:47.800" v="132" actId="1076"/>
      <pc:docMkLst>
        <pc:docMk/>
      </pc:docMkLst>
      <pc:sldChg chg="modSp mod">
        <pc:chgData name="Sophia Wojahn" userId="5977cf0b-2d35-472f-9fc1-27e7243bd7cb" providerId="ADAL" clId="{355764BA-FE89-468D-A2E5-BB43D70A01D7}" dt="2024-07-15T19:24:03.642" v="27" actId="20577"/>
        <pc:sldMkLst>
          <pc:docMk/>
          <pc:sldMk cId="1199068948" sldId="257"/>
        </pc:sldMkLst>
        <pc:spChg chg="mod">
          <ac:chgData name="Sophia Wojahn" userId="5977cf0b-2d35-472f-9fc1-27e7243bd7cb" providerId="ADAL" clId="{355764BA-FE89-468D-A2E5-BB43D70A01D7}" dt="2024-07-15T19:23:40.206" v="0" actId="1076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Sophia Wojahn" userId="5977cf0b-2d35-472f-9fc1-27e7243bd7cb" providerId="ADAL" clId="{355764BA-FE89-468D-A2E5-BB43D70A01D7}" dt="2024-07-15T19:24:03.642" v="27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355764BA-FE89-468D-A2E5-BB43D70A01D7}" dt="2024-07-15T19:29:47.800" v="132" actId="1076"/>
        <pc:sldMkLst>
          <pc:docMk/>
          <pc:sldMk cId="2431108354" sldId="260"/>
        </pc:sldMkLst>
        <pc:spChg chg="mod">
          <ac:chgData name="Sophia Wojahn" userId="5977cf0b-2d35-472f-9fc1-27e7243bd7cb" providerId="ADAL" clId="{355764BA-FE89-468D-A2E5-BB43D70A01D7}" dt="2024-07-15T19:29:27.224" v="106" actId="2711"/>
          <ac:spMkLst>
            <pc:docMk/>
            <pc:sldMk cId="2431108354" sldId="260"/>
            <ac:spMk id="4" creationId="{D70C4DC1-F64A-1743-B34D-E6065145F165}"/>
          </ac:spMkLst>
        </pc:spChg>
        <pc:spChg chg="mod">
          <ac:chgData name="Sophia Wojahn" userId="5977cf0b-2d35-472f-9fc1-27e7243bd7cb" providerId="ADAL" clId="{355764BA-FE89-468D-A2E5-BB43D70A01D7}" dt="2024-07-15T19:29:47.800" v="132" actId="1076"/>
          <ac:spMkLst>
            <pc:docMk/>
            <pc:sldMk cId="2431108354" sldId="260"/>
            <ac:spMk id="8" creationId="{2934FC33-1599-F242-B7BD-2088616822C2}"/>
          </ac:spMkLst>
        </pc:spChg>
      </pc:sldChg>
      <pc:sldChg chg="addSp delSp modSp mod">
        <pc:chgData name="Sophia Wojahn" userId="5977cf0b-2d35-472f-9fc1-27e7243bd7cb" providerId="ADAL" clId="{355764BA-FE89-468D-A2E5-BB43D70A01D7}" dt="2024-07-15T19:27:55.748" v="77" actId="1076"/>
        <pc:sldMkLst>
          <pc:docMk/>
          <pc:sldMk cId="3248366286" sldId="261"/>
        </pc:sldMkLst>
        <pc:spChg chg="del">
          <ac:chgData name="Sophia Wojahn" userId="5977cf0b-2d35-472f-9fc1-27e7243bd7cb" providerId="ADAL" clId="{355764BA-FE89-468D-A2E5-BB43D70A01D7}" dt="2024-07-15T19:27:35.467" v="69" actId="478"/>
          <ac:spMkLst>
            <pc:docMk/>
            <pc:sldMk cId="3248366286" sldId="261"/>
            <ac:spMk id="4" creationId="{D70C4DC1-F64A-1743-B34D-E6065145F165}"/>
          </ac:spMkLst>
        </pc:spChg>
        <pc:spChg chg="add mod">
          <ac:chgData name="Sophia Wojahn" userId="5977cf0b-2d35-472f-9fc1-27e7243bd7cb" providerId="ADAL" clId="{355764BA-FE89-468D-A2E5-BB43D70A01D7}" dt="2024-07-15T19:27:55.748" v="77" actId="1076"/>
          <ac:spMkLst>
            <pc:docMk/>
            <pc:sldMk cId="3248366286" sldId="261"/>
            <ac:spMk id="6" creationId="{CD2341A1-69D6-D391-4A59-BF6A7EF3D51C}"/>
          </ac:spMkLst>
        </pc:spChg>
      </pc:sldChg>
      <pc:sldChg chg="addSp delSp modSp mod">
        <pc:chgData name="Sophia Wojahn" userId="5977cf0b-2d35-472f-9fc1-27e7243bd7cb" providerId="ADAL" clId="{355764BA-FE89-468D-A2E5-BB43D70A01D7}" dt="2024-07-15T19:27:24.534" v="67" actId="1076"/>
        <pc:sldMkLst>
          <pc:docMk/>
          <pc:sldMk cId="700519873" sldId="262"/>
        </pc:sldMkLst>
        <pc:spChg chg="add mod">
          <ac:chgData name="Sophia Wojahn" userId="5977cf0b-2d35-472f-9fc1-27e7243bd7cb" providerId="ADAL" clId="{355764BA-FE89-468D-A2E5-BB43D70A01D7}" dt="2024-07-15T19:27:24.534" v="67" actId="1076"/>
          <ac:spMkLst>
            <pc:docMk/>
            <pc:sldMk cId="700519873" sldId="262"/>
            <ac:spMk id="3" creationId="{9DCE62DC-6F74-A493-D3C7-14003D50459D}"/>
          </ac:spMkLst>
        </pc:spChg>
        <pc:spChg chg="del">
          <ac:chgData name="Sophia Wojahn" userId="5977cf0b-2d35-472f-9fc1-27e7243bd7cb" providerId="ADAL" clId="{355764BA-FE89-468D-A2E5-BB43D70A01D7}" dt="2024-07-15T19:27:07.537" v="62" actId="478"/>
          <ac:spMkLst>
            <pc:docMk/>
            <pc:sldMk cId="700519873" sldId="262"/>
            <ac:spMk id="4" creationId="{D70C4DC1-F64A-1743-B34D-E6065145F165}"/>
          </ac:spMkLst>
        </pc:spChg>
      </pc:sldChg>
      <pc:sldChg chg="addSp delSp modSp mod">
        <pc:chgData name="Sophia Wojahn" userId="5977cf0b-2d35-472f-9fc1-27e7243bd7cb" providerId="ADAL" clId="{355764BA-FE89-468D-A2E5-BB43D70A01D7}" dt="2024-07-15T19:26:50.944" v="59" actId="14100"/>
        <pc:sldMkLst>
          <pc:docMk/>
          <pc:sldMk cId="1998602724" sldId="263"/>
        </pc:sldMkLst>
        <pc:spChg chg="add mod">
          <ac:chgData name="Sophia Wojahn" userId="5977cf0b-2d35-472f-9fc1-27e7243bd7cb" providerId="ADAL" clId="{355764BA-FE89-468D-A2E5-BB43D70A01D7}" dt="2024-07-15T19:26:50.944" v="59" actId="14100"/>
          <ac:spMkLst>
            <pc:docMk/>
            <pc:sldMk cId="1998602724" sldId="263"/>
            <ac:spMk id="3" creationId="{D0C0C01F-D745-1C68-4AB3-5D53E62899F3}"/>
          </ac:spMkLst>
        </pc:spChg>
        <pc:spChg chg="del">
          <ac:chgData name="Sophia Wojahn" userId="5977cf0b-2d35-472f-9fc1-27e7243bd7cb" providerId="ADAL" clId="{355764BA-FE89-468D-A2E5-BB43D70A01D7}" dt="2024-07-15T19:26:41.694" v="56" actId="478"/>
          <ac:spMkLst>
            <pc:docMk/>
            <pc:sldMk cId="1998602724" sldId="263"/>
            <ac:spMk id="4" creationId="{D70C4DC1-F64A-1743-B34D-E6065145F165}"/>
          </ac:spMkLst>
        </pc:spChg>
      </pc:sldChg>
      <pc:sldChg chg="addSp delSp modSp mod">
        <pc:chgData name="Sophia Wojahn" userId="5977cf0b-2d35-472f-9fc1-27e7243bd7cb" providerId="ADAL" clId="{355764BA-FE89-468D-A2E5-BB43D70A01D7}" dt="2024-07-15T19:25:52.162" v="48"/>
        <pc:sldMkLst>
          <pc:docMk/>
          <pc:sldMk cId="2149403113" sldId="264"/>
        </pc:sldMkLst>
        <pc:spChg chg="add mod">
          <ac:chgData name="Sophia Wojahn" userId="5977cf0b-2d35-472f-9fc1-27e7243bd7cb" providerId="ADAL" clId="{355764BA-FE89-468D-A2E5-BB43D70A01D7}" dt="2024-07-15T19:25:25.707" v="45"/>
          <ac:spMkLst>
            <pc:docMk/>
            <pc:sldMk cId="2149403113" sldId="264"/>
            <ac:spMk id="3" creationId="{D70C4DC1-F64A-1743-B34D-E6065145F165}"/>
          </ac:spMkLst>
        </pc:spChg>
        <pc:spChg chg="del mod">
          <ac:chgData name="Sophia Wojahn" userId="5977cf0b-2d35-472f-9fc1-27e7243bd7cb" providerId="ADAL" clId="{355764BA-FE89-468D-A2E5-BB43D70A01D7}" dt="2024-07-15T19:25:50.316" v="47" actId="478"/>
          <ac:spMkLst>
            <pc:docMk/>
            <pc:sldMk cId="2149403113" sldId="264"/>
            <ac:spMk id="4" creationId="{D70C4DC1-F64A-1743-B34D-E6065145F165}"/>
          </ac:spMkLst>
        </pc:spChg>
        <pc:spChg chg="add mod">
          <ac:chgData name="Sophia Wojahn" userId="5977cf0b-2d35-472f-9fc1-27e7243bd7cb" providerId="ADAL" clId="{355764BA-FE89-468D-A2E5-BB43D70A01D7}" dt="2024-07-15T19:25:52.162" v="48"/>
          <ac:spMkLst>
            <pc:docMk/>
            <pc:sldMk cId="2149403113" sldId="264"/>
            <ac:spMk id="5" creationId="{75C1357A-0DD5-BE67-7044-66036F7B6E14}"/>
          </ac:spMkLst>
        </pc:spChg>
        <pc:spChg chg="mod">
          <ac:chgData name="Sophia Wojahn" userId="5977cf0b-2d35-472f-9fc1-27e7243bd7cb" providerId="ADAL" clId="{355764BA-FE89-468D-A2E5-BB43D70A01D7}" dt="2024-07-15T19:24:59.511" v="43" actId="14100"/>
          <ac:spMkLst>
            <pc:docMk/>
            <pc:sldMk cId="2149403113" sldId="264"/>
            <ac:spMk id="11" creationId="{AA817203-8C3B-AD13-1027-AED1B5846DA4}"/>
          </ac:spMkLst>
        </pc:spChg>
      </pc:sldChg>
      <pc:sldChg chg="addSp delSp modSp mod">
        <pc:chgData name="Sophia Wojahn" userId="5977cf0b-2d35-472f-9fc1-27e7243bd7cb" providerId="ADAL" clId="{355764BA-FE89-468D-A2E5-BB43D70A01D7}" dt="2024-07-15T19:26:55.105" v="60" actId="2711"/>
        <pc:sldMkLst>
          <pc:docMk/>
          <pc:sldMk cId="678560914" sldId="265"/>
        </pc:sldMkLst>
        <pc:spChg chg="del">
          <ac:chgData name="Sophia Wojahn" userId="5977cf0b-2d35-472f-9fc1-27e7243bd7cb" providerId="ADAL" clId="{355764BA-FE89-468D-A2E5-BB43D70A01D7}" dt="2024-07-15T19:26:04.428" v="52" actId="478"/>
          <ac:spMkLst>
            <pc:docMk/>
            <pc:sldMk cId="678560914" sldId="265"/>
            <ac:spMk id="4" creationId="{D70C4DC1-F64A-1743-B34D-E6065145F165}"/>
          </ac:spMkLst>
        </pc:spChg>
        <pc:spChg chg="add del">
          <ac:chgData name="Sophia Wojahn" userId="5977cf0b-2d35-472f-9fc1-27e7243bd7cb" providerId="ADAL" clId="{355764BA-FE89-468D-A2E5-BB43D70A01D7}" dt="2024-07-15T19:25:56.414" v="50" actId="22"/>
          <ac:spMkLst>
            <pc:docMk/>
            <pc:sldMk cId="678560914" sldId="265"/>
            <ac:spMk id="5" creationId="{FF73E093-A0F7-0F59-BDEB-6ED658405008}"/>
          </ac:spMkLst>
        </pc:spChg>
        <pc:spChg chg="add mod">
          <ac:chgData name="Sophia Wojahn" userId="5977cf0b-2d35-472f-9fc1-27e7243bd7cb" providerId="ADAL" clId="{355764BA-FE89-468D-A2E5-BB43D70A01D7}" dt="2024-07-15T19:26:55.105" v="60" actId="2711"/>
          <ac:spMkLst>
            <pc:docMk/>
            <pc:sldMk cId="678560914" sldId="265"/>
            <ac:spMk id="7" creationId="{A5F2BDDE-DE95-D450-976E-6BCA3F0903D0}"/>
          </ac:spMkLst>
        </pc:spChg>
      </pc:sldChg>
      <pc:sldChg chg="addSp delSp modSp mod">
        <pc:chgData name="Sophia Wojahn" userId="5977cf0b-2d35-472f-9fc1-27e7243bd7cb" providerId="ADAL" clId="{355764BA-FE89-468D-A2E5-BB43D70A01D7}" dt="2024-07-15T19:28:10.801" v="81" actId="2711"/>
        <pc:sldMkLst>
          <pc:docMk/>
          <pc:sldMk cId="2621767467" sldId="266"/>
        </pc:sldMkLst>
        <pc:spChg chg="add mod">
          <ac:chgData name="Sophia Wojahn" userId="5977cf0b-2d35-472f-9fc1-27e7243bd7cb" providerId="ADAL" clId="{355764BA-FE89-468D-A2E5-BB43D70A01D7}" dt="2024-07-15T19:28:10.801" v="81" actId="2711"/>
          <ac:spMkLst>
            <pc:docMk/>
            <pc:sldMk cId="2621767467" sldId="266"/>
            <ac:spMk id="3" creationId="{73BE7B2B-5E69-4670-E4E3-8E0EE69AB8B4}"/>
          </ac:spMkLst>
        </pc:spChg>
        <pc:spChg chg="del">
          <ac:chgData name="Sophia Wojahn" userId="5977cf0b-2d35-472f-9fc1-27e7243bd7cb" providerId="ADAL" clId="{355764BA-FE89-468D-A2E5-BB43D70A01D7}" dt="2024-07-15T19:28:05.802" v="79" actId="478"/>
          <ac:spMkLst>
            <pc:docMk/>
            <pc:sldMk cId="2621767467" sldId="266"/>
            <ac:spMk id="4" creationId="{D70C4DC1-F64A-1743-B34D-E6065145F165}"/>
          </ac:spMkLst>
        </pc:spChg>
      </pc:sldChg>
      <pc:sldChg chg="addSp delSp modSp mod">
        <pc:chgData name="Sophia Wojahn" userId="5977cf0b-2d35-472f-9fc1-27e7243bd7cb" providerId="ADAL" clId="{355764BA-FE89-468D-A2E5-BB43D70A01D7}" dt="2024-07-15T19:28:59.217" v="101" actId="1076"/>
        <pc:sldMkLst>
          <pc:docMk/>
          <pc:sldMk cId="325243958" sldId="267"/>
        </pc:sldMkLst>
        <pc:spChg chg="add mod">
          <ac:chgData name="Sophia Wojahn" userId="5977cf0b-2d35-472f-9fc1-27e7243bd7cb" providerId="ADAL" clId="{355764BA-FE89-468D-A2E5-BB43D70A01D7}" dt="2024-07-15T19:28:35.048" v="88" actId="20577"/>
          <ac:spMkLst>
            <pc:docMk/>
            <pc:sldMk cId="325243958" sldId="267"/>
            <ac:spMk id="3" creationId="{B4ADB69C-3BC6-7A24-68B7-80F9C0829067}"/>
          </ac:spMkLst>
        </pc:spChg>
        <pc:spChg chg="del">
          <ac:chgData name="Sophia Wojahn" userId="5977cf0b-2d35-472f-9fc1-27e7243bd7cb" providerId="ADAL" clId="{355764BA-FE89-468D-A2E5-BB43D70A01D7}" dt="2024-07-15T19:28:20.538" v="83" actId="478"/>
          <ac:spMkLst>
            <pc:docMk/>
            <pc:sldMk cId="325243958" sldId="267"/>
            <ac:spMk id="4" creationId="{D70C4DC1-F64A-1743-B34D-E6065145F165}"/>
          </ac:spMkLst>
        </pc:spChg>
        <pc:spChg chg="mod">
          <ac:chgData name="Sophia Wojahn" userId="5977cf0b-2d35-472f-9fc1-27e7243bd7cb" providerId="ADAL" clId="{355764BA-FE89-468D-A2E5-BB43D70A01D7}" dt="2024-07-15T19:28:59.217" v="101" actId="1076"/>
          <ac:spMkLst>
            <pc:docMk/>
            <pc:sldMk cId="325243958" sldId="267"/>
            <ac:spMk id="14" creationId="{FD08398F-975D-77FC-E552-989B09F16330}"/>
          </ac:spMkLst>
        </pc:spChg>
      </pc:sldChg>
      <pc:sldChg chg="addSp delSp modSp mod">
        <pc:chgData name="Sophia Wojahn" userId="5977cf0b-2d35-472f-9fc1-27e7243bd7cb" providerId="ADAL" clId="{355764BA-FE89-468D-A2E5-BB43D70A01D7}" dt="2024-07-15T19:29:19.506" v="105" actId="2711"/>
        <pc:sldMkLst>
          <pc:docMk/>
          <pc:sldMk cId="1974349785" sldId="268"/>
        </pc:sldMkLst>
        <pc:spChg chg="add mod">
          <ac:chgData name="Sophia Wojahn" userId="5977cf0b-2d35-472f-9fc1-27e7243bd7cb" providerId="ADAL" clId="{355764BA-FE89-468D-A2E5-BB43D70A01D7}" dt="2024-07-15T19:29:19.506" v="105" actId="2711"/>
          <ac:spMkLst>
            <pc:docMk/>
            <pc:sldMk cId="1974349785" sldId="268"/>
            <ac:spMk id="3" creationId="{5B253C6B-9122-5C84-DC4F-9C247F2E3CD3}"/>
          </ac:spMkLst>
        </pc:spChg>
        <pc:spChg chg="del">
          <ac:chgData name="Sophia Wojahn" userId="5977cf0b-2d35-472f-9fc1-27e7243bd7cb" providerId="ADAL" clId="{355764BA-FE89-468D-A2E5-BB43D70A01D7}" dt="2024-07-15T19:29:14.520" v="103" actId="478"/>
          <ac:spMkLst>
            <pc:docMk/>
            <pc:sldMk cId="1974349785" sldId="268"/>
            <ac:spMk id="4" creationId="{D70C4DC1-F64A-1743-B34D-E6065145F165}"/>
          </ac:spMkLst>
        </pc:spChg>
      </pc:sldChg>
    </pc:docChg>
  </pc:docChgLst>
  <pc:docChgLst>
    <pc:chgData name="Jeff Tenbusch" userId="S::jeff@akoyago.com::179ce471-3e11-43bd-a8a1-a56f99ec6652" providerId="AD" clId="Web-{BB4880C7-2654-3411-7396-38F0BEFE0A11}"/>
    <pc:docChg chg="modSld">
      <pc:chgData name="Jeff Tenbusch" userId="S::jeff@akoyago.com::179ce471-3e11-43bd-a8a1-a56f99ec6652" providerId="AD" clId="Web-{BB4880C7-2654-3411-7396-38F0BEFE0A11}" dt="2024-07-16T20:18:30.252" v="110" actId="20577"/>
      <pc:docMkLst>
        <pc:docMk/>
      </pc:docMkLst>
      <pc:sldChg chg="addSp delSp modSp">
        <pc:chgData name="Jeff Tenbusch" userId="S::jeff@akoyago.com::179ce471-3e11-43bd-a8a1-a56f99ec6652" providerId="AD" clId="Web-{BB4880C7-2654-3411-7396-38F0BEFE0A11}" dt="2024-07-16T20:18:30.252" v="110" actId="20577"/>
        <pc:sldMkLst>
          <pc:docMk/>
          <pc:sldMk cId="1974349785" sldId="268"/>
        </pc:sldMkLst>
        <pc:spChg chg="add del mod">
          <ac:chgData name="Jeff Tenbusch" userId="S::jeff@akoyago.com::179ce471-3e11-43bd-a8a1-a56f99ec6652" providerId="AD" clId="Web-{BB4880C7-2654-3411-7396-38F0BEFE0A11}" dt="2024-07-16T20:10:40.110" v="3"/>
          <ac:spMkLst>
            <pc:docMk/>
            <pc:sldMk cId="1974349785" sldId="268"/>
            <ac:spMk id="4" creationId="{E76F82D8-0669-BCF9-91E2-4D3C30CA0984}"/>
          </ac:spMkLst>
        </pc:spChg>
        <pc:spChg chg="add mod">
          <ac:chgData name="Jeff Tenbusch" userId="S::jeff@akoyago.com::179ce471-3e11-43bd-a8a1-a56f99ec6652" providerId="AD" clId="Web-{BB4880C7-2654-3411-7396-38F0BEFE0A11}" dt="2024-07-16T20:18:30.252" v="110" actId="20577"/>
          <ac:spMkLst>
            <pc:docMk/>
            <pc:sldMk cId="1974349785" sldId="268"/>
            <ac:spMk id="6" creationId="{CC048C1B-73B3-B96E-ABAA-49E64E1D1FCA}"/>
          </ac:spMkLst>
        </pc:spChg>
      </pc:sldChg>
    </pc:docChg>
  </pc:docChgLst>
  <pc:docChgLst>
    <pc:chgData name="Sophia Wojahn" userId="S::sophia.wojahn@akoyago.com::5977cf0b-2d35-472f-9fc1-27e7243bd7cb" providerId="AD" clId="Web-{13F39E73-EAD8-B872-CECD-0101DBE2A020}"/>
    <pc:docChg chg="modSld">
      <pc:chgData name="Sophia Wojahn" userId="S::sophia.wojahn@akoyago.com::5977cf0b-2d35-472f-9fc1-27e7243bd7cb" providerId="AD" clId="Web-{13F39E73-EAD8-B872-CECD-0101DBE2A020}" dt="2024-07-15T23:29:29.620" v="2" actId="20577"/>
      <pc:docMkLst>
        <pc:docMk/>
      </pc:docMkLst>
      <pc:sldChg chg="modSp">
        <pc:chgData name="Sophia Wojahn" userId="S::sophia.wojahn@akoyago.com::5977cf0b-2d35-472f-9fc1-27e7243bd7cb" providerId="AD" clId="Web-{13F39E73-EAD8-B872-CECD-0101DBE2A020}" dt="2024-07-15T23:29:29.620" v="2" actId="20577"/>
        <pc:sldMkLst>
          <pc:docMk/>
          <pc:sldMk cId="2431108354" sldId="260"/>
        </pc:sldMkLst>
        <pc:spChg chg="mod">
          <ac:chgData name="Sophia Wojahn" userId="S::sophia.wojahn@akoyago.com::5977cf0b-2d35-472f-9fc1-27e7243bd7cb" providerId="AD" clId="Web-{13F39E73-EAD8-B872-CECD-0101DBE2A020}" dt="2024-07-15T23:29:29.620" v="2" actId="20577"/>
          <ac:spMkLst>
            <pc:docMk/>
            <pc:sldMk cId="2431108354" sldId="260"/>
            <ac:spMk id="8" creationId="{2934FC33-1599-F242-B7BD-2088616822C2}"/>
          </ac:spMkLst>
        </pc:spChg>
      </pc:sldChg>
    </pc:docChg>
  </pc:docChgLst>
  <pc:docChgLst>
    <pc:chgData name="Sophia Wojahn" userId="S::sophia.wojahn@akoyago.com::5977cf0b-2d35-472f-9fc1-27e7243bd7cb" providerId="AD" clId="Web-{513A0460-60A1-631A-A111-BD1B90421DE6}"/>
    <pc:docChg chg="addSld delSld">
      <pc:chgData name="Sophia Wojahn" userId="S::sophia.wojahn@akoyago.com::5977cf0b-2d35-472f-9fc1-27e7243bd7cb" providerId="AD" clId="Web-{513A0460-60A1-631A-A111-BD1B90421DE6}" dt="2024-07-18T01:54:02.146" v="1"/>
      <pc:docMkLst>
        <pc:docMk/>
      </pc:docMkLst>
      <pc:sldChg chg="add">
        <pc:chgData name="Sophia Wojahn" userId="S::sophia.wojahn@akoyago.com::5977cf0b-2d35-472f-9fc1-27e7243bd7cb" providerId="AD" clId="Web-{513A0460-60A1-631A-A111-BD1B90421DE6}" dt="2024-07-18T01:54:01.021" v="0"/>
        <pc:sldMkLst>
          <pc:docMk/>
          <pc:sldMk cId="4171152783" sldId="282"/>
        </pc:sldMkLst>
      </pc:sldChg>
      <pc:sldChg chg="del">
        <pc:chgData name="Sophia Wojahn" userId="S::sophia.wojahn@akoyago.com::5977cf0b-2d35-472f-9fc1-27e7243bd7cb" providerId="AD" clId="Web-{513A0460-60A1-631A-A111-BD1B90421DE6}" dt="2024-07-18T01:54:02.146" v="1"/>
        <pc:sldMkLst>
          <pc:docMk/>
          <pc:sldMk cId="4171152783" sldId="305"/>
        </pc:sldMkLst>
      </pc:sldChg>
    </pc:docChg>
  </pc:docChgLst>
  <pc:docChgLst>
    <pc:chgData name="Chelsey Wagoner" userId="S::chelsey@akoyago.com::52d3c126-94c3-4cb1-8e87-4fd839626bf8" providerId="AD" clId="Web-{9BCBF9BC-5831-D815-7FB3-7EC40C5F6B20}"/>
    <pc:docChg chg="addSld modSld">
      <pc:chgData name="Chelsey Wagoner" userId="S::chelsey@akoyago.com::52d3c126-94c3-4cb1-8e87-4fd839626bf8" providerId="AD" clId="Web-{9BCBF9BC-5831-D815-7FB3-7EC40C5F6B20}" dt="2024-07-14T23:40:02.609" v="11"/>
      <pc:docMkLst>
        <pc:docMk/>
      </pc:docMkLst>
      <pc:sldChg chg="delSp modSp add replId">
        <pc:chgData name="Chelsey Wagoner" userId="S::chelsey@akoyago.com::52d3c126-94c3-4cb1-8e87-4fd839626bf8" providerId="AD" clId="Web-{9BCBF9BC-5831-D815-7FB3-7EC40C5F6B20}" dt="2024-07-14T23:40:02.609" v="11"/>
        <pc:sldMkLst>
          <pc:docMk/>
          <pc:sldMk cId="1974349785" sldId="268"/>
        </pc:sldMkLst>
        <pc:spChg chg="mod">
          <ac:chgData name="Chelsey Wagoner" userId="S::chelsey@akoyago.com::52d3c126-94c3-4cb1-8e87-4fd839626bf8" providerId="AD" clId="Web-{9BCBF9BC-5831-D815-7FB3-7EC40C5F6B20}" dt="2024-07-14T23:39:57.218" v="9" actId="20577"/>
          <ac:spMkLst>
            <pc:docMk/>
            <pc:sldMk cId="1974349785" sldId="268"/>
            <ac:spMk id="4" creationId="{D70C4DC1-F64A-1743-B34D-E6065145F165}"/>
          </ac:spMkLst>
        </pc:spChg>
        <pc:spChg chg="del">
          <ac:chgData name="Chelsey Wagoner" userId="S::chelsey@akoyago.com::52d3c126-94c3-4cb1-8e87-4fd839626bf8" providerId="AD" clId="Web-{9BCBF9BC-5831-D815-7FB3-7EC40C5F6B20}" dt="2024-07-14T23:40:00.983" v="10"/>
          <ac:spMkLst>
            <pc:docMk/>
            <pc:sldMk cId="1974349785" sldId="268"/>
            <ac:spMk id="14" creationId="{FD08398F-975D-77FC-E552-989B09F16330}"/>
          </ac:spMkLst>
        </pc:spChg>
        <pc:picChg chg="del">
          <ac:chgData name="Chelsey Wagoner" userId="S::chelsey@akoyago.com::52d3c126-94c3-4cb1-8e87-4fd839626bf8" providerId="AD" clId="Web-{9BCBF9BC-5831-D815-7FB3-7EC40C5F6B20}" dt="2024-07-14T23:40:02.609" v="11"/>
          <ac:picMkLst>
            <pc:docMk/>
            <pc:sldMk cId="1974349785" sldId="268"/>
            <ac:picMk id="13" creationId="{4683DEAD-6413-DFAC-EF26-DDA81DCA2DE8}"/>
          </ac:picMkLst>
        </pc:picChg>
      </pc:sldChg>
    </pc:docChg>
  </pc:docChgLst>
  <pc:docChgLst>
    <pc:chgData clId="Web-{72AD22B2-0A61-AC0A-3E7B-15253080AD4B}"/>
    <pc:docChg chg="addSld">
      <pc:chgData name="" userId="" providerId="" clId="Web-{72AD22B2-0A61-AC0A-3E7B-15253080AD4B}" dt="2024-07-16T00:05:53.905" v="0"/>
      <pc:docMkLst>
        <pc:docMk/>
      </pc:docMkLst>
      <pc:sldChg chg="add">
        <pc:chgData name="" userId="" providerId="" clId="Web-{72AD22B2-0A61-AC0A-3E7B-15253080AD4B}" dt="2024-07-16T00:05:53.905" v="0"/>
        <pc:sldMkLst>
          <pc:docMk/>
          <pc:sldMk cId="4171152783" sldId="282"/>
        </pc:sldMkLst>
      </pc:sldChg>
    </pc:docChg>
  </pc:docChgLst>
  <pc:docChgLst>
    <pc:chgData name="Sophia Wojahn" userId="S::sophia.wojahn@akoyago.com::5977cf0b-2d35-472f-9fc1-27e7243bd7cb" providerId="AD" clId="Web-{6910B1E0-57DB-3EC9-0776-8FC1C41E427F}"/>
    <pc:docChg chg="addSld sldOrd">
      <pc:chgData name="Sophia Wojahn" userId="S::sophia.wojahn@akoyago.com::5977cf0b-2d35-472f-9fc1-27e7243bd7cb" providerId="AD" clId="Web-{6910B1E0-57DB-3EC9-0776-8FC1C41E427F}" dt="2024-07-18T01:22:48.881" v="1"/>
      <pc:docMkLst>
        <pc:docMk/>
      </pc:docMkLst>
      <pc:sldChg chg="add ord">
        <pc:chgData name="Sophia Wojahn" userId="S::sophia.wojahn@akoyago.com::5977cf0b-2d35-472f-9fc1-27e7243bd7cb" providerId="AD" clId="Web-{6910B1E0-57DB-3EC9-0776-8FC1C41E427F}" dt="2024-07-18T01:22:48.881" v="1"/>
        <pc:sldMkLst>
          <pc:docMk/>
          <pc:sldMk cId="4171152783" sldId="305"/>
        </pc:sldMkLst>
      </pc:sldChg>
    </pc:docChg>
  </pc:docChgLst>
  <pc:docChgLst>
    <pc:chgData name="Jeff Tenbusch" userId="S::jeff@akoyago.com::179ce471-3e11-43bd-a8a1-a56f99ec6652" providerId="AD" clId="Web-{92837046-3698-200C-B025-4A08ADB7E7C8}"/>
    <pc:docChg chg="delSld">
      <pc:chgData name="Jeff Tenbusch" userId="S::jeff@akoyago.com::179ce471-3e11-43bd-a8a1-a56f99ec6652" providerId="AD" clId="Web-{92837046-3698-200C-B025-4A08ADB7E7C8}" dt="2024-06-24T19:36:47.957" v="0"/>
      <pc:docMkLst>
        <pc:docMk/>
      </pc:docMkLst>
      <pc:sldChg chg="del">
        <pc:chgData name="Jeff Tenbusch" userId="S::jeff@akoyago.com::179ce471-3e11-43bd-a8a1-a56f99ec6652" providerId="AD" clId="Web-{92837046-3698-200C-B025-4A08ADB7E7C8}" dt="2024-06-24T19:36:47.957" v="0"/>
        <pc:sldMkLst>
          <pc:docMk/>
          <pc:sldMk cId="3412557944" sldId="268"/>
        </pc:sldMkLst>
      </pc:sldChg>
    </pc:docChg>
  </pc:docChgLst>
  <pc:docChgLst>
    <pc:chgData clId="Web-{6910B1E0-57DB-3EC9-0776-8FC1C41E427F}"/>
    <pc:docChg chg="delSld">
      <pc:chgData name="" userId="" providerId="" clId="Web-{6910B1E0-57DB-3EC9-0776-8FC1C41E427F}" dt="2024-07-18T01:22:46.803" v="0"/>
      <pc:docMkLst>
        <pc:docMk/>
      </pc:docMkLst>
      <pc:sldChg chg="del">
        <pc:chgData name="" userId="" providerId="" clId="Web-{6910B1E0-57DB-3EC9-0776-8FC1C41E427F}" dt="2024-07-18T01:22:46.803" v="0"/>
        <pc:sldMkLst>
          <pc:docMk/>
          <pc:sldMk cId="4171152783" sldId="282"/>
        </pc:sldMkLst>
      </pc:sldChg>
    </pc:docChg>
  </pc:docChgLst>
  <pc:docChgLst>
    <pc:chgData name="Sophia Wojahn" userId="S::sophia.wojahn@akoyago.com::5977cf0b-2d35-472f-9fc1-27e7243bd7cb" providerId="AD" clId="Web-{72AD22B2-0A61-AC0A-3E7B-15253080AD4B}"/>
    <pc:docChg chg="sldOrd">
      <pc:chgData name="Sophia Wojahn" userId="S::sophia.wojahn@akoyago.com::5977cf0b-2d35-472f-9fc1-27e7243bd7cb" providerId="AD" clId="Web-{72AD22B2-0A61-AC0A-3E7B-15253080AD4B}" dt="2024-07-16T00:05:55.483" v="0"/>
      <pc:docMkLst>
        <pc:docMk/>
      </pc:docMkLst>
      <pc:sldChg chg="ord">
        <pc:chgData name="Sophia Wojahn" userId="S::sophia.wojahn@akoyago.com::5977cf0b-2d35-472f-9fc1-27e7243bd7cb" providerId="AD" clId="Web-{72AD22B2-0A61-AC0A-3E7B-15253080AD4B}" dt="2024-07-16T00:05:55.483" v="0"/>
        <pc:sldMkLst>
          <pc:docMk/>
          <pc:sldMk cId="4171152783" sldId="28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05FD5-F6BE-44C8-BB2C-5F53A6AF14BD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843A4-B7E4-41D2-9C29-63C4042A4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35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5900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Reports&gt;General&gt;Open Vendor Entries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78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479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Reports&gt;General&gt;Open Vendor Entries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687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Reports&gt;General&gt;Open Vendor Entries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791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Reports&gt;General&gt;Open Vendor Entries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0060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Reports&gt;General&gt;Open Vendor Entries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1519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Reports&gt;General&gt;Open Vendor Entries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80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74D3-3EA0-5844-9622-064E0585F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75BE69-1DD5-AD43-AAE3-2CF1B292F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7497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2487F-9840-7646-BE40-92DAAD3D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3E0D-3BEE-704B-926A-74833BCB2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0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66D4A-EB37-E44F-B861-27E002BBB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28426-54B1-254D-9C82-15560A713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3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04622-F824-E547-880E-7ACD5D31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5438-5A8A-7044-A6D9-EEFF924DB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591F4-C326-244B-9200-A2CA58001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886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60A7-58AE-F249-9D85-6A4EDBB6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C2B4A-C50E-E74B-9DB2-CC69E329B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51AC6-F82E-2B43-B5AD-C065072F4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810DC-041C-AF4A-804E-FE7544DC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B28F7-9EB1-8D48-91C1-DAD6233C3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242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381B4-FED7-2949-AC95-38BB70F0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92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5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B7017-5F5C-444E-90FB-2D957F4C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A0B9E-B074-4F45-89BE-95B29794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56D98-4F66-EF47-98C0-774135706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69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5859-4DBA-BA4D-B6AC-77188871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7A01C-E4AC-3F47-A691-BBA55E58A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2A6F9-1795-CE4F-A2BA-012E2598E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05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9FE4-BDCC-8B42-8F4E-DC171043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AE8DC-7BC5-C248-8397-E0C2932A8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814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7CF110-6477-D444-A76E-066FF947C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A8DB-A1AD-DA48-BB79-D95C8BD44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6217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89EC1-9372-3443-B7AF-9D989666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CB427-EE57-4E40-B57C-9CDCFA15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F0CF9-7786-B147-B112-ACA8B2AAC389}"/>
              </a:ext>
            </a:extLst>
          </p:cNvPr>
          <p:cNvSpPr/>
          <p:nvPr userDrawn="1"/>
        </p:nvSpPr>
        <p:spPr>
          <a:xfrm>
            <a:off x="267629" y="245328"/>
            <a:ext cx="11664175" cy="6300946"/>
          </a:xfrm>
          <a:prstGeom prst="rect">
            <a:avLst/>
          </a:prstGeom>
          <a:noFill/>
          <a:ln w="38100">
            <a:solidFill>
              <a:srgbClr val="DED9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9A7A4C-B48D-344D-8184-E4B96E5B8A1F}"/>
              </a:ext>
            </a:extLst>
          </p:cNvPr>
          <p:cNvSpPr/>
          <p:nvPr userDrawn="1"/>
        </p:nvSpPr>
        <p:spPr>
          <a:xfrm>
            <a:off x="549198" y="6248160"/>
            <a:ext cx="2333702" cy="524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242BA7-7092-D24E-9E73-3542DD9FACEC}"/>
              </a:ext>
            </a:extLst>
          </p:cNvPr>
          <p:cNvSpPr/>
          <p:nvPr userDrawn="1"/>
        </p:nvSpPr>
        <p:spPr>
          <a:xfrm>
            <a:off x="10245437" y="6259558"/>
            <a:ext cx="1478178" cy="544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7AAAEA-A77D-DD4F-8975-4C883B9D1F4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91242" y="6330668"/>
            <a:ext cx="1351560" cy="43121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859E1973-C854-1F17-A173-FC435DD154B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62619" y="6355990"/>
            <a:ext cx="2105296" cy="38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4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gosupport.powerappsportals.com/knowledgebase/article/KA-01168/en-us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gosupport.powerappsportals.com/knowledgebase/article/KA-01453/en-us" TargetMode="External"/><Relationship Id="rId4" Type="http://schemas.openxmlformats.org/officeDocument/2006/relationships/hyperlink" Target="https://gosupport.powerappsportals.com/knowledgebase/article/KA-01333/en-us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8E30D-5114-4512-D5BB-97EF9B73C3A3}"/>
              </a:ext>
            </a:extLst>
          </p:cNvPr>
          <p:cNvSpPr txBox="1"/>
          <p:nvPr/>
        </p:nvSpPr>
        <p:spPr>
          <a:xfrm>
            <a:off x="2226207" y="2429353"/>
            <a:ext cx="8624964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Share your photos to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the conference album!</a:t>
            </a:r>
            <a:endParaRPr lang="en-US" dirty="0">
              <a:solidFill>
                <a:schemeClr val="bg1"/>
              </a:solidFill>
              <a:latin typeface="Lato"/>
              <a:ea typeface="Lato"/>
              <a:cs typeface="Calibri" panose="020F0502020204030204"/>
            </a:endParaRPr>
          </a:p>
          <a:p>
            <a:r>
              <a:rPr lang="en-US" sz="4000" spc="300" dirty="0">
                <a:solidFill>
                  <a:schemeClr val="bg1"/>
                </a:solidFill>
                <a:ea typeface="Lato"/>
                <a:cs typeface="Lato"/>
              </a:rPr>
              <a:t>#EMPOWERED2024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165D5FE-BE68-387E-CC07-E880A5738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70" y="1931423"/>
            <a:ext cx="2729479" cy="272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84F170F-C17A-78D8-8C68-9B783F812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3D1015-AE2D-8B20-1570-E4F7CA06C576}"/>
              </a:ext>
            </a:extLst>
          </p:cNvPr>
          <p:cNvSpPr/>
          <p:nvPr/>
        </p:nvSpPr>
        <p:spPr>
          <a:xfrm flipV="1">
            <a:off x="22561" y="2777164"/>
            <a:ext cx="2004901" cy="5615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52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0E9E8D4-679B-9177-12E0-DE14908D5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537" y="2408512"/>
            <a:ext cx="9482926" cy="167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1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48939E5-F6C9-FF9C-1FE1-3ACB438F9B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-4" y="3188286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cap="all" spc="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Checks and Balances in </a:t>
            </a:r>
            <a:br>
              <a:rPr lang="en-US" sz="4000" b="1" cap="all" spc="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4000" b="1" cap="all" spc="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Business Central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2623749" y="5305556"/>
            <a:ext cx="6944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cap="all" spc="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  <a:br>
              <a:rPr lang="en-US" sz="2000" cap="all" spc="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000" spc="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Jeffery Tenbusch | Support Tech Tier III</a:t>
            </a:r>
            <a:endParaRPr lang="en-US" sz="2000" cap="all" spc="30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6C5F3D-EC05-D166-180F-C843AE69E9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1964992-B671-DE6D-F309-92ECED6DA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090" y="1288357"/>
            <a:ext cx="6243813" cy="110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68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99C13C-EEE0-6273-1D3B-833E5CA76C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013855"/>
            <a:ext cx="5765878" cy="436973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A817203-8C3B-AD13-1027-AED1B5846DA4}"/>
              </a:ext>
            </a:extLst>
          </p:cNvPr>
          <p:cNvSpPr txBox="1"/>
          <p:nvPr/>
        </p:nvSpPr>
        <p:spPr>
          <a:xfrm>
            <a:off x="591015" y="2310561"/>
            <a:ext cx="4959393" cy="346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Enter the Deposit amount before suggesting undeposited funds. Either…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Enter the total from a bank deposit slip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Compare against the held cash and checks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Ensures the posted deposit matches the real-world deposit</a:t>
            </a:r>
            <a:endParaRPr lang="en-US" sz="280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C1357A-0DD5-BE67-7044-66036F7B6E14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cap="all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Enter Deposit Amount First</a:t>
            </a:r>
          </a:p>
        </p:txBody>
      </p:sp>
    </p:spTree>
    <p:extLst>
      <p:ext uri="{BB962C8B-B14F-4D97-AF65-F5344CB8AC3E}">
        <p14:creationId xmlns:p14="http://schemas.microsoft.com/office/powerpoint/2010/main" val="2149403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9C9B68B-6F28-2E4F-8716-437659709D5E}"/>
              </a:ext>
            </a:extLst>
          </p:cNvPr>
          <p:cNvGrpSpPr/>
          <p:nvPr/>
        </p:nvGrpSpPr>
        <p:grpSpPr>
          <a:xfrm>
            <a:off x="535795" y="2107604"/>
            <a:ext cx="11213438" cy="4161066"/>
            <a:chOff x="535795" y="2107604"/>
            <a:chExt cx="11213438" cy="4161066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F5A09A3-23A7-5161-91B0-701ABFB87D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5795" y="2107604"/>
              <a:ext cx="4700207" cy="4161066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B1353E1-E6B5-D362-6871-1ED750CE98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35516" y="2703267"/>
              <a:ext cx="6413717" cy="2184738"/>
            </a:xfrm>
            <a:prstGeom prst="rect">
              <a:avLst/>
            </a:prstGeom>
          </p:spPr>
        </p:pic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5CF3F096-A404-CB0E-93AF-02189CF962AD}"/>
                </a:ext>
              </a:extLst>
            </p:cNvPr>
            <p:cNvCxnSpPr/>
            <p:nvPr/>
          </p:nvCxnSpPr>
          <p:spPr>
            <a:xfrm flipV="1">
              <a:off x="4584501" y="4218039"/>
              <a:ext cx="5975344" cy="1533833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A5F2BDDE-DE95-D450-976E-6BCA3F0903D0}"/>
              </a:ext>
            </a:extLst>
          </p:cNvPr>
          <p:cNvSpPr txBox="1"/>
          <p:nvPr/>
        </p:nvSpPr>
        <p:spPr>
          <a:xfrm>
            <a:off x="591014" y="32461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cap="all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Compare Undeposited List to Undeposited Funds Balance </a:t>
            </a:r>
          </a:p>
        </p:txBody>
      </p:sp>
    </p:spTree>
    <p:extLst>
      <p:ext uri="{BB962C8B-B14F-4D97-AF65-F5344CB8AC3E}">
        <p14:creationId xmlns:p14="http://schemas.microsoft.com/office/powerpoint/2010/main" val="678560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E0AEFA1-F11A-DC18-E401-A5EE7B5798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960" y="2028429"/>
            <a:ext cx="9960079" cy="424371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0C0C01F-D745-1C68-4AB3-5D53E62899F3}"/>
              </a:ext>
            </a:extLst>
          </p:cNvPr>
          <p:cNvSpPr txBox="1"/>
          <p:nvPr/>
        </p:nvSpPr>
        <p:spPr>
          <a:xfrm>
            <a:off x="591014" y="324610"/>
            <a:ext cx="98422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cap="all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Check Payment Journal Document Numbers</a:t>
            </a:r>
          </a:p>
        </p:txBody>
      </p:sp>
    </p:spTree>
    <p:extLst>
      <p:ext uri="{BB962C8B-B14F-4D97-AF65-F5344CB8AC3E}">
        <p14:creationId xmlns:p14="http://schemas.microsoft.com/office/powerpoint/2010/main" val="1998602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B9454BB-AEA5-D2E3-2953-D8237E100EB1}"/>
              </a:ext>
            </a:extLst>
          </p:cNvPr>
          <p:cNvGrpSpPr/>
          <p:nvPr/>
        </p:nvGrpSpPr>
        <p:grpSpPr>
          <a:xfrm>
            <a:off x="344128" y="2438674"/>
            <a:ext cx="11503743" cy="3387189"/>
            <a:chOff x="344128" y="2478002"/>
            <a:chExt cx="11503743" cy="338718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51A721CE-3FB6-1DD5-275E-82E984EF174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5784" y="2478002"/>
              <a:ext cx="11472087" cy="3387189"/>
            </a:xfrm>
            <a:prstGeom prst="rect">
              <a:avLst/>
            </a:prstGeom>
          </p:spPr>
        </p:pic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C7A762CF-C102-E69B-F0DF-96F08DBD5290}"/>
                </a:ext>
              </a:extLst>
            </p:cNvPr>
            <p:cNvSpPr/>
            <p:nvPr/>
          </p:nvSpPr>
          <p:spPr>
            <a:xfrm>
              <a:off x="344128" y="4191260"/>
              <a:ext cx="2094271" cy="1093709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DCE62DC-6F74-A493-D3C7-14003D50459D}"/>
              </a:ext>
            </a:extLst>
          </p:cNvPr>
          <p:cNvSpPr txBox="1"/>
          <p:nvPr/>
        </p:nvSpPr>
        <p:spPr>
          <a:xfrm>
            <a:off x="591014" y="598496"/>
            <a:ext cx="98422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cap="all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Check Open Vendor Entries</a:t>
            </a:r>
          </a:p>
        </p:txBody>
      </p:sp>
    </p:spTree>
    <p:extLst>
      <p:ext uri="{BB962C8B-B14F-4D97-AF65-F5344CB8AC3E}">
        <p14:creationId xmlns:p14="http://schemas.microsoft.com/office/powerpoint/2010/main" val="700519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A88E8BA-060F-3BEA-BEEF-EDB0C71A76F5}"/>
              </a:ext>
            </a:extLst>
          </p:cNvPr>
          <p:cNvGrpSpPr/>
          <p:nvPr/>
        </p:nvGrpSpPr>
        <p:grpSpPr>
          <a:xfrm>
            <a:off x="337995" y="2330592"/>
            <a:ext cx="11516010" cy="3318641"/>
            <a:chOff x="337995" y="2950028"/>
            <a:chExt cx="11516010" cy="331864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8752295-4396-3AF6-7E85-F0E4601C03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37995" y="3141749"/>
              <a:ext cx="4246506" cy="2935197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D8D44D9-D9BC-E4AB-50A8-CB040406A2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82387" y="2950028"/>
              <a:ext cx="7371618" cy="3318641"/>
            </a:xfrm>
            <a:prstGeom prst="rect">
              <a:avLst/>
            </a:prstGeom>
          </p:spPr>
        </p:pic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C7A762CF-C102-E69B-F0DF-96F08DBD5290}"/>
                </a:ext>
              </a:extLst>
            </p:cNvPr>
            <p:cNvSpPr/>
            <p:nvPr/>
          </p:nvSpPr>
          <p:spPr>
            <a:xfrm>
              <a:off x="10689823" y="3588774"/>
              <a:ext cx="914400" cy="1093709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D97D9EA3-DF8E-74AF-39B9-260B3BA83A66}"/>
                </a:ext>
              </a:extLst>
            </p:cNvPr>
            <p:cNvSpPr/>
            <p:nvPr/>
          </p:nvSpPr>
          <p:spPr>
            <a:xfrm>
              <a:off x="2025445" y="5751872"/>
              <a:ext cx="2559056" cy="325074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5CF3F096-A404-CB0E-93AF-02189CF962AD}"/>
                </a:ext>
              </a:extLst>
            </p:cNvPr>
            <p:cNvCxnSpPr/>
            <p:nvPr/>
          </p:nvCxnSpPr>
          <p:spPr>
            <a:xfrm flipV="1">
              <a:off x="4584501" y="4218039"/>
              <a:ext cx="5975344" cy="1533833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CD2341A1-69D6-D391-4A59-BF6A7EF3D51C}"/>
              </a:ext>
            </a:extLst>
          </p:cNvPr>
          <p:cNvSpPr txBox="1"/>
          <p:nvPr/>
        </p:nvSpPr>
        <p:spPr>
          <a:xfrm>
            <a:off x="591014" y="290719"/>
            <a:ext cx="98422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cap="all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Check Vendor Balances, and compare against G/L balances</a:t>
            </a:r>
          </a:p>
        </p:txBody>
      </p:sp>
    </p:spTree>
    <p:extLst>
      <p:ext uri="{BB962C8B-B14F-4D97-AF65-F5344CB8AC3E}">
        <p14:creationId xmlns:p14="http://schemas.microsoft.com/office/powerpoint/2010/main" val="3248366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155E082-C107-037C-D909-2C301C3C5A91}"/>
              </a:ext>
            </a:extLst>
          </p:cNvPr>
          <p:cNvGrpSpPr/>
          <p:nvPr/>
        </p:nvGrpSpPr>
        <p:grpSpPr>
          <a:xfrm>
            <a:off x="884610" y="2269884"/>
            <a:ext cx="10331989" cy="3911055"/>
            <a:chOff x="884610" y="2319046"/>
            <a:chExt cx="10331989" cy="391105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C6E00B75-FDA2-FE23-BE19-850823975C8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4610" y="2616377"/>
              <a:ext cx="6838628" cy="331639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7E591D67-C282-653C-9B5D-551C7356490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487247" y="2319046"/>
              <a:ext cx="2729352" cy="3911055"/>
            </a:xfrm>
            <a:prstGeom prst="rect">
              <a:avLst/>
            </a:prstGeom>
          </p:spPr>
        </p:pic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5CF3F096-A404-CB0E-93AF-02189CF962AD}"/>
                </a:ext>
              </a:extLst>
            </p:cNvPr>
            <p:cNvCxnSpPr>
              <a:cxnSpLocks/>
            </p:cNvCxnSpPr>
            <p:nvPr/>
          </p:nvCxnSpPr>
          <p:spPr>
            <a:xfrm>
              <a:off x="7295535" y="3785419"/>
              <a:ext cx="1356852" cy="17698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3BE7B2B-5E69-4670-E4E3-8E0EE69AB8B4}"/>
              </a:ext>
            </a:extLst>
          </p:cNvPr>
          <p:cNvSpPr txBox="1"/>
          <p:nvPr/>
        </p:nvSpPr>
        <p:spPr>
          <a:xfrm>
            <a:off x="591014" y="598496"/>
            <a:ext cx="98422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cap="all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Pivot JIA Results</a:t>
            </a:r>
          </a:p>
        </p:txBody>
      </p:sp>
    </p:spTree>
    <p:extLst>
      <p:ext uri="{BB962C8B-B14F-4D97-AF65-F5344CB8AC3E}">
        <p14:creationId xmlns:p14="http://schemas.microsoft.com/office/powerpoint/2010/main" val="2621767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683DEAD-6413-DFAC-EF26-DDA81DCA2D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161695"/>
            <a:ext cx="5747657" cy="409692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D08398F-975D-77FC-E552-989B09F16330}"/>
              </a:ext>
            </a:extLst>
          </p:cNvPr>
          <p:cNvSpPr txBox="1"/>
          <p:nvPr/>
        </p:nvSpPr>
        <p:spPr>
          <a:xfrm>
            <a:off x="591014" y="2277519"/>
            <a:ext cx="4593634" cy="2675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Sort the results by Average Calc Days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Sort the results by Adjustment Amount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Select a newer fund and fund with a lot of activity to spot-check for accuracy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ADB69C-3BC6-7A24-68B7-80F9C0829067}"/>
              </a:ext>
            </a:extLst>
          </p:cNvPr>
          <p:cNvSpPr txBox="1"/>
          <p:nvPr/>
        </p:nvSpPr>
        <p:spPr>
          <a:xfrm>
            <a:off x="591014" y="290719"/>
            <a:ext cx="98422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cap="all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Spot check Spendable</a:t>
            </a:r>
            <a:br>
              <a:rPr lang="en-US" sz="4000" b="1" cap="all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4000" b="1" cap="all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and Fund Fees</a:t>
            </a:r>
          </a:p>
        </p:txBody>
      </p:sp>
    </p:spTree>
    <p:extLst>
      <p:ext uri="{BB962C8B-B14F-4D97-AF65-F5344CB8AC3E}">
        <p14:creationId xmlns:p14="http://schemas.microsoft.com/office/powerpoint/2010/main" val="3252439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253C6B-9122-5C84-DC4F-9C247F2E3CD3}"/>
              </a:ext>
            </a:extLst>
          </p:cNvPr>
          <p:cNvSpPr txBox="1"/>
          <p:nvPr/>
        </p:nvSpPr>
        <p:spPr>
          <a:xfrm>
            <a:off x="591014" y="598496"/>
            <a:ext cx="98422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cap="all" spc="30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RESOURCES</a:t>
            </a:r>
            <a:endParaRPr lang="en-US" sz="4000">
              <a:latin typeface="Lato Black" panose="020F0A0202020403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048C1B-73B3-B96E-ABAA-49E64E1D1FCA}"/>
              </a:ext>
            </a:extLst>
          </p:cNvPr>
          <p:cNvSpPr txBox="1"/>
          <p:nvPr/>
        </p:nvSpPr>
        <p:spPr>
          <a:xfrm>
            <a:off x="591014" y="2277519"/>
            <a:ext cx="11012906" cy="334040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Bank Deposits - </a:t>
            </a:r>
            <a:r>
              <a:rPr lang="en-US" sz="2400" dirty="0">
                <a:solidFill>
                  <a:schemeClr val="tx2"/>
                </a:solidFill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https://gosupport.powerappsportals.com/knowledgebase/article/KA-01168/en-us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Troubleshooting Undeposited Funds - </a:t>
            </a:r>
            <a:r>
              <a:rPr lang="en-US" sz="2400" dirty="0">
                <a:solidFill>
                  <a:schemeClr val="tx2"/>
                </a:solidFill>
                <a:ea typeface="+mn-lt"/>
                <a:cs typeface="+mn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https://gosupport.powerappsportals.com/knowledgebase/article/KA-01333/en-us</a:t>
            </a:r>
            <a:endParaRPr lang="en-US" sz="2400" dirty="0">
              <a:solidFill>
                <a:schemeClr val="tx2"/>
              </a:solidFill>
              <a:ea typeface="Lato"/>
              <a:cs typeface="Lato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Managing Payables in Business Central - </a:t>
            </a:r>
            <a:r>
              <a:rPr lang="en-US" sz="2400" dirty="0">
                <a:solidFill>
                  <a:schemeClr val="tx2"/>
                </a:solidFill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https://gosupport.powerappsportals.com/knowledgebase/article/KA-01453/en-us</a:t>
            </a:r>
            <a:endParaRPr lang="en-US" sz="2400" dirty="0">
              <a:solidFill>
                <a:schemeClr val="tx2"/>
              </a:solidFill>
              <a:ea typeface="Lato"/>
              <a:cs typeface="Lato"/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</p:spTree>
    <p:extLst>
      <p:ext uri="{BB962C8B-B14F-4D97-AF65-F5344CB8AC3E}">
        <p14:creationId xmlns:p14="http://schemas.microsoft.com/office/powerpoint/2010/main" val="19743497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THANK YOU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57278" y="2305615"/>
            <a:ext cx="4984595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Presented By</a:t>
            </a:r>
          </a:p>
          <a:p>
            <a:endParaRPr lang="en-US" sz="280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b="1" dirty="0">
                <a:solidFill>
                  <a:schemeClr val="accent1"/>
                </a:solidFill>
                <a:latin typeface="Lato Black"/>
                <a:ea typeface="Lato"/>
                <a:cs typeface="Lato"/>
              </a:rPr>
              <a:t>Jeffery Tenbusch	</a:t>
            </a:r>
          </a:p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Support Tech Tier III</a:t>
            </a: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08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koyaGO">
      <a:dk1>
        <a:srgbClr val="006765"/>
      </a:dk1>
      <a:lt1>
        <a:sysClr val="window" lastClr="FFFFFF"/>
      </a:lt1>
      <a:dk2>
        <a:srgbClr val="5D5C5B"/>
      </a:dk2>
      <a:lt2>
        <a:srgbClr val="FFFFFF"/>
      </a:lt2>
      <a:accent1>
        <a:srgbClr val="006765"/>
      </a:accent1>
      <a:accent2>
        <a:srgbClr val="EEE809"/>
      </a:accent2>
      <a:accent3>
        <a:srgbClr val="FFA60B"/>
      </a:accent3>
      <a:accent4>
        <a:srgbClr val="F05323"/>
      </a:accent4>
      <a:accent5>
        <a:srgbClr val="00A6A3"/>
      </a:accent5>
      <a:accent6>
        <a:srgbClr val="FFFFFF"/>
      </a:accent6>
      <a:hlink>
        <a:srgbClr val="006765"/>
      </a:hlink>
      <a:folHlink>
        <a:srgbClr val="00A6A3"/>
      </a:folHlink>
    </a:clrScheme>
    <a:fontScheme name="akoyaGO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 xmlns="2ea194d2-f4d9-4c98-8732-9a151d87f2dc" xsi:nil="true"/>
    <MigrationSourceURL xmlns="2ea194d2-f4d9-4c98-8732-9a151d87f2dc" xsi:nil="true"/>
    <DirectorInformation xmlns="2ea194d2-f4d9-4c98-8732-9a151d87f2dc" xsi:nil="true"/>
    <lcf76f155ced4ddcb4097134ff3c332f xmlns="2ea194d2-f4d9-4c98-8732-9a151d87f2dc">
      <Terms xmlns="http://schemas.microsoft.com/office/infopath/2007/PartnerControls"/>
    </lcf76f155ced4ddcb4097134ff3c332f>
    <TaxCatchAll xmlns="bf83b915-ac01-4929-a343-df091c75604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008C781033A428F72BF4DC3AE5C58" ma:contentTypeVersion="21" ma:contentTypeDescription="Create a new document." ma:contentTypeScope="" ma:versionID="140429921ef9822dd5355260cfa8522d">
  <xsd:schema xmlns:xsd="http://www.w3.org/2001/XMLSchema" xmlns:xs="http://www.w3.org/2001/XMLSchema" xmlns:p="http://schemas.microsoft.com/office/2006/metadata/properties" xmlns:ns2="2ea194d2-f4d9-4c98-8732-9a151d87f2dc" xmlns:ns3="bf83b915-ac01-4929-a343-df091c756047" targetNamespace="http://schemas.microsoft.com/office/2006/metadata/properties" ma:root="true" ma:fieldsID="ac3ccf25af2348a2ce38111656bd317b" ns2:_="" ns3:_="">
    <xsd:import namespace="2ea194d2-f4d9-4c98-8732-9a151d87f2dc"/>
    <xsd:import namespace="bf83b915-ac01-4929-a343-df091c756047"/>
    <xsd:element name="properties">
      <xsd:complexType>
        <xsd:sequence>
          <xsd:element name="documentManagement">
            <xsd:complexType>
              <xsd:all>
                <xsd:element ref="ns2:MigrationSourceUR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Image" minOccurs="0"/>
                <xsd:element ref="ns2:MediaServiceSearchProperties" minOccurs="0"/>
                <xsd:element ref="ns2:DirectorInform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a194d2-f4d9-4c98-8732-9a151d87f2dc" elementFormDefault="qualified">
    <xsd:import namespace="http://schemas.microsoft.com/office/2006/documentManagement/types"/>
    <xsd:import namespace="http://schemas.microsoft.com/office/infopath/2007/PartnerControls"/>
    <xsd:element name="MigrationSourceURL" ma:index="8" nillable="true" ma:displayName="MigrationSourceURL" ma:internalName="MigrationSourceURL">
      <xsd:simpleType>
        <xsd:restriction base="dms:Note">
          <xsd:maxLength value="255"/>
        </xsd:restriction>
      </xsd:simpleType>
    </xsd:element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1b67e76-6484-48c9-8542-0dee9df869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irectorInformation" ma:index="27" nillable="true" ma:displayName="Director Information" ma:format="Dropdown" ma:internalName="DirectorInformation">
      <xsd:simpleType>
        <xsd:restriction base="dms:Text">
          <xsd:maxLength value="255"/>
        </xsd:restriction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83b915-ac01-4929-a343-df091c75604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441cfd-9cda-417a-b3ba-047bac5f6568}" ma:internalName="TaxCatchAll" ma:showField="CatchAllData" ma:web="bf83b915-ac01-4929-a343-df091c7560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27DE09B-E210-45D6-86FA-275DA680F476}">
  <ds:schemaRefs>
    <ds:schemaRef ds:uri="2ea194d2-f4d9-4c98-8732-9a151d87f2dc"/>
    <ds:schemaRef ds:uri="34c7a17d-7991-4266-a9e5-0ffa355cb532"/>
    <ds:schemaRef ds:uri="bf83b915-ac01-4929-a343-df091c75604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98A2284-0C50-45B8-8518-8306E3A57214}">
  <ds:schemaRefs>
    <ds:schemaRef ds:uri="2ea194d2-f4d9-4c98-8732-9a151d87f2dc"/>
    <ds:schemaRef ds:uri="bf83b915-ac01-4929-a343-df091c75604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C3A5470-5273-4CCD-BDD1-185E1D40267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12</Slides>
  <Notes>8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Parrott</dc:creator>
  <cp:revision>34</cp:revision>
  <dcterms:created xsi:type="dcterms:W3CDTF">2022-05-04T13:01:26Z</dcterms:created>
  <dcterms:modified xsi:type="dcterms:W3CDTF">2024-07-18T01:54:11Z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0x010100B83008C781033A428F72BF4DC3AE5C58</vt:lpwstr>
  </property>
  <property fmtid="{D5CDD505-2E9C-101B-9397-08002B2CF9AE}" pid="3" name="MediaServiceImageTags">
    <vt:lpwstr/>
  </property>
</Properties>
</file>