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sldIdLst>
    <p:sldId id="282" r:id="rId5"/>
    <p:sldId id="281" r:id="rId6"/>
    <p:sldId id="257" r:id="rId7"/>
    <p:sldId id="269" r:id="rId8"/>
    <p:sldId id="279" r:id="rId9"/>
    <p:sldId id="271" r:id="rId10"/>
    <p:sldId id="278" r:id="rId11"/>
    <p:sldId id="273" r:id="rId12"/>
    <p:sldId id="275" r:id="rId13"/>
    <p:sldId id="272" r:id="rId14"/>
    <p:sldId id="277" r:id="rId15"/>
    <p:sldId id="258" r:id="rId16"/>
    <p:sldId id="280" r:id="rId17"/>
    <p:sldId id="259" r:id="rId18"/>
    <p:sldId id="262" r:id="rId19"/>
    <p:sldId id="264" r:id="rId20"/>
    <p:sldId id="263" r:id="rId21"/>
    <p:sldId id="265" r:id="rId22"/>
    <p:sldId id="266" r:id="rId23"/>
    <p:sldId id="267" r:id="rId24"/>
    <p:sldId id="268" r:id="rId25"/>
    <p:sldId id="261" r:id="rId26"/>
    <p:sldId id="276" r:id="rId27"/>
    <p:sldId id="270" r:id="rId28"/>
    <p:sldId id="26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563"/>
    <a:srgbClr val="DED9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32F8FF-681A-83D1-B4E7-A009E6317519}" v="14" dt="2024-07-18T01:46:50.424"/>
    <p1510:client id="{BC4C51BE-A383-D87E-B76C-F944C2847260}" v="16" dt="2024-07-18T01:20:01.4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Nyenhuis" userId="3f7f22e0-9eac-4084-8cbd-97e4d35a0d66" providerId="ADAL" clId="{F1B71337-9533-4DC5-B99B-A0BBFC9BAD94}"/>
    <pc:docChg chg="undo custSel addSld delSld modSld sldOrd">
      <pc:chgData name="Claire Nyenhuis" userId="3f7f22e0-9eac-4084-8cbd-97e4d35a0d66" providerId="ADAL" clId="{F1B71337-9533-4DC5-B99B-A0BBFC9BAD94}" dt="2024-06-14T20:08:40.989" v="4854" actId="20577"/>
      <pc:docMkLst>
        <pc:docMk/>
      </pc:docMkLst>
      <pc:sldChg chg="modSp mod modNotesTx">
        <pc:chgData name="Claire Nyenhuis" userId="3f7f22e0-9eac-4084-8cbd-97e4d35a0d66" providerId="ADAL" clId="{F1B71337-9533-4DC5-B99B-A0BBFC9BAD94}" dt="2024-06-07T17:27:42.969" v="2333"/>
        <pc:sldMkLst>
          <pc:docMk/>
          <pc:sldMk cId="1199068948" sldId="257"/>
        </pc:sldMkLst>
        <pc:spChg chg="mod">
          <ac:chgData name="Claire Nyenhuis" userId="3f7f22e0-9eac-4084-8cbd-97e4d35a0d66" providerId="ADAL" clId="{F1B71337-9533-4DC5-B99B-A0BBFC9BAD94}" dt="2024-06-07T15:53:19.062" v="42" actId="20577"/>
          <ac:spMkLst>
            <pc:docMk/>
            <pc:sldMk cId="1199068948" sldId="257"/>
            <ac:spMk id="4" creationId="{D70C4DC1-F64A-1743-B34D-E6065145F165}"/>
          </ac:spMkLst>
        </pc:spChg>
        <pc:spChg chg="mod">
          <ac:chgData name="Claire Nyenhuis" userId="3f7f22e0-9eac-4084-8cbd-97e4d35a0d66" providerId="ADAL" clId="{F1B71337-9533-4DC5-B99B-A0BBFC9BAD94}" dt="2024-06-07T15:53:54.308" v="85" actId="20577"/>
          <ac:spMkLst>
            <pc:docMk/>
            <pc:sldMk cId="1199068948" sldId="257"/>
            <ac:spMk id="8" creationId="{2934FC33-1599-F242-B7BD-2088616822C2}"/>
          </ac:spMkLst>
        </pc:spChg>
      </pc:sldChg>
      <pc:sldChg chg="modSp mod modNotesTx">
        <pc:chgData name="Claire Nyenhuis" userId="3f7f22e0-9eac-4084-8cbd-97e4d35a0d66" providerId="ADAL" clId="{F1B71337-9533-4DC5-B99B-A0BBFC9BAD94}" dt="2024-06-07T18:33:04.695" v="3650"/>
        <pc:sldMkLst>
          <pc:docMk/>
          <pc:sldMk cId="327137941" sldId="258"/>
        </pc:sldMkLst>
        <pc:spChg chg="mod">
          <ac:chgData name="Claire Nyenhuis" userId="3f7f22e0-9eac-4084-8cbd-97e4d35a0d66" providerId="ADAL" clId="{F1B71337-9533-4DC5-B99B-A0BBFC9BAD94}" dt="2024-06-07T15:59:45.872" v="170" actId="20577"/>
          <ac:spMkLst>
            <pc:docMk/>
            <pc:sldMk cId="327137941" sldId="258"/>
            <ac:spMk id="4" creationId="{D70C4DC1-F64A-1743-B34D-E6065145F165}"/>
          </ac:spMkLst>
        </pc:spChg>
        <pc:spChg chg="mod">
          <ac:chgData name="Claire Nyenhuis" userId="3f7f22e0-9eac-4084-8cbd-97e4d35a0d66" providerId="ADAL" clId="{F1B71337-9533-4DC5-B99B-A0BBFC9BAD94}" dt="2024-06-07T16:51:09.576" v="1542" actId="20577"/>
          <ac:spMkLst>
            <pc:docMk/>
            <pc:sldMk cId="327137941" sldId="258"/>
            <ac:spMk id="8" creationId="{2934FC33-1599-F242-B7BD-2088616822C2}"/>
          </ac:spMkLst>
        </pc:spChg>
      </pc:sldChg>
      <pc:sldChg chg="modSp mod">
        <pc:chgData name="Claire Nyenhuis" userId="3f7f22e0-9eac-4084-8cbd-97e4d35a0d66" providerId="ADAL" clId="{F1B71337-9533-4DC5-B99B-A0BBFC9BAD94}" dt="2024-06-07T18:09:02.670" v="3240" actId="20577"/>
        <pc:sldMkLst>
          <pc:docMk/>
          <pc:sldMk cId="2075923487" sldId="259"/>
        </pc:sldMkLst>
        <pc:spChg chg="mod">
          <ac:chgData name="Claire Nyenhuis" userId="3f7f22e0-9eac-4084-8cbd-97e4d35a0d66" providerId="ADAL" clId="{F1B71337-9533-4DC5-B99B-A0BBFC9BAD94}" dt="2024-06-07T16:44:30.062" v="1250" actId="20577"/>
          <ac:spMkLst>
            <pc:docMk/>
            <pc:sldMk cId="2075923487" sldId="259"/>
            <ac:spMk id="4" creationId="{D70C4DC1-F64A-1743-B34D-E6065145F165}"/>
          </ac:spMkLst>
        </pc:spChg>
        <pc:spChg chg="mod">
          <ac:chgData name="Claire Nyenhuis" userId="3f7f22e0-9eac-4084-8cbd-97e4d35a0d66" providerId="ADAL" clId="{F1B71337-9533-4DC5-B99B-A0BBFC9BAD94}" dt="2024-06-07T18:09:02.670" v="3240" actId="20577"/>
          <ac:spMkLst>
            <pc:docMk/>
            <pc:sldMk cId="2075923487" sldId="259"/>
            <ac:spMk id="8" creationId="{2934FC33-1599-F242-B7BD-2088616822C2}"/>
          </ac:spMkLst>
        </pc:spChg>
      </pc:sldChg>
      <pc:sldChg chg="modSp mod">
        <pc:chgData name="Claire Nyenhuis" userId="3f7f22e0-9eac-4084-8cbd-97e4d35a0d66" providerId="ADAL" clId="{F1B71337-9533-4DC5-B99B-A0BBFC9BAD94}" dt="2024-06-07T15:54:24.608" v="152" actId="20577"/>
        <pc:sldMkLst>
          <pc:docMk/>
          <pc:sldMk cId="2431108354" sldId="260"/>
        </pc:sldMkLst>
        <pc:spChg chg="mod">
          <ac:chgData name="Claire Nyenhuis" userId="3f7f22e0-9eac-4084-8cbd-97e4d35a0d66" providerId="ADAL" clId="{F1B71337-9533-4DC5-B99B-A0BBFC9BAD94}" dt="2024-06-07T15:54:24.608" v="152" actId="20577"/>
          <ac:spMkLst>
            <pc:docMk/>
            <pc:sldMk cId="2431108354" sldId="260"/>
            <ac:spMk id="8" creationId="{2934FC33-1599-F242-B7BD-2088616822C2}"/>
          </ac:spMkLst>
        </pc:spChg>
      </pc:sldChg>
      <pc:sldChg chg="addSp delSp modSp add mod">
        <pc:chgData name="Claire Nyenhuis" userId="3f7f22e0-9eac-4084-8cbd-97e4d35a0d66" providerId="ADAL" clId="{F1B71337-9533-4DC5-B99B-A0BBFC9BAD94}" dt="2024-06-14T19:17:37.705" v="4079"/>
        <pc:sldMkLst>
          <pc:docMk/>
          <pc:sldMk cId="2618853527" sldId="261"/>
        </pc:sldMkLst>
        <pc:spChg chg="add mod">
          <ac:chgData name="Claire Nyenhuis" userId="3f7f22e0-9eac-4084-8cbd-97e4d35a0d66" providerId="ADAL" clId="{F1B71337-9533-4DC5-B99B-A0BBFC9BAD94}" dt="2024-06-14T19:17:37.705" v="4079"/>
          <ac:spMkLst>
            <pc:docMk/>
            <pc:sldMk cId="2618853527" sldId="261"/>
            <ac:spMk id="3" creationId="{68483733-D5EB-3F6D-61B9-7D307559881F}"/>
          </ac:spMkLst>
        </pc:spChg>
        <pc:spChg chg="mod">
          <ac:chgData name="Claire Nyenhuis" userId="3f7f22e0-9eac-4084-8cbd-97e4d35a0d66" providerId="ADAL" clId="{F1B71337-9533-4DC5-B99B-A0BBFC9BAD94}" dt="2024-06-14T19:09:28.495" v="4004" actId="20577"/>
          <ac:spMkLst>
            <pc:docMk/>
            <pc:sldMk cId="2618853527" sldId="261"/>
            <ac:spMk id="4" creationId="{D70C4DC1-F64A-1743-B34D-E6065145F165}"/>
          </ac:spMkLst>
        </pc:spChg>
        <pc:spChg chg="del mod">
          <ac:chgData name="Claire Nyenhuis" userId="3f7f22e0-9eac-4084-8cbd-97e4d35a0d66" providerId="ADAL" clId="{F1B71337-9533-4DC5-B99B-A0BBFC9BAD94}" dt="2024-06-14T19:17:36.678" v="4078" actId="478"/>
          <ac:spMkLst>
            <pc:docMk/>
            <pc:sldMk cId="2618853527" sldId="261"/>
            <ac:spMk id="8" creationId="{2934FC33-1599-F242-B7BD-2088616822C2}"/>
          </ac:spMkLst>
        </pc:spChg>
        <pc:spChg chg="add del mod">
          <ac:chgData name="Claire Nyenhuis" userId="3f7f22e0-9eac-4084-8cbd-97e4d35a0d66" providerId="ADAL" clId="{F1B71337-9533-4DC5-B99B-A0BBFC9BAD94}" dt="2024-06-07T16:31:38.979" v="1008"/>
          <ac:spMkLst>
            <pc:docMk/>
            <pc:sldMk cId="2618853527" sldId="261"/>
            <ac:spMk id="15" creationId="{A429FE44-3A9C-C33F-F1DD-C8FAAF5C9272}"/>
          </ac:spMkLst>
        </pc:spChg>
        <pc:spChg chg="add mod">
          <ac:chgData name="Claire Nyenhuis" userId="3f7f22e0-9eac-4084-8cbd-97e4d35a0d66" providerId="ADAL" clId="{F1B71337-9533-4DC5-B99B-A0BBFC9BAD94}" dt="2024-06-07T16:37:24.814" v="1081" actId="1076"/>
          <ac:spMkLst>
            <pc:docMk/>
            <pc:sldMk cId="2618853527" sldId="261"/>
            <ac:spMk id="16" creationId="{F4D4B8B7-18E6-B2E8-A8BF-903F5D69B861}"/>
          </ac:spMkLst>
        </pc:spChg>
        <pc:spChg chg="add del mod">
          <ac:chgData name="Claire Nyenhuis" userId="3f7f22e0-9eac-4084-8cbd-97e4d35a0d66" providerId="ADAL" clId="{F1B71337-9533-4DC5-B99B-A0BBFC9BAD94}" dt="2024-06-07T16:33:33.511" v="1038"/>
          <ac:spMkLst>
            <pc:docMk/>
            <pc:sldMk cId="2618853527" sldId="261"/>
            <ac:spMk id="17" creationId="{0D1EC80C-0843-B506-79FB-689E72BBC7F5}"/>
          </ac:spMkLst>
        </pc:spChg>
        <pc:spChg chg="add mod">
          <ac:chgData name="Claire Nyenhuis" userId="3f7f22e0-9eac-4084-8cbd-97e4d35a0d66" providerId="ADAL" clId="{F1B71337-9533-4DC5-B99B-A0BBFC9BAD94}" dt="2024-06-07T16:39:50.339" v="1116" actId="1076"/>
          <ac:spMkLst>
            <pc:docMk/>
            <pc:sldMk cId="2618853527" sldId="261"/>
            <ac:spMk id="18" creationId="{2BB69333-7E2E-9670-43CF-E8CE25882241}"/>
          </ac:spMkLst>
        </pc:spChg>
        <pc:spChg chg="add mod">
          <ac:chgData name="Claire Nyenhuis" userId="3f7f22e0-9eac-4084-8cbd-97e4d35a0d66" providerId="ADAL" clId="{F1B71337-9533-4DC5-B99B-A0BBFC9BAD94}" dt="2024-06-07T16:39:39.552" v="1113" actId="1076"/>
          <ac:spMkLst>
            <pc:docMk/>
            <pc:sldMk cId="2618853527" sldId="261"/>
            <ac:spMk id="19" creationId="{DEC4E55A-9CAE-048A-F98A-F763C49EE0E7}"/>
          </ac:spMkLst>
        </pc:spChg>
        <pc:picChg chg="add mod">
          <ac:chgData name="Claire Nyenhuis" userId="3f7f22e0-9eac-4084-8cbd-97e4d35a0d66" providerId="ADAL" clId="{F1B71337-9533-4DC5-B99B-A0BBFC9BAD94}" dt="2024-06-07T16:35:04.849" v="1057" actId="1076"/>
          <ac:picMkLst>
            <pc:docMk/>
            <pc:sldMk cId="2618853527" sldId="261"/>
            <ac:picMk id="5" creationId="{60A1D63D-6453-4059-FFD6-F985D1FDD8B0}"/>
          </ac:picMkLst>
        </pc:picChg>
        <pc:picChg chg="add mod modCrop">
          <ac:chgData name="Claire Nyenhuis" userId="3f7f22e0-9eac-4084-8cbd-97e4d35a0d66" providerId="ADAL" clId="{F1B71337-9533-4DC5-B99B-A0BBFC9BAD94}" dt="2024-06-07T16:35:07.269" v="1058" actId="1076"/>
          <ac:picMkLst>
            <pc:docMk/>
            <pc:sldMk cId="2618853527" sldId="261"/>
            <ac:picMk id="7" creationId="{A7E9AD3D-6B15-A2A1-67F9-5E1C501E28A3}"/>
          </ac:picMkLst>
        </pc:picChg>
        <pc:picChg chg="add mod modCrop">
          <ac:chgData name="Claire Nyenhuis" userId="3f7f22e0-9eac-4084-8cbd-97e4d35a0d66" providerId="ADAL" clId="{F1B71337-9533-4DC5-B99B-A0BBFC9BAD94}" dt="2024-06-07T16:39:48.001" v="1115" actId="1076"/>
          <ac:picMkLst>
            <pc:docMk/>
            <pc:sldMk cId="2618853527" sldId="261"/>
            <ac:picMk id="10" creationId="{109FEB9E-4C7F-ABAA-2055-B0A8AFE58A5E}"/>
          </ac:picMkLst>
        </pc:picChg>
        <pc:picChg chg="add mod">
          <ac:chgData name="Claire Nyenhuis" userId="3f7f22e0-9eac-4084-8cbd-97e4d35a0d66" providerId="ADAL" clId="{F1B71337-9533-4DC5-B99B-A0BBFC9BAD94}" dt="2024-06-07T16:39:33.554" v="1111" actId="1076"/>
          <ac:picMkLst>
            <pc:docMk/>
            <pc:sldMk cId="2618853527" sldId="261"/>
            <ac:picMk id="12" creationId="{B2121DED-3F46-AFD4-1890-8742E5CE4301}"/>
          </ac:picMkLst>
        </pc:picChg>
        <pc:picChg chg="add mod">
          <ac:chgData name="Claire Nyenhuis" userId="3f7f22e0-9eac-4084-8cbd-97e4d35a0d66" providerId="ADAL" clId="{F1B71337-9533-4DC5-B99B-A0BBFC9BAD94}" dt="2024-06-07T16:39:35.542" v="1112" actId="1076"/>
          <ac:picMkLst>
            <pc:docMk/>
            <pc:sldMk cId="2618853527" sldId="261"/>
            <ac:picMk id="14" creationId="{136D0CE2-630E-C5F9-E4E7-F54BC5D5AD57}"/>
          </ac:picMkLst>
        </pc:picChg>
        <pc:picChg chg="add mod">
          <ac:chgData name="Claire Nyenhuis" userId="3f7f22e0-9eac-4084-8cbd-97e4d35a0d66" providerId="ADAL" clId="{F1B71337-9533-4DC5-B99B-A0BBFC9BAD94}" dt="2024-06-07T16:37:41.752" v="1087" actId="207"/>
          <ac:picMkLst>
            <pc:docMk/>
            <pc:sldMk cId="2618853527" sldId="261"/>
            <ac:picMk id="21" creationId="{52E7E7B8-900F-4C1D-C3AF-66C916FBBB27}"/>
          </ac:picMkLst>
        </pc:picChg>
        <pc:picChg chg="add mod">
          <ac:chgData name="Claire Nyenhuis" userId="3f7f22e0-9eac-4084-8cbd-97e4d35a0d66" providerId="ADAL" clId="{F1B71337-9533-4DC5-B99B-A0BBFC9BAD94}" dt="2024-06-07T16:38:19.271" v="1098" actId="1076"/>
          <ac:picMkLst>
            <pc:docMk/>
            <pc:sldMk cId="2618853527" sldId="261"/>
            <ac:picMk id="23" creationId="{21088BF6-6749-F5E4-9941-DE6298E7F019}"/>
          </ac:picMkLst>
        </pc:picChg>
        <pc:picChg chg="add mod">
          <ac:chgData name="Claire Nyenhuis" userId="3f7f22e0-9eac-4084-8cbd-97e4d35a0d66" providerId="ADAL" clId="{F1B71337-9533-4DC5-B99B-A0BBFC9BAD94}" dt="2024-06-07T16:38:19.271" v="1098" actId="1076"/>
          <ac:picMkLst>
            <pc:docMk/>
            <pc:sldMk cId="2618853527" sldId="261"/>
            <ac:picMk id="25" creationId="{152600A7-190A-C50A-F70C-BD57116BC1E2}"/>
          </ac:picMkLst>
        </pc:picChg>
        <pc:picChg chg="add mod">
          <ac:chgData name="Claire Nyenhuis" userId="3f7f22e0-9eac-4084-8cbd-97e4d35a0d66" providerId="ADAL" clId="{F1B71337-9533-4DC5-B99B-A0BBFC9BAD94}" dt="2024-06-07T16:39:52.683" v="1117" actId="1076"/>
          <ac:picMkLst>
            <pc:docMk/>
            <pc:sldMk cId="2618853527" sldId="261"/>
            <ac:picMk id="27" creationId="{3B55EBF6-EA7C-18BF-1092-4FCD8B05BCE8}"/>
          </ac:picMkLst>
        </pc:picChg>
        <pc:picChg chg="add mod">
          <ac:chgData name="Claire Nyenhuis" userId="3f7f22e0-9eac-4084-8cbd-97e4d35a0d66" providerId="ADAL" clId="{F1B71337-9533-4DC5-B99B-A0BBFC9BAD94}" dt="2024-06-07T16:39:42.322" v="1114" actId="1076"/>
          <ac:picMkLst>
            <pc:docMk/>
            <pc:sldMk cId="2618853527" sldId="261"/>
            <ac:picMk id="29" creationId="{57B35422-9FF9-C1C3-3B65-FD136488D8F7}"/>
          </ac:picMkLst>
        </pc:picChg>
      </pc:sldChg>
      <pc:sldChg chg="addSp delSp modSp add mod ord">
        <pc:chgData name="Claire Nyenhuis" userId="3f7f22e0-9eac-4084-8cbd-97e4d35a0d66" providerId="ADAL" clId="{F1B71337-9533-4DC5-B99B-A0BBFC9BAD94}" dt="2024-06-14T18:42:32.796" v="3729" actId="20577"/>
        <pc:sldMkLst>
          <pc:docMk/>
          <pc:sldMk cId="3818901452" sldId="262"/>
        </pc:sldMkLst>
        <pc:spChg chg="mod">
          <ac:chgData name="Claire Nyenhuis" userId="3f7f22e0-9eac-4084-8cbd-97e4d35a0d66" providerId="ADAL" clId="{F1B71337-9533-4DC5-B99B-A0BBFC9BAD94}" dt="2024-06-07T16:45:18.022" v="1279" actId="20577"/>
          <ac:spMkLst>
            <pc:docMk/>
            <pc:sldMk cId="3818901452" sldId="262"/>
            <ac:spMk id="4" creationId="{D70C4DC1-F64A-1743-B34D-E6065145F165}"/>
          </ac:spMkLst>
        </pc:spChg>
        <pc:spChg chg="add del">
          <ac:chgData name="Claire Nyenhuis" userId="3f7f22e0-9eac-4084-8cbd-97e4d35a0d66" providerId="ADAL" clId="{F1B71337-9533-4DC5-B99B-A0BBFC9BAD94}" dt="2024-06-07T16:55:18.508" v="1864" actId="22"/>
          <ac:spMkLst>
            <pc:docMk/>
            <pc:sldMk cId="3818901452" sldId="262"/>
            <ac:spMk id="7" creationId="{BAA0D0D2-661B-F946-C9AD-ACCE53920C6A}"/>
          </ac:spMkLst>
        </pc:spChg>
        <pc:spChg chg="mod">
          <ac:chgData name="Claire Nyenhuis" userId="3f7f22e0-9eac-4084-8cbd-97e4d35a0d66" providerId="ADAL" clId="{F1B71337-9533-4DC5-B99B-A0BBFC9BAD94}" dt="2024-06-14T18:42:32.796" v="3729" actId="20577"/>
          <ac:spMkLst>
            <pc:docMk/>
            <pc:sldMk cId="3818901452" sldId="262"/>
            <ac:spMk id="8" creationId="{2934FC33-1599-F242-B7BD-2088616822C2}"/>
          </ac:spMkLst>
        </pc:spChg>
        <pc:picChg chg="add del mod modCrop">
          <ac:chgData name="Claire Nyenhuis" userId="3f7f22e0-9eac-4084-8cbd-97e4d35a0d66" providerId="ADAL" clId="{F1B71337-9533-4DC5-B99B-A0BBFC9BAD94}" dt="2024-06-07T16:57:18.689" v="1877" actId="478"/>
          <ac:picMkLst>
            <pc:docMk/>
            <pc:sldMk cId="3818901452" sldId="262"/>
            <ac:picMk id="5" creationId="{EF6C44AD-4927-4DF0-091C-CBEEA17F0076}"/>
          </ac:picMkLst>
        </pc:picChg>
        <pc:picChg chg="add mod modCrop">
          <ac:chgData name="Claire Nyenhuis" userId="3f7f22e0-9eac-4084-8cbd-97e4d35a0d66" providerId="ADAL" clId="{F1B71337-9533-4DC5-B99B-A0BBFC9BAD94}" dt="2024-06-07T16:58:26.333" v="1893" actId="732"/>
          <ac:picMkLst>
            <pc:docMk/>
            <pc:sldMk cId="3818901452" sldId="262"/>
            <ac:picMk id="10" creationId="{2131F1DC-D306-7959-E3CE-4B0645B6F7F1}"/>
          </ac:picMkLst>
        </pc:picChg>
        <pc:picChg chg="add mod modCrop">
          <ac:chgData name="Claire Nyenhuis" userId="3f7f22e0-9eac-4084-8cbd-97e4d35a0d66" providerId="ADAL" clId="{F1B71337-9533-4DC5-B99B-A0BBFC9BAD94}" dt="2024-06-07T16:58:14.313" v="1890" actId="732"/>
          <ac:picMkLst>
            <pc:docMk/>
            <pc:sldMk cId="3818901452" sldId="262"/>
            <ac:picMk id="12" creationId="{19CCBC23-38A3-9BD4-C6CF-1F7BE31FB515}"/>
          </ac:picMkLst>
        </pc:picChg>
      </pc:sldChg>
      <pc:sldChg chg="addSp delSp modSp add mod">
        <pc:chgData name="Claire Nyenhuis" userId="3f7f22e0-9eac-4084-8cbd-97e4d35a0d66" providerId="ADAL" clId="{F1B71337-9533-4DC5-B99B-A0BBFC9BAD94}" dt="2024-06-07T18:07:32.728" v="3218" actId="113"/>
        <pc:sldMkLst>
          <pc:docMk/>
          <pc:sldMk cId="1732437812" sldId="263"/>
        </pc:sldMkLst>
        <pc:spChg chg="mod">
          <ac:chgData name="Claire Nyenhuis" userId="3f7f22e0-9eac-4084-8cbd-97e4d35a0d66" providerId="ADAL" clId="{F1B71337-9533-4DC5-B99B-A0BBFC9BAD94}" dt="2024-06-07T17:09:44.162" v="2199" actId="20577"/>
          <ac:spMkLst>
            <pc:docMk/>
            <pc:sldMk cId="1732437812" sldId="263"/>
            <ac:spMk id="4" creationId="{D70C4DC1-F64A-1743-B34D-E6065145F165}"/>
          </ac:spMkLst>
        </pc:spChg>
        <pc:spChg chg="mod">
          <ac:chgData name="Claire Nyenhuis" userId="3f7f22e0-9eac-4084-8cbd-97e4d35a0d66" providerId="ADAL" clId="{F1B71337-9533-4DC5-B99B-A0BBFC9BAD94}" dt="2024-06-07T18:07:32.728" v="3218" actId="113"/>
          <ac:spMkLst>
            <pc:docMk/>
            <pc:sldMk cId="1732437812" sldId="263"/>
            <ac:spMk id="8" creationId="{2934FC33-1599-F242-B7BD-2088616822C2}"/>
          </ac:spMkLst>
        </pc:spChg>
        <pc:picChg chg="add mod modCrop">
          <ac:chgData name="Claire Nyenhuis" userId="3f7f22e0-9eac-4084-8cbd-97e4d35a0d66" providerId="ADAL" clId="{F1B71337-9533-4DC5-B99B-A0BBFC9BAD94}" dt="2024-06-07T18:06:48.728" v="3172" actId="732"/>
          <ac:picMkLst>
            <pc:docMk/>
            <pc:sldMk cId="1732437812" sldId="263"/>
            <ac:picMk id="5" creationId="{E208E10B-6EEB-1978-6182-75B5DC2E5FE9}"/>
          </ac:picMkLst>
        </pc:picChg>
        <pc:picChg chg="del">
          <ac:chgData name="Claire Nyenhuis" userId="3f7f22e0-9eac-4084-8cbd-97e4d35a0d66" providerId="ADAL" clId="{F1B71337-9533-4DC5-B99B-A0BBFC9BAD94}" dt="2024-06-07T17:13:34.852" v="2201" actId="478"/>
          <ac:picMkLst>
            <pc:docMk/>
            <pc:sldMk cId="1732437812" sldId="263"/>
            <ac:picMk id="10" creationId="{2131F1DC-D306-7959-E3CE-4B0645B6F7F1}"/>
          </ac:picMkLst>
        </pc:picChg>
        <pc:picChg chg="del">
          <ac:chgData name="Claire Nyenhuis" userId="3f7f22e0-9eac-4084-8cbd-97e4d35a0d66" providerId="ADAL" clId="{F1B71337-9533-4DC5-B99B-A0BBFC9BAD94}" dt="2024-06-07T17:13:33.397" v="2200" actId="478"/>
          <ac:picMkLst>
            <pc:docMk/>
            <pc:sldMk cId="1732437812" sldId="263"/>
            <ac:picMk id="12" creationId="{19CCBC23-38A3-9BD4-C6CF-1F7BE31FB515}"/>
          </ac:picMkLst>
        </pc:picChg>
      </pc:sldChg>
      <pc:sldChg chg="addSp modSp add mod ord">
        <pc:chgData name="Claire Nyenhuis" userId="3f7f22e0-9eac-4084-8cbd-97e4d35a0d66" providerId="ADAL" clId="{F1B71337-9533-4DC5-B99B-A0BBFC9BAD94}" dt="2024-06-07T17:59:51.055" v="2874"/>
        <pc:sldMkLst>
          <pc:docMk/>
          <pc:sldMk cId="2191688064" sldId="264"/>
        </pc:sldMkLst>
        <pc:spChg chg="mod">
          <ac:chgData name="Claire Nyenhuis" userId="3f7f22e0-9eac-4084-8cbd-97e4d35a0d66" providerId="ADAL" clId="{F1B71337-9533-4DC5-B99B-A0BBFC9BAD94}" dt="2024-06-07T17:59:37.846" v="2872" actId="14100"/>
          <ac:spMkLst>
            <pc:docMk/>
            <pc:sldMk cId="2191688064" sldId="264"/>
            <ac:spMk id="8" creationId="{2934FC33-1599-F242-B7BD-2088616822C2}"/>
          </ac:spMkLst>
        </pc:spChg>
        <pc:picChg chg="add mod modCrop">
          <ac:chgData name="Claire Nyenhuis" userId="3f7f22e0-9eac-4084-8cbd-97e4d35a0d66" providerId="ADAL" clId="{F1B71337-9533-4DC5-B99B-A0BBFC9BAD94}" dt="2024-06-07T17:59:32.819" v="2871" actId="1076"/>
          <ac:picMkLst>
            <pc:docMk/>
            <pc:sldMk cId="2191688064" sldId="264"/>
            <ac:picMk id="5" creationId="{1070EC16-5F8C-125B-966A-064FEBD83598}"/>
          </ac:picMkLst>
        </pc:picChg>
      </pc:sldChg>
      <pc:sldChg chg="addSp delSp modSp add mod">
        <pc:chgData name="Claire Nyenhuis" userId="3f7f22e0-9eac-4084-8cbd-97e4d35a0d66" providerId="ADAL" clId="{F1B71337-9533-4DC5-B99B-A0BBFC9BAD94}" dt="2024-06-07T18:26:38.426" v="3436" actId="1076"/>
        <pc:sldMkLst>
          <pc:docMk/>
          <pc:sldMk cId="3431450945" sldId="265"/>
        </pc:sldMkLst>
        <pc:spChg chg="mod">
          <ac:chgData name="Claire Nyenhuis" userId="3f7f22e0-9eac-4084-8cbd-97e4d35a0d66" providerId="ADAL" clId="{F1B71337-9533-4DC5-B99B-A0BBFC9BAD94}" dt="2024-06-07T18:11:27.971" v="3263" actId="20577"/>
          <ac:spMkLst>
            <pc:docMk/>
            <pc:sldMk cId="3431450945" sldId="265"/>
            <ac:spMk id="4" creationId="{D70C4DC1-F64A-1743-B34D-E6065145F165}"/>
          </ac:spMkLst>
        </pc:spChg>
        <pc:spChg chg="mod">
          <ac:chgData name="Claire Nyenhuis" userId="3f7f22e0-9eac-4084-8cbd-97e4d35a0d66" providerId="ADAL" clId="{F1B71337-9533-4DC5-B99B-A0BBFC9BAD94}" dt="2024-06-07T18:23:55.036" v="3433" actId="255"/>
          <ac:spMkLst>
            <pc:docMk/>
            <pc:sldMk cId="3431450945" sldId="265"/>
            <ac:spMk id="8" creationId="{2934FC33-1599-F242-B7BD-2088616822C2}"/>
          </ac:spMkLst>
        </pc:spChg>
        <pc:picChg chg="del">
          <ac:chgData name="Claire Nyenhuis" userId="3f7f22e0-9eac-4084-8cbd-97e4d35a0d66" providerId="ADAL" clId="{F1B71337-9533-4DC5-B99B-A0BBFC9BAD94}" dt="2024-06-07T18:11:30.029" v="3264" actId="478"/>
          <ac:picMkLst>
            <pc:docMk/>
            <pc:sldMk cId="3431450945" sldId="265"/>
            <ac:picMk id="5" creationId="{E208E10B-6EEB-1978-6182-75B5DC2E5FE9}"/>
          </ac:picMkLst>
        </pc:picChg>
        <pc:picChg chg="add del mod">
          <ac:chgData name="Claire Nyenhuis" userId="3f7f22e0-9eac-4084-8cbd-97e4d35a0d66" providerId="ADAL" clId="{F1B71337-9533-4DC5-B99B-A0BBFC9BAD94}" dt="2024-06-07T18:26:34.404" v="3434" actId="478"/>
          <ac:picMkLst>
            <pc:docMk/>
            <pc:sldMk cId="3431450945" sldId="265"/>
            <ac:picMk id="6" creationId="{2D1142F4-358E-F89C-1A0F-9965EF9E445E}"/>
          </ac:picMkLst>
        </pc:picChg>
        <pc:picChg chg="add mod">
          <ac:chgData name="Claire Nyenhuis" userId="3f7f22e0-9eac-4084-8cbd-97e4d35a0d66" providerId="ADAL" clId="{F1B71337-9533-4DC5-B99B-A0BBFC9BAD94}" dt="2024-06-07T18:26:38.426" v="3436" actId="1076"/>
          <ac:picMkLst>
            <pc:docMk/>
            <pc:sldMk cId="3431450945" sldId="265"/>
            <ac:picMk id="9" creationId="{8FBC1BFB-D03E-8935-1AE1-420883F34EA1}"/>
          </ac:picMkLst>
        </pc:picChg>
      </pc:sldChg>
      <pc:sldChg chg="addSp delSp modSp add mod ord">
        <pc:chgData name="Claire Nyenhuis" userId="3f7f22e0-9eac-4084-8cbd-97e4d35a0d66" providerId="ADAL" clId="{F1B71337-9533-4DC5-B99B-A0BBFC9BAD94}" dt="2024-06-07T18:22:22.002" v="3423" actId="207"/>
        <pc:sldMkLst>
          <pc:docMk/>
          <pc:sldMk cId="2947806668" sldId="266"/>
        </pc:sldMkLst>
        <pc:spChg chg="mod">
          <ac:chgData name="Claire Nyenhuis" userId="3f7f22e0-9eac-4084-8cbd-97e4d35a0d66" providerId="ADAL" clId="{F1B71337-9533-4DC5-B99B-A0BBFC9BAD94}" dt="2024-06-07T18:12:08.452" v="3279" actId="20577"/>
          <ac:spMkLst>
            <pc:docMk/>
            <pc:sldMk cId="2947806668" sldId="266"/>
            <ac:spMk id="4" creationId="{D70C4DC1-F64A-1743-B34D-E6065145F165}"/>
          </ac:spMkLst>
        </pc:spChg>
        <pc:spChg chg="del">
          <ac:chgData name="Claire Nyenhuis" userId="3f7f22e0-9eac-4084-8cbd-97e4d35a0d66" providerId="ADAL" clId="{F1B71337-9533-4DC5-B99B-A0BBFC9BAD94}" dt="2024-06-07T18:14:00.588" v="3295" actId="478"/>
          <ac:spMkLst>
            <pc:docMk/>
            <pc:sldMk cId="2947806668" sldId="266"/>
            <ac:spMk id="8" creationId="{2934FC33-1599-F242-B7BD-2088616822C2}"/>
          </ac:spMkLst>
        </pc:spChg>
        <pc:graphicFrameChg chg="add mod modGraphic">
          <ac:chgData name="Claire Nyenhuis" userId="3f7f22e0-9eac-4084-8cbd-97e4d35a0d66" providerId="ADAL" clId="{F1B71337-9533-4DC5-B99B-A0BBFC9BAD94}" dt="2024-06-07T18:18:25.106" v="3385"/>
          <ac:graphicFrameMkLst>
            <pc:docMk/>
            <pc:sldMk cId="2947806668" sldId="266"/>
            <ac:graphicFrameMk id="3" creationId="{047F0B54-E701-3ADF-C258-9CDC601D40F5}"/>
          </ac:graphicFrameMkLst>
        </pc:graphicFrameChg>
        <pc:picChg chg="add del mod">
          <ac:chgData name="Claire Nyenhuis" userId="3f7f22e0-9eac-4084-8cbd-97e4d35a0d66" providerId="ADAL" clId="{F1B71337-9533-4DC5-B99B-A0BBFC9BAD94}" dt="2024-06-07T18:22:13.602" v="3419" actId="478"/>
          <ac:picMkLst>
            <pc:docMk/>
            <pc:sldMk cId="2947806668" sldId="266"/>
            <ac:picMk id="6" creationId="{C856E804-1500-B3EA-2F03-D4B7F0402BF9}"/>
          </ac:picMkLst>
        </pc:picChg>
        <pc:picChg chg="add mod">
          <ac:chgData name="Claire Nyenhuis" userId="3f7f22e0-9eac-4084-8cbd-97e4d35a0d66" providerId="ADAL" clId="{F1B71337-9533-4DC5-B99B-A0BBFC9BAD94}" dt="2024-06-07T18:22:22.002" v="3423" actId="207"/>
          <ac:picMkLst>
            <pc:docMk/>
            <pc:sldMk cId="2947806668" sldId="266"/>
            <ac:picMk id="9" creationId="{6D5371D5-A34E-A1D6-B668-10CADD6F2815}"/>
          </ac:picMkLst>
        </pc:picChg>
      </pc:sldChg>
      <pc:sldChg chg="addSp delSp modSp add mod">
        <pc:chgData name="Claire Nyenhuis" userId="3f7f22e0-9eac-4084-8cbd-97e4d35a0d66" providerId="ADAL" clId="{F1B71337-9533-4DC5-B99B-A0BBFC9BAD94}" dt="2024-06-07T18:22:31.648" v="3425" actId="1076"/>
        <pc:sldMkLst>
          <pc:docMk/>
          <pc:sldMk cId="2074798406" sldId="267"/>
        </pc:sldMkLst>
        <pc:spChg chg="mod">
          <ac:chgData name="Claire Nyenhuis" userId="3f7f22e0-9eac-4084-8cbd-97e4d35a0d66" providerId="ADAL" clId="{F1B71337-9533-4DC5-B99B-A0BBFC9BAD94}" dt="2024-06-07T18:17:41.067" v="3376" actId="20577"/>
          <ac:spMkLst>
            <pc:docMk/>
            <pc:sldMk cId="2074798406" sldId="267"/>
            <ac:spMk id="4" creationId="{D70C4DC1-F64A-1743-B34D-E6065145F165}"/>
          </ac:spMkLst>
        </pc:spChg>
        <pc:spChg chg="del mod">
          <ac:chgData name="Claire Nyenhuis" userId="3f7f22e0-9eac-4084-8cbd-97e4d35a0d66" providerId="ADAL" clId="{F1B71337-9533-4DC5-B99B-A0BBFC9BAD94}" dt="2024-06-07T18:18:20.118" v="3384"/>
          <ac:spMkLst>
            <pc:docMk/>
            <pc:sldMk cId="2074798406" sldId="267"/>
            <ac:spMk id="8" creationId="{2934FC33-1599-F242-B7BD-2088616822C2}"/>
          </ac:spMkLst>
        </pc:spChg>
        <pc:graphicFrameChg chg="add mod modGraphic">
          <ac:chgData name="Claire Nyenhuis" userId="3f7f22e0-9eac-4084-8cbd-97e4d35a0d66" providerId="ADAL" clId="{F1B71337-9533-4DC5-B99B-A0BBFC9BAD94}" dt="2024-06-07T18:20:54.477" v="3409" actId="14100"/>
          <ac:graphicFrameMkLst>
            <pc:docMk/>
            <pc:sldMk cId="2074798406" sldId="267"/>
            <ac:graphicFrameMk id="3" creationId="{7CCCC9B2-BD6C-BB2A-ACEF-63122112F40A}"/>
          </ac:graphicFrameMkLst>
        </pc:graphicFrameChg>
        <pc:picChg chg="add mod">
          <ac:chgData name="Claire Nyenhuis" userId="3f7f22e0-9eac-4084-8cbd-97e4d35a0d66" providerId="ADAL" clId="{F1B71337-9533-4DC5-B99B-A0BBFC9BAD94}" dt="2024-06-07T18:22:31.648" v="3425" actId="1076"/>
          <ac:picMkLst>
            <pc:docMk/>
            <pc:sldMk cId="2074798406" sldId="267"/>
            <ac:picMk id="5" creationId="{81037504-715B-3F95-C828-73BD5BECB8CD}"/>
          </ac:picMkLst>
        </pc:picChg>
      </pc:sldChg>
      <pc:sldChg chg="addSp delSp modSp add mod ord">
        <pc:chgData name="Claire Nyenhuis" userId="3f7f22e0-9eac-4084-8cbd-97e4d35a0d66" providerId="ADAL" clId="{F1B71337-9533-4DC5-B99B-A0BBFC9BAD94}" dt="2024-06-07T18:31:41.710" v="3625" actId="20577"/>
        <pc:sldMkLst>
          <pc:docMk/>
          <pc:sldMk cId="3745484417" sldId="268"/>
        </pc:sldMkLst>
        <pc:spChg chg="mod">
          <ac:chgData name="Claire Nyenhuis" userId="3f7f22e0-9eac-4084-8cbd-97e4d35a0d66" providerId="ADAL" clId="{F1B71337-9533-4DC5-B99B-A0BBFC9BAD94}" dt="2024-06-07T18:27:46.482" v="3454" actId="20577"/>
          <ac:spMkLst>
            <pc:docMk/>
            <pc:sldMk cId="3745484417" sldId="268"/>
            <ac:spMk id="4" creationId="{D70C4DC1-F64A-1743-B34D-E6065145F165}"/>
          </ac:spMkLst>
        </pc:spChg>
        <pc:spChg chg="mod">
          <ac:chgData name="Claire Nyenhuis" userId="3f7f22e0-9eac-4084-8cbd-97e4d35a0d66" providerId="ADAL" clId="{F1B71337-9533-4DC5-B99B-A0BBFC9BAD94}" dt="2024-06-07T18:31:41.710" v="3625" actId="20577"/>
          <ac:spMkLst>
            <pc:docMk/>
            <pc:sldMk cId="3745484417" sldId="268"/>
            <ac:spMk id="8" creationId="{2934FC33-1599-F242-B7BD-2088616822C2}"/>
          </ac:spMkLst>
        </pc:spChg>
        <pc:picChg chg="add mod">
          <ac:chgData name="Claire Nyenhuis" userId="3f7f22e0-9eac-4084-8cbd-97e4d35a0d66" providerId="ADAL" clId="{F1B71337-9533-4DC5-B99B-A0BBFC9BAD94}" dt="2024-06-07T18:31:33.276" v="3603" actId="1076"/>
          <ac:picMkLst>
            <pc:docMk/>
            <pc:sldMk cId="3745484417" sldId="268"/>
            <ac:picMk id="5" creationId="{F2866A1C-BA06-4F35-D6CA-DAD8F632B4EA}"/>
          </ac:picMkLst>
        </pc:picChg>
        <pc:picChg chg="del">
          <ac:chgData name="Claire Nyenhuis" userId="3f7f22e0-9eac-4084-8cbd-97e4d35a0d66" providerId="ADAL" clId="{F1B71337-9533-4DC5-B99B-A0BBFC9BAD94}" dt="2024-06-07T18:27:48.348" v="3455" actId="478"/>
          <ac:picMkLst>
            <pc:docMk/>
            <pc:sldMk cId="3745484417" sldId="268"/>
            <ac:picMk id="9" creationId="{8FBC1BFB-D03E-8935-1AE1-420883F34EA1}"/>
          </ac:picMkLst>
        </pc:picChg>
      </pc:sldChg>
      <pc:sldChg chg="add del">
        <pc:chgData name="Claire Nyenhuis" userId="3f7f22e0-9eac-4084-8cbd-97e4d35a0d66" providerId="ADAL" clId="{F1B71337-9533-4DC5-B99B-A0BBFC9BAD94}" dt="2024-06-07T18:32:15.829" v="3627"/>
        <pc:sldMkLst>
          <pc:docMk/>
          <pc:sldMk cId="652929764" sldId="269"/>
        </pc:sldMkLst>
      </pc:sldChg>
      <pc:sldChg chg="addSp delSp modSp add mod ord modNotesTx">
        <pc:chgData name="Claire Nyenhuis" userId="3f7f22e0-9eac-4084-8cbd-97e4d35a0d66" providerId="ADAL" clId="{F1B71337-9533-4DC5-B99B-A0BBFC9BAD94}" dt="2024-06-14T19:05:43.401" v="3827" actId="6549"/>
        <pc:sldMkLst>
          <pc:docMk/>
          <pc:sldMk cId="1832136026" sldId="269"/>
        </pc:sldMkLst>
        <pc:spChg chg="mod">
          <ac:chgData name="Claire Nyenhuis" userId="3f7f22e0-9eac-4084-8cbd-97e4d35a0d66" providerId="ADAL" clId="{F1B71337-9533-4DC5-B99B-A0BBFC9BAD94}" dt="2024-06-07T18:32:30.075" v="3646" actId="20577"/>
          <ac:spMkLst>
            <pc:docMk/>
            <pc:sldMk cId="1832136026" sldId="269"/>
            <ac:spMk id="4" creationId="{D70C4DC1-F64A-1743-B34D-E6065145F165}"/>
          </ac:spMkLst>
        </pc:spChg>
        <pc:spChg chg="add del">
          <ac:chgData name="Claire Nyenhuis" userId="3f7f22e0-9eac-4084-8cbd-97e4d35a0d66" providerId="ADAL" clId="{F1B71337-9533-4DC5-B99B-A0BBFC9BAD94}" dt="2024-06-14T19:01:54.111" v="3731" actId="478"/>
          <ac:spMkLst>
            <pc:docMk/>
            <pc:sldMk cId="1832136026" sldId="269"/>
            <ac:spMk id="7" creationId="{686B649C-F3F1-E7E0-E698-E079F20D072B}"/>
          </ac:spMkLst>
        </pc:spChg>
        <pc:spChg chg="mod">
          <ac:chgData name="Claire Nyenhuis" userId="3f7f22e0-9eac-4084-8cbd-97e4d35a0d66" providerId="ADAL" clId="{F1B71337-9533-4DC5-B99B-A0BBFC9BAD94}" dt="2024-06-07T18:34:04.065" v="3668" actId="20577"/>
          <ac:spMkLst>
            <pc:docMk/>
            <pc:sldMk cId="1832136026" sldId="269"/>
            <ac:spMk id="8" creationId="{2934FC33-1599-F242-B7BD-2088616822C2}"/>
          </ac:spMkLst>
        </pc:spChg>
        <pc:spChg chg="add mod">
          <ac:chgData name="Claire Nyenhuis" userId="3f7f22e0-9eac-4084-8cbd-97e4d35a0d66" providerId="ADAL" clId="{F1B71337-9533-4DC5-B99B-A0BBFC9BAD94}" dt="2024-06-14T19:05:43.401" v="3827" actId="6549"/>
          <ac:spMkLst>
            <pc:docMk/>
            <pc:sldMk cId="1832136026" sldId="269"/>
            <ac:spMk id="9" creationId="{0D3CA3CF-1EFB-D3C9-AFD2-73ED82559114}"/>
          </ac:spMkLst>
        </pc:spChg>
      </pc:sldChg>
      <pc:sldChg chg="addSp delSp modSp add del mod">
        <pc:chgData name="Claire Nyenhuis" userId="3f7f22e0-9eac-4084-8cbd-97e4d35a0d66" providerId="ADAL" clId="{F1B71337-9533-4DC5-B99B-A0BBFC9BAD94}" dt="2024-06-14T20:08:40.989" v="4854" actId="20577"/>
        <pc:sldMkLst>
          <pc:docMk/>
          <pc:sldMk cId="2234882174" sldId="270"/>
        </pc:sldMkLst>
        <pc:spChg chg="mod">
          <ac:chgData name="Claire Nyenhuis" userId="3f7f22e0-9eac-4084-8cbd-97e4d35a0d66" providerId="ADAL" clId="{F1B71337-9533-4DC5-B99B-A0BBFC9BAD94}" dt="2024-06-14T20:08:04.993" v="4777" actId="20577"/>
          <ac:spMkLst>
            <pc:docMk/>
            <pc:sldMk cId="2234882174" sldId="270"/>
            <ac:spMk id="4" creationId="{D70C4DC1-F64A-1743-B34D-E6065145F165}"/>
          </ac:spMkLst>
        </pc:spChg>
        <pc:spChg chg="add mod">
          <ac:chgData name="Claire Nyenhuis" userId="3f7f22e0-9eac-4084-8cbd-97e4d35a0d66" providerId="ADAL" clId="{F1B71337-9533-4DC5-B99B-A0BBFC9BAD94}" dt="2024-06-14T20:08:40.989" v="4854" actId="20577"/>
          <ac:spMkLst>
            <pc:docMk/>
            <pc:sldMk cId="2234882174" sldId="270"/>
            <ac:spMk id="6" creationId="{27CA2239-BDD4-36AE-C952-1D1884A09CC8}"/>
          </ac:spMkLst>
        </pc:spChg>
        <pc:spChg chg="del mod">
          <ac:chgData name="Claire Nyenhuis" userId="3f7f22e0-9eac-4084-8cbd-97e4d35a0d66" providerId="ADAL" clId="{F1B71337-9533-4DC5-B99B-A0BBFC9BAD94}" dt="2024-06-07T18:34:01.475" v="3667"/>
          <ac:spMkLst>
            <pc:docMk/>
            <pc:sldMk cId="2234882174" sldId="270"/>
            <ac:spMk id="8" creationId="{2934FC33-1599-F242-B7BD-2088616822C2}"/>
          </ac:spMkLst>
        </pc:spChg>
      </pc:sldChg>
      <pc:sldChg chg="addSp delSp modSp add mod">
        <pc:chgData name="Claire Nyenhuis" userId="3f7f22e0-9eac-4084-8cbd-97e4d35a0d66" providerId="ADAL" clId="{F1B71337-9533-4DC5-B99B-A0BBFC9BAD94}" dt="2024-06-14T20:04:12.406" v="4643" actId="1076"/>
        <pc:sldMkLst>
          <pc:docMk/>
          <pc:sldMk cId="2597423088" sldId="271"/>
        </pc:sldMkLst>
        <pc:spChg chg="add del mod">
          <ac:chgData name="Claire Nyenhuis" userId="3f7f22e0-9eac-4084-8cbd-97e4d35a0d66" providerId="ADAL" clId="{F1B71337-9533-4DC5-B99B-A0BBFC9BAD94}" dt="2024-06-14T19:27:04.036" v="4334" actId="478"/>
          <ac:spMkLst>
            <pc:docMk/>
            <pc:sldMk cId="2597423088" sldId="271"/>
            <ac:spMk id="3" creationId="{456B1B0D-9FAA-7D1F-A49F-E1DEE876FB1D}"/>
          </ac:spMkLst>
        </pc:spChg>
        <pc:spChg chg="mod">
          <ac:chgData name="Claire Nyenhuis" userId="3f7f22e0-9eac-4084-8cbd-97e4d35a0d66" providerId="ADAL" clId="{F1B71337-9533-4DC5-B99B-A0BBFC9BAD94}" dt="2024-06-14T20:02:32.022" v="4635" actId="20577"/>
          <ac:spMkLst>
            <pc:docMk/>
            <pc:sldMk cId="2597423088" sldId="271"/>
            <ac:spMk id="4" creationId="{D70C4DC1-F64A-1743-B34D-E6065145F165}"/>
          </ac:spMkLst>
        </pc:spChg>
        <pc:spChg chg="del mod">
          <ac:chgData name="Claire Nyenhuis" userId="3f7f22e0-9eac-4084-8cbd-97e4d35a0d66" providerId="ADAL" clId="{F1B71337-9533-4DC5-B99B-A0BBFC9BAD94}" dt="2024-06-14T20:02:38.537" v="4637" actId="478"/>
          <ac:spMkLst>
            <pc:docMk/>
            <pc:sldMk cId="2597423088" sldId="271"/>
            <ac:spMk id="8" creationId="{2934FC33-1599-F242-B7BD-2088616822C2}"/>
          </ac:spMkLst>
        </pc:spChg>
        <pc:picChg chg="add del mod">
          <ac:chgData name="Claire Nyenhuis" userId="3f7f22e0-9eac-4084-8cbd-97e4d35a0d66" providerId="ADAL" clId="{F1B71337-9533-4DC5-B99B-A0BBFC9BAD94}" dt="2024-06-14T20:02:36.521" v="4636" actId="478"/>
          <ac:picMkLst>
            <pc:docMk/>
            <pc:sldMk cId="2597423088" sldId="271"/>
            <ac:picMk id="6" creationId="{9F866B06-9982-AD09-15C1-C04E2708DB25}"/>
          </ac:picMkLst>
        </pc:picChg>
        <pc:picChg chg="del">
          <ac:chgData name="Claire Nyenhuis" userId="3f7f22e0-9eac-4084-8cbd-97e4d35a0d66" providerId="ADAL" clId="{F1B71337-9533-4DC5-B99B-A0BBFC9BAD94}" dt="2024-06-14T19:06:20.223" v="3852" actId="478"/>
          <ac:picMkLst>
            <pc:docMk/>
            <pc:sldMk cId="2597423088" sldId="271"/>
            <ac:picMk id="9" creationId="{8FBC1BFB-D03E-8935-1AE1-420883F34EA1}"/>
          </ac:picMkLst>
        </pc:picChg>
        <pc:picChg chg="add mod">
          <ac:chgData name="Claire Nyenhuis" userId="3f7f22e0-9eac-4084-8cbd-97e4d35a0d66" providerId="ADAL" clId="{F1B71337-9533-4DC5-B99B-A0BBFC9BAD94}" dt="2024-06-14T20:04:12.406" v="4643" actId="1076"/>
          <ac:picMkLst>
            <pc:docMk/>
            <pc:sldMk cId="2597423088" sldId="271"/>
            <ac:picMk id="10" creationId="{9A771296-8D3B-5D18-2261-3A874CBCFD4D}"/>
          </ac:picMkLst>
        </pc:picChg>
      </pc:sldChg>
      <pc:sldChg chg="addSp delSp modSp add mod ord">
        <pc:chgData name="Claire Nyenhuis" userId="3f7f22e0-9eac-4084-8cbd-97e4d35a0d66" providerId="ADAL" clId="{F1B71337-9533-4DC5-B99B-A0BBFC9BAD94}" dt="2024-06-14T19:21:53.604" v="4083"/>
        <pc:sldMkLst>
          <pc:docMk/>
          <pc:sldMk cId="2282257030" sldId="272"/>
        </pc:sldMkLst>
        <pc:spChg chg="mod">
          <ac:chgData name="Claire Nyenhuis" userId="3f7f22e0-9eac-4084-8cbd-97e4d35a0d66" providerId="ADAL" clId="{F1B71337-9533-4DC5-B99B-A0BBFC9BAD94}" dt="2024-06-14T19:09:21.345" v="3998" actId="20577"/>
          <ac:spMkLst>
            <pc:docMk/>
            <pc:sldMk cId="2282257030" sldId="272"/>
            <ac:spMk id="4" creationId="{D70C4DC1-F64A-1743-B34D-E6065145F165}"/>
          </ac:spMkLst>
        </pc:spChg>
        <pc:spChg chg="mod">
          <ac:chgData name="Claire Nyenhuis" userId="3f7f22e0-9eac-4084-8cbd-97e4d35a0d66" providerId="ADAL" clId="{F1B71337-9533-4DC5-B99B-A0BBFC9BAD94}" dt="2024-06-14T19:17:24.306" v="4077" actId="14100"/>
          <ac:spMkLst>
            <pc:docMk/>
            <pc:sldMk cId="2282257030" sldId="272"/>
            <ac:spMk id="8" creationId="{2934FC33-1599-F242-B7BD-2088616822C2}"/>
          </ac:spMkLst>
        </pc:spChg>
        <pc:spChg chg="mod">
          <ac:chgData name="Claire Nyenhuis" userId="3f7f22e0-9eac-4084-8cbd-97e4d35a0d66" providerId="ADAL" clId="{F1B71337-9533-4DC5-B99B-A0BBFC9BAD94}" dt="2024-06-14T19:09:42.551" v="4020" actId="20577"/>
          <ac:spMkLst>
            <pc:docMk/>
            <pc:sldMk cId="2282257030" sldId="272"/>
            <ac:spMk id="16" creationId="{F4D4B8B7-18E6-B2E8-A8BF-903F5D69B861}"/>
          </ac:spMkLst>
        </pc:spChg>
        <pc:spChg chg="mod">
          <ac:chgData name="Claire Nyenhuis" userId="3f7f22e0-9eac-4084-8cbd-97e4d35a0d66" providerId="ADAL" clId="{F1B71337-9533-4DC5-B99B-A0BBFC9BAD94}" dt="2024-06-14T19:17:05.205" v="4070" actId="1076"/>
          <ac:spMkLst>
            <pc:docMk/>
            <pc:sldMk cId="2282257030" sldId="272"/>
            <ac:spMk id="18" creationId="{2BB69333-7E2E-9670-43CF-E8CE25882241}"/>
          </ac:spMkLst>
        </pc:spChg>
        <pc:spChg chg="mod">
          <ac:chgData name="Claire Nyenhuis" userId="3f7f22e0-9eac-4084-8cbd-97e4d35a0d66" providerId="ADAL" clId="{F1B71337-9533-4DC5-B99B-A0BBFC9BAD94}" dt="2024-06-14T19:10:35.983" v="4059" actId="20577"/>
          <ac:spMkLst>
            <pc:docMk/>
            <pc:sldMk cId="2282257030" sldId="272"/>
            <ac:spMk id="19" creationId="{DEC4E55A-9CAE-048A-F98A-F763C49EE0E7}"/>
          </ac:spMkLst>
        </pc:spChg>
        <pc:picChg chg="mod">
          <ac:chgData name="Claire Nyenhuis" userId="3f7f22e0-9eac-4084-8cbd-97e4d35a0d66" providerId="ADAL" clId="{F1B71337-9533-4DC5-B99B-A0BBFC9BAD94}" dt="2024-06-14T19:17:51.874" v="4080" actId="1076"/>
          <ac:picMkLst>
            <pc:docMk/>
            <pc:sldMk cId="2282257030" sldId="272"/>
            <ac:picMk id="5" creationId="{60A1D63D-6453-4059-FFD6-F985D1FDD8B0}"/>
          </ac:picMkLst>
        </pc:picChg>
        <pc:picChg chg="add mod">
          <ac:chgData name="Claire Nyenhuis" userId="3f7f22e0-9eac-4084-8cbd-97e4d35a0d66" providerId="ADAL" clId="{F1B71337-9533-4DC5-B99B-A0BBFC9BAD94}" dt="2024-06-14T19:15:30.566" v="4063" actId="1076"/>
          <ac:picMkLst>
            <pc:docMk/>
            <pc:sldMk cId="2282257030" sldId="272"/>
            <ac:picMk id="6" creationId="{4102B486-2619-DD13-AF8E-E64B8DF4499D}"/>
          </ac:picMkLst>
        </pc:picChg>
        <pc:picChg chg="mod">
          <ac:chgData name="Claire Nyenhuis" userId="3f7f22e0-9eac-4084-8cbd-97e4d35a0d66" providerId="ADAL" clId="{F1B71337-9533-4DC5-B99B-A0BBFC9BAD94}" dt="2024-06-14T19:17:54.721" v="4081" actId="1076"/>
          <ac:picMkLst>
            <pc:docMk/>
            <pc:sldMk cId="2282257030" sldId="272"/>
            <ac:picMk id="7" creationId="{A7E9AD3D-6B15-A2A1-67F9-5E1C501E28A3}"/>
          </ac:picMkLst>
        </pc:picChg>
        <pc:picChg chg="mod">
          <ac:chgData name="Claire Nyenhuis" userId="3f7f22e0-9eac-4084-8cbd-97e4d35a0d66" providerId="ADAL" clId="{F1B71337-9533-4DC5-B99B-A0BBFC9BAD94}" dt="2024-06-14T19:17:00.872" v="4069" actId="1076"/>
          <ac:picMkLst>
            <pc:docMk/>
            <pc:sldMk cId="2282257030" sldId="272"/>
            <ac:picMk id="10" creationId="{109FEB9E-4C7F-ABAA-2055-B0A8AFE58A5E}"/>
          </ac:picMkLst>
        </pc:picChg>
        <pc:picChg chg="add mod">
          <ac:chgData name="Claire Nyenhuis" userId="3f7f22e0-9eac-4084-8cbd-97e4d35a0d66" providerId="ADAL" clId="{F1B71337-9533-4DC5-B99B-A0BBFC9BAD94}" dt="2024-06-14T19:16:57.384" v="4068" actId="1076"/>
          <ac:picMkLst>
            <pc:docMk/>
            <pc:sldMk cId="2282257030" sldId="272"/>
            <ac:picMk id="11" creationId="{865ECF22-7481-CDB3-8602-BE739A1C9EAF}"/>
          </ac:picMkLst>
        </pc:picChg>
        <pc:picChg chg="del">
          <ac:chgData name="Claire Nyenhuis" userId="3f7f22e0-9eac-4084-8cbd-97e4d35a0d66" providerId="ADAL" clId="{F1B71337-9533-4DC5-B99B-A0BBFC9BAD94}" dt="2024-06-14T19:16:44.111" v="4064" actId="478"/>
          <ac:picMkLst>
            <pc:docMk/>
            <pc:sldMk cId="2282257030" sldId="272"/>
            <ac:picMk id="12" creationId="{B2121DED-3F46-AFD4-1890-8742E5CE4301}"/>
          </ac:picMkLst>
        </pc:picChg>
        <pc:picChg chg="del">
          <ac:chgData name="Claire Nyenhuis" userId="3f7f22e0-9eac-4084-8cbd-97e4d35a0d66" providerId="ADAL" clId="{F1B71337-9533-4DC5-B99B-A0BBFC9BAD94}" dt="2024-06-14T19:15:20.607" v="4060" actId="478"/>
          <ac:picMkLst>
            <pc:docMk/>
            <pc:sldMk cId="2282257030" sldId="272"/>
            <ac:picMk id="14" creationId="{136D0CE2-630E-C5F9-E4E7-F54BC5D5AD57}"/>
          </ac:picMkLst>
        </pc:picChg>
        <pc:picChg chg="mod">
          <ac:chgData name="Claire Nyenhuis" userId="3f7f22e0-9eac-4084-8cbd-97e4d35a0d66" providerId="ADAL" clId="{F1B71337-9533-4DC5-B99B-A0BBFC9BAD94}" dt="2024-06-14T19:17:06.996" v="4071" actId="1076"/>
          <ac:picMkLst>
            <pc:docMk/>
            <pc:sldMk cId="2282257030" sldId="272"/>
            <ac:picMk id="27" creationId="{3B55EBF6-EA7C-18BF-1092-4FCD8B05BCE8}"/>
          </ac:picMkLst>
        </pc:picChg>
      </pc:sldChg>
      <pc:sldChg chg="addSp modSp add mod">
        <pc:chgData name="Claire Nyenhuis" userId="3f7f22e0-9eac-4084-8cbd-97e4d35a0d66" providerId="ADAL" clId="{F1B71337-9533-4DC5-B99B-A0BBFC9BAD94}" dt="2024-06-14T20:07:34.559" v="4765" actId="20577"/>
        <pc:sldMkLst>
          <pc:docMk/>
          <pc:sldMk cId="2283310869" sldId="273"/>
        </pc:sldMkLst>
        <pc:spChg chg="mod">
          <ac:chgData name="Claire Nyenhuis" userId="3f7f22e0-9eac-4084-8cbd-97e4d35a0d66" providerId="ADAL" clId="{F1B71337-9533-4DC5-B99B-A0BBFC9BAD94}" dt="2024-06-14T20:07:04.261" v="4762" actId="1076"/>
          <ac:spMkLst>
            <pc:docMk/>
            <pc:sldMk cId="2283310869" sldId="273"/>
            <ac:spMk id="3" creationId="{456B1B0D-9FAA-7D1F-A49F-E1DEE876FB1D}"/>
          </ac:spMkLst>
        </pc:spChg>
        <pc:spChg chg="mod">
          <ac:chgData name="Claire Nyenhuis" userId="3f7f22e0-9eac-4084-8cbd-97e4d35a0d66" providerId="ADAL" clId="{F1B71337-9533-4DC5-B99B-A0BBFC9BAD94}" dt="2024-06-14T20:07:34.559" v="4765" actId="20577"/>
          <ac:spMkLst>
            <pc:docMk/>
            <pc:sldMk cId="2283310869" sldId="273"/>
            <ac:spMk id="8" creationId="{2934FC33-1599-F242-B7BD-2088616822C2}"/>
          </ac:spMkLst>
        </pc:spChg>
        <pc:picChg chg="add mod">
          <ac:chgData name="Claire Nyenhuis" userId="3f7f22e0-9eac-4084-8cbd-97e4d35a0d66" providerId="ADAL" clId="{F1B71337-9533-4DC5-B99B-A0BBFC9BAD94}" dt="2024-06-14T19:35:57.789" v="4594" actId="1076"/>
          <ac:picMkLst>
            <pc:docMk/>
            <pc:sldMk cId="2283310869" sldId="273"/>
            <ac:picMk id="6" creationId="{20B81829-E279-F8FB-AF41-0F26986F37AE}"/>
          </ac:picMkLst>
        </pc:picChg>
      </pc:sldChg>
      <pc:sldChg chg="modSp add mod">
        <pc:chgData name="Claire Nyenhuis" userId="3f7f22e0-9eac-4084-8cbd-97e4d35a0d66" providerId="ADAL" clId="{F1B71337-9533-4DC5-B99B-A0BBFC9BAD94}" dt="2024-06-14T20:02:27.011" v="4628" actId="20577"/>
        <pc:sldMkLst>
          <pc:docMk/>
          <pc:sldMk cId="2006255574" sldId="274"/>
        </pc:sldMkLst>
        <pc:spChg chg="mod">
          <ac:chgData name="Claire Nyenhuis" userId="3f7f22e0-9eac-4084-8cbd-97e4d35a0d66" providerId="ADAL" clId="{F1B71337-9533-4DC5-B99B-A0BBFC9BAD94}" dt="2024-06-14T20:02:27.011" v="4628" actId="20577"/>
          <ac:spMkLst>
            <pc:docMk/>
            <pc:sldMk cId="2006255574" sldId="274"/>
            <ac:spMk id="4" creationId="{D70C4DC1-F64A-1743-B34D-E6065145F165}"/>
          </ac:spMkLst>
        </pc:spChg>
      </pc:sldChg>
      <pc:sldChg chg="add del">
        <pc:chgData name="Claire Nyenhuis" userId="3f7f22e0-9eac-4084-8cbd-97e4d35a0d66" providerId="ADAL" clId="{F1B71337-9533-4DC5-B99B-A0BBFC9BAD94}" dt="2024-06-14T20:04:46.462" v="4645"/>
        <pc:sldMkLst>
          <pc:docMk/>
          <pc:sldMk cId="1629930087" sldId="275"/>
        </pc:sldMkLst>
      </pc:sldChg>
      <pc:sldChg chg="add del">
        <pc:chgData name="Claire Nyenhuis" userId="3f7f22e0-9eac-4084-8cbd-97e4d35a0d66" providerId="ADAL" clId="{F1B71337-9533-4DC5-B99B-A0BBFC9BAD94}" dt="2024-06-14T20:02:41.994" v="4639"/>
        <pc:sldMkLst>
          <pc:docMk/>
          <pc:sldMk cId="2827025444" sldId="275"/>
        </pc:sldMkLst>
      </pc:sldChg>
      <pc:sldChg chg="addSp delSp modSp add mod">
        <pc:chgData name="Claire Nyenhuis" userId="3f7f22e0-9eac-4084-8cbd-97e4d35a0d66" providerId="ADAL" clId="{F1B71337-9533-4DC5-B99B-A0BBFC9BAD94}" dt="2024-06-14T20:06:17.359" v="4705" actId="1076"/>
        <pc:sldMkLst>
          <pc:docMk/>
          <pc:sldMk cId="2939791893" sldId="275"/>
        </pc:sldMkLst>
        <pc:spChg chg="mod">
          <ac:chgData name="Claire Nyenhuis" userId="3f7f22e0-9eac-4084-8cbd-97e4d35a0d66" providerId="ADAL" clId="{F1B71337-9533-4DC5-B99B-A0BBFC9BAD94}" dt="2024-06-14T20:04:57.169" v="4663" actId="20577"/>
          <ac:spMkLst>
            <pc:docMk/>
            <pc:sldMk cId="2939791893" sldId="275"/>
            <ac:spMk id="4" creationId="{D70C4DC1-F64A-1743-B34D-E6065145F165}"/>
          </ac:spMkLst>
        </pc:spChg>
        <pc:spChg chg="mod">
          <ac:chgData name="Claire Nyenhuis" userId="3f7f22e0-9eac-4084-8cbd-97e4d35a0d66" providerId="ADAL" clId="{F1B71337-9533-4DC5-B99B-A0BBFC9BAD94}" dt="2024-06-14T20:05:18.664" v="4701" actId="20577"/>
          <ac:spMkLst>
            <pc:docMk/>
            <pc:sldMk cId="2939791893" sldId="275"/>
            <ac:spMk id="8" creationId="{2934FC33-1599-F242-B7BD-2088616822C2}"/>
          </ac:spMkLst>
        </pc:spChg>
        <pc:picChg chg="del">
          <ac:chgData name="Claire Nyenhuis" userId="3f7f22e0-9eac-4084-8cbd-97e4d35a0d66" providerId="ADAL" clId="{F1B71337-9533-4DC5-B99B-A0BBFC9BAD94}" dt="2024-06-14T20:06:10.309" v="4702" actId="478"/>
          <ac:picMkLst>
            <pc:docMk/>
            <pc:sldMk cId="2939791893" sldId="275"/>
            <ac:picMk id="5" creationId="{F2866A1C-BA06-4F35-D6CA-DAD8F632B4EA}"/>
          </ac:picMkLst>
        </pc:picChg>
        <pc:picChg chg="add mod">
          <ac:chgData name="Claire Nyenhuis" userId="3f7f22e0-9eac-4084-8cbd-97e4d35a0d66" providerId="ADAL" clId="{F1B71337-9533-4DC5-B99B-A0BBFC9BAD94}" dt="2024-06-14T20:06:17.359" v="4705" actId="1076"/>
          <ac:picMkLst>
            <pc:docMk/>
            <pc:sldMk cId="2939791893" sldId="275"/>
            <ac:picMk id="6" creationId="{1E73D1D0-E7A0-5A8B-23B4-36BCB778EC02}"/>
          </ac:picMkLst>
        </pc:picChg>
      </pc:sldChg>
    </pc:docChg>
  </pc:docChgLst>
  <pc:docChgLst>
    <pc:chgData name="Sophia Wojahn" userId="S::sophia.wojahn@akoyago.com::5977cf0b-2d35-472f-9fc1-27e7243bd7cb" providerId="AD" clId="Web-{DBCDF5A8-02CA-5347-F947-D97C38E354B9}"/>
    <pc:docChg chg="modSld">
      <pc:chgData name="Sophia Wojahn" userId="S::sophia.wojahn@akoyago.com::5977cf0b-2d35-472f-9fc1-27e7243bd7cb" providerId="AD" clId="Web-{DBCDF5A8-02CA-5347-F947-D97C38E354B9}" dt="2024-07-15T19:31:11.589" v="1" actId="20577"/>
      <pc:docMkLst>
        <pc:docMk/>
      </pc:docMkLst>
      <pc:sldChg chg="modSp">
        <pc:chgData name="Sophia Wojahn" userId="S::sophia.wojahn@akoyago.com::5977cf0b-2d35-472f-9fc1-27e7243bd7cb" providerId="AD" clId="Web-{DBCDF5A8-02CA-5347-F947-D97C38E354B9}" dt="2024-07-15T19:31:11.589" v="1" actId="20577"/>
        <pc:sldMkLst>
          <pc:docMk/>
          <pc:sldMk cId="2431108354" sldId="260"/>
        </pc:sldMkLst>
        <pc:spChg chg="mod">
          <ac:chgData name="Sophia Wojahn" userId="S::sophia.wojahn@akoyago.com::5977cf0b-2d35-472f-9fc1-27e7243bd7cb" providerId="AD" clId="Web-{DBCDF5A8-02CA-5347-F947-D97C38E354B9}" dt="2024-07-15T19:31:11.589" v="1" actId="20577"/>
          <ac:spMkLst>
            <pc:docMk/>
            <pc:sldMk cId="2431108354" sldId="260"/>
            <ac:spMk id="8" creationId="{2934FC33-1599-F242-B7BD-2088616822C2}"/>
          </ac:spMkLst>
        </pc:spChg>
      </pc:sldChg>
    </pc:docChg>
  </pc:docChgLst>
  <pc:docChgLst>
    <pc:chgData name="Sophia Wojahn" userId="S::sophia.wojahn@akoyago.com::5977cf0b-2d35-472f-9fc1-27e7243bd7cb" providerId="AD" clId="Web-{3932F8FF-681A-83D1-B4E7-A009E6317519}"/>
    <pc:docChg chg="modSld">
      <pc:chgData name="Sophia Wojahn" userId="S::sophia.wojahn@akoyago.com::5977cf0b-2d35-472f-9fc1-27e7243bd7cb" providerId="AD" clId="Web-{3932F8FF-681A-83D1-B4E7-A009E6317519}" dt="2024-07-18T01:46:50.424" v="9" actId="1076"/>
      <pc:docMkLst>
        <pc:docMk/>
      </pc:docMkLst>
      <pc:sldChg chg="modSp">
        <pc:chgData name="Sophia Wojahn" userId="S::sophia.wojahn@akoyago.com::5977cf0b-2d35-472f-9fc1-27e7243bd7cb" providerId="AD" clId="Web-{3932F8FF-681A-83D1-B4E7-A009E6317519}" dt="2024-07-18T01:46:50.424" v="9" actId="1076"/>
        <pc:sldMkLst>
          <pc:docMk/>
          <pc:sldMk cId="4171152783" sldId="282"/>
        </pc:sldMkLst>
        <pc:spChg chg="mod">
          <ac:chgData name="Sophia Wojahn" userId="S::sophia.wojahn@akoyago.com::5977cf0b-2d35-472f-9fc1-27e7243bd7cb" providerId="AD" clId="Web-{3932F8FF-681A-83D1-B4E7-A009E6317519}" dt="2024-07-18T01:46:50.424" v="9" actId="1076"/>
          <ac:spMkLst>
            <pc:docMk/>
            <pc:sldMk cId="4171152783" sldId="282"/>
            <ac:spMk id="5" creationId="{5208E30D-5114-4512-D5BB-97EF9B73C3A3}"/>
          </ac:spMkLst>
        </pc:spChg>
        <pc:spChg chg="mod">
          <ac:chgData name="Sophia Wojahn" userId="S::sophia.wojahn@akoyago.com::5977cf0b-2d35-472f-9fc1-27e7243bd7cb" providerId="AD" clId="Web-{3932F8FF-681A-83D1-B4E7-A009E6317519}" dt="2024-07-18T01:46:50.424" v="8" actId="1076"/>
          <ac:spMkLst>
            <pc:docMk/>
            <pc:sldMk cId="4171152783" sldId="282"/>
            <ac:spMk id="12" creationId="{803D1015-AE2D-8B20-1570-E4F7CA06C576}"/>
          </ac:spMkLst>
        </pc:spChg>
      </pc:sldChg>
    </pc:docChg>
  </pc:docChgLst>
  <pc:docChgLst>
    <pc:chgData name="Claire Nyenhuis" userId="3f7f22e0-9eac-4084-8cbd-97e4d35a0d66" providerId="ADAL" clId="{3EEB0D0C-C7F1-4E1B-B8BB-99FEBE5D3A79}"/>
    <pc:docChg chg="undo custSel addSld delSld modSld sldOrd">
      <pc:chgData name="Claire Nyenhuis" userId="3f7f22e0-9eac-4084-8cbd-97e4d35a0d66" providerId="ADAL" clId="{3EEB0D0C-C7F1-4E1B-B8BB-99FEBE5D3A79}" dt="2024-07-05T20:40:47.286" v="2311" actId="20577"/>
      <pc:docMkLst>
        <pc:docMk/>
      </pc:docMkLst>
      <pc:sldChg chg="modSp mod">
        <pc:chgData name="Claire Nyenhuis" userId="3f7f22e0-9eac-4084-8cbd-97e4d35a0d66" providerId="ADAL" clId="{3EEB0D0C-C7F1-4E1B-B8BB-99FEBE5D3A79}" dt="2024-06-26T21:46:39.717" v="1000" actId="20577"/>
        <pc:sldMkLst>
          <pc:docMk/>
          <pc:sldMk cId="327137941" sldId="258"/>
        </pc:sldMkLst>
        <pc:spChg chg="mod">
          <ac:chgData name="Claire Nyenhuis" userId="3f7f22e0-9eac-4084-8cbd-97e4d35a0d66" providerId="ADAL" clId="{3EEB0D0C-C7F1-4E1B-B8BB-99FEBE5D3A79}" dt="2024-06-26T21:46:39.717" v="1000" actId="20577"/>
          <ac:spMkLst>
            <pc:docMk/>
            <pc:sldMk cId="327137941" sldId="258"/>
            <ac:spMk id="8" creationId="{2934FC33-1599-F242-B7BD-2088616822C2}"/>
          </ac:spMkLst>
        </pc:spChg>
      </pc:sldChg>
      <pc:sldChg chg="modNotesTx">
        <pc:chgData name="Claire Nyenhuis" userId="3f7f22e0-9eac-4084-8cbd-97e4d35a0d66" providerId="ADAL" clId="{3EEB0D0C-C7F1-4E1B-B8BB-99FEBE5D3A79}" dt="2024-07-05T20:40:06.524" v="2263" actId="20577"/>
        <pc:sldMkLst>
          <pc:docMk/>
          <pc:sldMk cId="2075923487" sldId="259"/>
        </pc:sldMkLst>
      </pc:sldChg>
      <pc:sldChg chg="ord modNotesTx">
        <pc:chgData name="Claire Nyenhuis" userId="3f7f22e0-9eac-4084-8cbd-97e4d35a0d66" providerId="ADAL" clId="{3EEB0D0C-C7F1-4E1B-B8BB-99FEBE5D3A79}" dt="2024-07-05T20:32:29.064" v="2083"/>
        <pc:sldMkLst>
          <pc:docMk/>
          <pc:sldMk cId="2618853527" sldId="261"/>
        </pc:sldMkLst>
      </pc:sldChg>
      <pc:sldChg chg="modNotesTx">
        <pc:chgData name="Claire Nyenhuis" userId="3f7f22e0-9eac-4084-8cbd-97e4d35a0d66" providerId="ADAL" clId="{3EEB0D0C-C7F1-4E1B-B8BB-99FEBE5D3A79}" dt="2024-07-05T20:40:15.510" v="2264" actId="20577"/>
        <pc:sldMkLst>
          <pc:docMk/>
          <pc:sldMk cId="3818901452" sldId="262"/>
        </pc:sldMkLst>
      </pc:sldChg>
      <pc:sldChg chg="modNotesTx">
        <pc:chgData name="Claire Nyenhuis" userId="3f7f22e0-9eac-4084-8cbd-97e4d35a0d66" providerId="ADAL" clId="{3EEB0D0C-C7F1-4E1B-B8BB-99FEBE5D3A79}" dt="2024-06-26T19:28:52.914" v="334" actId="20577"/>
        <pc:sldMkLst>
          <pc:docMk/>
          <pc:sldMk cId="1732437812" sldId="263"/>
        </pc:sldMkLst>
      </pc:sldChg>
      <pc:sldChg chg="modNotesTx">
        <pc:chgData name="Claire Nyenhuis" userId="3f7f22e0-9eac-4084-8cbd-97e4d35a0d66" providerId="ADAL" clId="{3EEB0D0C-C7F1-4E1B-B8BB-99FEBE5D3A79}" dt="2024-07-05T20:40:47.286" v="2311" actId="20577"/>
        <pc:sldMkLst>
          <pc:docMk/>
          <pc:sldMk cId="2191688064" sldId="264"/>
        </pc:sldMkLst>
      </pc:sldChg>
      <pc:sldChg chg="modNotesTx">
        <pc:chgData name="Claire Nyenhuis" userId="3f7f22e0-9eac-4084-8cbd-97e4d35a0d66" providerId="ADAL" clId="{3EEB0D0C-C7F1-4E1B-B8BB-99FEBE5D3A79}" dt="2024-06-26T19:37:15.320" v="507" actId="20577"/>
        <pc:sldMkLst>
          <pc:docMk/>
          <pc:sldMk cId="2947806668" sldId="266"/>
        </pc:sldMkLst>
      </pc:sldChg>
      <pc:sldChg chg="ord modNotesTx">
        <pc:chgData name="Claire Nyenhuis" userId="3f7f22e0-9eac-4084-8cbd-97e4d35a0d66" providerId="ADAL" clId="{3EEB0D0C-C7F1-4E1B-B8BB-99FEBE5D3A79}" dt="2024-06-26T21:44:47.617" v="889"/>
        <pc:sldMkLst>
          <pc:docMk/>
          <pc:sldMk cId="1832136026" sldId="269"/>
        </pc:sldMkLst>
      </pc:sldChg>
      <pc:sldChg chg="ord modNotesTx">
        <pc:chgData name="Claire Nyenhuis" userId="3f7f22e0-9eac-4084-8cbd-97e4d35a0d66" providerId="ADAL" clId="{3EEB0D0C-C7F1-4E1B-B8BB-99FEBE5D3A79}" dt="2024-06-26T21:49:30.586" v="1125" actId="20577"/>
        <pc:sldMkLst>
          <pc:docMk/>
          <pc:sldMk cId="2597423088" sldId="271"/>
        </pc:sldMkLst>
      </pc:sldChg>
      <pc:sldChg chg="modSp mod ord">
        <pc:chgData name="Claire Nyenhuis" userId="3f7f22e0-9eac-4084-8cbd-97e4d35a0d66" providerId="ADAL" clId="{3EEB0D0C-C7F1-4E1B-B8BB-99FEBE5D3A79}" dt="2024-06-26T21:45:25.044" v="926" actId="20577"/>
        <pc:sldMkLst>
          <pc:docMk/>
          <pc:sldMk cId="2282257030" sldId="272"/>
        </pc:sldMkLst>
        <pc:spChg chg="mod">
          <ac:chgData name="Claire Nyenhuis" userId="3f7f22e0-9eac-4084-8cbd-97e4d35a0d66" providerId="ADAL" clId="{3EEB0D0C-C7F1-4E1B-B8BB-99FEBE5D3A79}" dt="2024-06-26T21:45:25.044" v="926" actId="20577"/>
          <ac:spMkLst>
            <pc:docMk/>
            <pc:sldMk cId="2282257030" sldId="272"/>
            <ac:spMk id="19" creationId="{DEC4E55A-9CAE-048A-F98A-F763C49EE0E7}"/>
          </ac:spMkLst>
        </pc:spChg>
      </pc:sldChg>
      <pc:sldChg chg="modSp mod ord modNotesTx">
        <pc:chgData name="Claire Nyenhuis" userId="3f7f22e0-9eac-4084-8cbd-97e4d35a0d66" providerId="ADAL" clId="{3EEB0D0C-C7F1-4E1B-B8BB-99FEBE5D3A79}" dt="2024-06-26T21:47:40.675" v="1003" actId="1076"/>
        <pc:sldMkLst>
          <pc:docMk/>
          <pc:sldMk cId="2283310869" sldId="273"/>
        </pc:sldMkLst>
        <pc:spChg chg="mod">
          <ac:chgData name="Claire Nyenhuis" userId="3f7f22e0-9eac-4084-8cbd-97e4d35a0d66" providerId="ADAL" clId="{3EEB0D0C-C7F1-4E1B-B8BB-99FEBE5D3A79}" dt="2024-06-26T21:47:29.939" v="1001" actId="20577"/>
          <ac:spMkLst>
            <pc:docMk/>
            <pc:sldMk cId="2283310869" sldId="273"/>
            <ac:spMk id="8" creationId="{2934FC33-1599-F242-B7BD-2088616822C2}"/>
          </ac:spMkLst>
        </pc:spChg>
        <pc:picChg chg="mod">
          <ac:chgData name="Claire Nyenhuis" userId="3f7f22e0-9eac-4084-8cbd-97e4d35a0d66" providerId="ADAL" clId="{3EEB0D0C-C7F1-4E1B-B8BB-99FEBE5D3A79}" dt="2024-06-26T21:47:40.675" v="1003" actId="1076"/>
          <ac:picMkLst>
            <pc:docMk/>
            <pc:sldMk cId="2283310869" sldId="273"/>
            <ac:picMk id="6" creationId="{20B81829-E279-F8FB-AF41-0F26986F37AE}"/>
          </ac:picMkLst>
        </pc:picChg>
      </pc:sldChg>
      <pc:sldChg chg="addSp delSp modSp del mod ord">
        <pc:chgData name="Claire Nyenhuis" userId="3f7f22e0-9eac-4084-8cbd-97e4d35a0d66" providerId="ADAL" clId="{3EEB0D0C-C7F1-4E1B-B8BB-99FEBE5D3A79}" dt="2024-07-05T20:13:22.212" v="1723" actId="2696"/>
        <pc:sldMkLst>
          <pc:docMk/>
          <pc:sldMk cId="2006255574" sldId="274"/>
        </pc:sldMkLst>
        <pc:spChg chg="del">
          <ac:chgData name="Claire Nyenhuis" userId="3f7f22e0-9eac-4084-8cbd-97e4d35a0d66" providerId="ADAL" clId="{3EEB0D0C-C7F1-4E1B-B8BB-99FEBE5D3A79}" dt="2024-06-26T21:54:59.856" v="1224" actId="478"/>
          <ac:spMkLst>
            <pc:docMk/>
            <pc:sldMk cId="2006255574" sldId="274"/>
            <ac:spMk id="2" creationId="{81D6CDB8-D5BA-29E4-20D4-E030F011AD23}"/>
          </ac:spMkLst>
        </pc:spChg>
        <pc:spChg chg="mod">
          <ac:chgData name="Claire Nyenhuis" userId="3f7f22e0-9eac-4084-8cbd-97e4d35a0d66" providerId="ADAL" clId="{3EEB0D0C-C7F1-4E1B-B8BB-99FEBE5D3A79}" dt="2024-06-26T21:50:38.541" v="1181" actId="20577"/>
          <ac:spMkLst>
            <pc:docMk/>
            <pc:sldMk cId="2006255574" sldId="274"/>
            <ac:spMk id="4" creationId="{D70C4DC1-F64A-1743-B34D-E6065145F165}"/>
          </ac:spMkLst>
        </pc:spChg>
        <pc:spChg chg="add mod">
          <ac:chgData name="Claire Nyenhuis" userId="3f7f22e0-9eac-4084-8cbd-97e4d35a0d66" providerId="ADAL" clId="{3EEB0D0C-C7F1-4E1B-B8BB-99FEBE5D3A79}" dt="2024-06-26T21:57:23.864" v="1267" actId="207"/>
          <ac:spMkLst>
            <pc:docMk/>
            <pc:sldMk cId="2006255574" sldId="274"/>
            <ac:spMk id="7" creationId="{71104318-E294-CEA3-40F1-FBB1D2B17D14}"/>
          </ac:spMkLst>
        </pc:spChg>
        <pc:spChg chg="del mod">
          <ac:chgData name="Claire Nyenhuis" userId="3f7f22e0-9eac-4084-8cbd-97e4d35a0d66" providerId="ADAL" clId="{3EEB0D0C-C7F1-4E1B-B8BB-99FEBE5D3A79}" dt="2024-06-26T21:53:01.042" v="1215" actId="478"/>
          <ac:spMkLst>
            <pc:docMk/>
            <pc:sldMk cId="2006255574" sldId="274"/>
            <ac:spMk id="8" creationId="{2934FC33-1599-F242-B7BD-2088616822C2}"/>
          </ac:spMkLst>
        </pc:spChg>
        <pc:spChg chg="add mod">
          <ac:chgData name="Claire Nyenhuis" userId="3f7f22e0-9eac-4084-8cbd-97e4d35a0d66" providerId="ADAL" clId="{3EEB0D0C-C7F1-4E1B-B8BB-99FEBE5D3A79}" dt="2024-06-26T21:57:20.369" v="1266" actId="207"/>
          <ac:spMkLst>
            <pc:docMk/>
            <pc:sldMk cId="2006255574" sldId="274"/>
            <ac:spMk id="9" creationId="{5ECB79FC-A170-0596-C0AA-BA5F499BF123}"/>
          </ac:spMkLst>
        </pc:spChg>
        <pc:spChg chg="add mod">
          <ac:chgData name="Claire Nyenhuis" userId="3f7f22e0-9eac-4084-8cbd-97e4d35a0d66" providerId="ADAL" clId="{3EEB0D0C-C7F1-4E1B-B8BB-99FEBE5D3A79}" dt="2024-06-26T22:03:26.268" v="1684" actId="20577"/>
          <ac:spMkLst>
            <pc:docMk/>
            <pc:sldMk cId="2006255574" sldId="274"/>
            <ac:spMk id="10" creationId="{8FA8B143-393B-C5CD-C4B1-5A114E097910}"/>
          </ac:spMkLst>
        </pc:spChg>
        <pc:spChg chg="add mod">
          <ac:chgData name="Claire Nyenhuis" userId="3f7f22e0-9eac-4084-8cbd-97e4d35a0d66" providerId="ADAL" clId="{3EEB0D0C-C7F1-4E1B-B8BB-99FEBE5D3A79}" dt="2024-06-26T22:03:22.688" v="1682" actId="20577"/>
          <ac:spMkLst>
            <pc:docMk/>
            <pc:sldMk cId="2006255574" sldId="274"/>
            <ac:spMk id="11" creationId="{6A2F7FC4-E18A-49F6-9420-2F8F9C592F88}"/>
          </ac:spMkLst>
        </pc:spChg>
        <pc:spChg chg="add mod">
          <ac:chgData name="Claire Nyenhuis" userId="3f7f22e0-9eac-4084-8cbd-97e4d35a0d66" providerId="ADAL" clId="{3EEB0D0C-C7F1-4E1B-B8BB-99FEBE5D3A79}" dt="2024-06-26T22:02:53.166" v="1630" actId="1076"/>
          <ac:spMkLst>
            <pc:docMk/>
            <pc:sldMk cId="2006255574" sldId="274"/>
            <ac:spMk id="12" creationId="{8E55DDA3-F269-B054-A0CE-4365213E61D9}"/>
          </ac:spMkLst>
        </pc:spChg>
        <pc:graphicFrameChg chg="add del mod modGraphic">
          <ac:chgData name="Claire Nyenhuis" userId="3f7f22e0-9eac-4084-8cbd-97e4d35a0d66" providerId="ADAL" clId="{3EEB0D0C-C7F1-4E1B-B8BB-99FEBE5D3A79}" dt="2024-06-26T21:54:37.520" v="1218" actId="478"/>
          <ac:graphicFrameMkLst>
            <pc:docMk/>
            <pc:sldMk cId="2006255574" sldId="274"/>
            <ac:graphicFrameMk id="3" creationId="{E9102A7B-DC96-06E6-DA03-C266F614DA30}"/>
          </ac:graphicFrameMkLst>
        </pc:graphicFrameChg>
        <pc:graphicFrameChg chg="add mod modGraphic">
          <ac:chgData name="Claire Nyenhuis" userId="3f7f22e0-9eac-4084-8cbd-97e4d35a0d66" providerId="ADAL" clId="{3EEB0D0C-C7F1-4E1B-B8BB-99FEBE5D3A79}" dt="2024-06-26T21:59:24.261" v="1306"/>
          <ac:graphicFrameMkLst>
            <pc:docMk/>
            <pc:sldMk cId="2006255574" sldId="274"/>
            <ac:graphicFrameMk id="5" creationId="{C87795CA-D704-1473-B3B3-DC8FBD3C1F9E}"/>
          </ac:graphicFrameMkLst>
        </pc:graphicFrameChg>
        <pc:picChg chg="del">
          <ac:chgData name="Claire Nyenhuis" userId="3f7f22e0-9eac-4084-8cbd-97e4d35a0d66" providerId="ADAL" clId="{3EEB0D0C-C7F1-4E1B-B8BB-99FEBE5D3A79}" dt="2024-06-26T21:50:42.754" v="1182" actId="478"/>
          <ac:picMkLst>
            <pc:docMk/>
            <pc:sldMk cId="2006255574" sldId="274"/>
            <ac:picMk id="6" creationId="{9F866B06-9982-AD09-15C1-C04E2708DB25}"/>
          </ac:picMkLst>
        </pc:picChg>
      </pc:sldChg>
      <pc:sldChg chg="ord">
        <pc:chgData name="Claire Nyenhuis" userId="3f7f22e0-9eac-4084-8cbd-97e4d35a0d66" providerId="ADAL" clId="{3EEB0D0C-C7F1-4E1B-B8BB-99FEBE5D3A79}" dt="2024-06-26T21:44:47.617" v="889"/>
        <pc:sldMkLst>
          <pc:docMk/>
          <pc:sldMk cId="2939791893" sldId="275"/>
        </pc:sldMkLst>
      </pc:sldChg>
      <pc:sldChg chg="modNotesTx">
        <pc:chgData name="Claire Nyenhuis" userId="3f7f22e0-9eac-4084-8cbd-97e4d35a0d66" providerId="ADAL" clId="{3EEB0D0C-C7F1-4E1B-B8BB-99FEBE5D3A79}" dt="2024-06-26T19:48:20.978" v="630" actId="6549"/>
        <pc:sldMkLst>
          <pc:docMk/>
          <pc:sldMk cId="240285972" sldId="276"/>
        </pc:sldMkLst>
      </pc:sldChg>
      <pc:sldChg chg="ord">
        <pc:chgData name="Claire Nyenhuis" userId="3f7f22e0-9eac-4084-8cbd-97e4d35a0d66" providerId="ADAL" clId="{3EEB0D0C-C7F1-4E1B-B8BB-99FEBE5D3A79}" dt="2024-06-26T21:44:47.617" v="889"/>
        <pc:sldMkLst>
          <pc:docMk/>
          <pc:sldMk cId="3723084767" sldId="277"/>
        </pc:sldMkLst>
      </pc:sldChg>
      <pc:sldChg chg="add">
        <pc:chgData name="Claire Nyenhuis" userId="3f7f22e0-9eac-4084-8cbd-97e4d35a0d66" providerId="ADAL" clId="{3EEB0D0C-C7F1-4E1B-B8BB-99FEBE5D3A79}" dt="2024-06-26T21:50:17.678" v="1126"/>
        <pc:sldMkLst>
          <pc:docMk/>
          <pc:sldMk cId="3060931836" sldId="278"/>
        </pc:sldMkLst>
      </pc:sldChg>
      <pc:sldChg chg="modSp mod">
        <pc:chgData name="Claire Nyenhuis" userId="3f7f22e0-9eac-4084-8cbd-97e4d35a0d66" providerId="ADAL" clId="{3EEB0D0C-C7F1-4E1B-B8BB-99FEBE5D3A79}" dt="2024-07-05T20:31:06.741" v="2081" actId="20577"/>
        <pc:sldMkLst>
          <pc:docMk/>
          <pc:sldMk cId="2900938517" sldId="279"/>
        </pc:sldMkLst>
        <pc:spChg chg="mod">
          <ac:chgData name="Claire Nyenhuis" userId="3f7f22e0-9eac-4084-8cbd-97e4d35a0d66" providerId="ADAL" clId="{3EEB0D0C-C7F1-4E1B-B8BB-99FEBE5D3A79}" dt="2024-07-05T20:16:16.101" v="1763" actId="20577"/>
          <ac:spMkLst>
            <pc:docMk/>
            <pc:sldMk cId="2900938517" sldId="279"/>
            <ac:spMk id="4" creationId="{D70C4DC1-F64A-1743-B34D-E6065145F165}"/>
          </ac:spMkLst>
        </pc:spChg>
        <pc:spChg chg="mod">
          <ac:chgData name="Claire Nyenhuis" userId="3f7f22e0-9eac-4084-8cbd-97e4d35a0d66" providerId="ADAL" clId="{3EEB0D0C-C7F1-4E1B-B8BB-99FEBE5D3A79}" dt="2024-07-05T20:31:06.741" v="2081" actId="20577"/>
          <ac:spMkLst>
            <pc:docMk/>
            <pc:sldMk cId="2900938517" sldId="279"/>
            <ac:spMk id="9" creationId="{0D3CA3CF-1EFB-D3C9-AFD2-73ED82559114}"/>
          </ac:spMkLst>
        </pc:spChg>
      </pc:sldChg>
      <pc:sldChg chg="modSp mod">
        <pc:chgData name="Claire Nyenhuis" userId="3f7f22e0-9eac-4084-8cbd-97e4d35a0d66" providerId="ADAL" clId="{3EEB0D0C-C7F1-4E1B-B8BB-99FEBE5D3A79}" dt="2024-07-05T20:39:24.531" v="2242" actId="20577"/>
        <pc:sldMkLst>
          <pc:docMk/>
          <pc:sldMk cId="1353217974" sldId="280"/>
        </pc:sldMkLst>
        <pc:spChg chg="mod">
          <ac:chgData name="Claire Nyenhuis" userId="3f7f22e0-9eac-4084-8cbd-97e4d35a0d66" providerId="ADAL" clId="{3EEB0D0C-C7F1-4E1B-B8BB-99FEBE5D3A79}" dt="2024-07-05T20:39:24.531" v="2242" actId="20577"/>
          <ac:spMkLst>
            <pc:docMk/>
            <pc:sldMk cId="1353217974" sldId="280"/>
            <ac:spMk id="9" creationId="{0D3CA3CF-1EFB-D3C9-AFD2-73ED82559114}"/>
          </ac:spMkLst>
        </pc:spChg>
      </pc:sldChg>
    </pc:docChg>
  </pc:docChgLst>
  <pc:docChgLst>
    <pc:chgData name="Sophia Wojahn" userId="S::sophia.wojahn@akoyago.com::5977cf0b-2d35-472f-9fc1-27e7243bd7cb" providerId="AD" clId="Web-{DB21B485-1466-8C21-B824-E716D377E191}"/>
    <pc:docChg chg="addSld delSld modSld sldOrd">
      <pc:chgData name="Sophia Wojahn" userId="S::sophia.wojahn@akoyago.com::5977cf0b-2d35-472f-9fc1-27e7243bd7cb" providerId="AD" clId="Web-{DB21B485-1466-8C21-B824-E716D377E191}" dt="2024-07-15T23:57:45.585" v="11"/>
      <pc:docMkLst>
        <pc:docMk/>
      </pc:docMkLst>
      <pc:sldChg chg="del">
        <pc:chgData name="Sophia Wojahn" userId="S::sophia.wojahn@akoyago.com::5977cf0b-2d35-472f-9fc1-27e7243bd7cb" providerId="AD" clId="Web-{DB21B485-1466-8C21-B824-E716D377E191}" dt="2024-07-15T23:56:55.897" v="7"/>
        <pc:sldMkLst>
          <pc:docMk/>
          <pc:sldMk cId="3741217936" sldId="256"/>
        </pc:sldMkLst>
      </pc:sldChg>
      <pc:sldChg chg="add replId">
        <pc:chgData name="Sophia Wojahn" userId="S::sophia.wojahn@akoyago.com::5977cf0b-2d35-472f-9fc1-27e7243bd7cb" providerId="AD" clId="Web-{DB21B485-1466-8C21-B824-E716D377E191}" dt="2024-07-15T23:56:04.991" v="0"/>
        <pc:sldMkLst>
          <pc:docMk/>
          <pc:sldMk cId="1701176318" sldId="281"/>
        </pc:sldMkLst>
      </pc:sldChg>
      <pc:sldChg chg="modSp add del ord replId modNotes">
        <pc:chgData name="Sophia Wojahn" userId="S::sophia.wojahn@akoyago.com::5977cf0b-2d35-472f-9fc1-27e7243bd7cb" providerId="AD" clId="Web-{DB21B485-1466-8C21-B824-E716D377E191}" dt="2024-07-15T23:57:31.960" v="9"/>
        <pc:sldMkLst>
          <pc:docMk/>
          <pc:sldMk cId="1874643820" sldId="282"/>
        </pc:sldMkLst>
        <pc:spChg chg="mod">
          <ac:chgData name="Sophia Wojahn" userId="S::sophia.wojahn@akoyago.com::5977cf0b-2d35-472f-9fc1-27e7243bd7cb" providerId="AD" clId="Web-{DB21B485-1466-8C21-B824-E716D377E191}" dt="2024-07-15T23:56:50.163" v="6" actId="1076"/>
          <ac:spMkLst>
            <pc:docMk/>
            <pc:sldMk cId="1874643820" sldId="282"/>
            <ac:spMk id="2" creationId="{7B3E46E0-4CCB-D8D6-CD17-E2EC4E96E727}"/>
          </ac:spMkLst>
        </pc:spChg>
        <pc:spChg chg="mod">
          <ac:chgData name="Sophia Wojahn" userId="S::sophia.wojahn@akoyago.com::5977cf0b-2d35-472f-9fc1-27e7243bd7cb" providerId="AD" clId="Web-{DB21B485-1466-8C21-B824-E716D377E191}" dt="2024-07-15T23:56:59.210" v="8" actId="1076"/>
          <ac:spMkLst>
            <pc:docMk/>
            <pc:sldMk cId="1874643820" sldId="282"/>
            <ac:spMk id="4" creationId="{D70C4DC1-F64A-1743-B34D-E6065145F165}"/>
          </ac:spMkLst>
        </pc:spChg>
      </pc:sldChg>
      <pc:sldChg chg="add ord">
        <pc:chgData name="Sophia Wojahn" userId="S::sophia.wojahn@akoyago.com::5977cf0b-2d35-472f-9fc1-27e7243bd7cb" providerId="AD" clId="Web-{DB21B485-1466-8C21-B824-E716D377E191}" dt="2024-07-15T23:57:45.585" v="11"/>
        <pc:sldMkLst>
          <pc:docMk/>
          <pc:sldMk cId="4171152783" sldId="282"/>
        </pc:sldMkLst>
      </pc:sldChg>
    </pc:docChg>
  </pc:docChgLst>
  <pc:docChgLst>
    <pc:chgData name="Guest User" userId="S::urn:spo:anon#8277363c6d01ac1ca448729a8706839110198245ff3a709786091aed3fd89ff0::" providerId="AD" clId="Web-{6BF98992-10CE-7077-4F2D-85F1FFDE6052}"/>
    <pc:docChg chg="modSld">
      <pc:chgData name="Guest User" userId="S::urn:spo:anon#8277363c6d01ac1ca448729a8706839110198245ff3a709786091aed3fd89ff0::" providerId="AD" clId="Web-{6BF98992-10CE-7077-4F2D-85F1FFDE6052}" dt="2024-07-09T18:02:08.026" v="46" actId="20577"/>
      <pc:docMkLst>
        <pc:docMk/>
      </pc:docMkLst>
      <pc:sldChg chg="modSp">
        <pc:chgData name="Guest User" userId="S::urn:spo:anon#8277363c6d01ac1ca448729a8706839110198245ff3a709786091aed3fd89ff0::" providerId="AD" clId="Web-{6BF98992-10CE-7077-4F2D-85F1FFDE6052}" dt="2024-07-09T18:02:08.026" v="46" actId="20577"/>
        <pc:sldMkLst>
          <pc:docMk/>
          <pc:sldMk cId="2234882174" sldId="270"/>
        </pc:sldMkLst>
        <pc:spChg chg="mod">
          <ac:chgData name="Guest User" userId="S::urn:spo:anon#8277363c6d01ac1ca448729a8706839110198245ff3a709786091aed3fd89ff0::" providerId="AD" clId="Web-{6BF98992-10CE-7077-4F2D-85F1FFDE6052}" dt="2024-07-09T18:02:08.026" v="46" actId="20577"/>
          <ac:spMkLst>
            <pc:docMk/>
            <pc:sldMk cId="2234882174" sldId="270"/>
            <ac:spMk id="6" creationId="{27CA2239-BDD4-36AE-C952-1D1884A09CC8}"/>
          </ac:spMkLst>
        </pc:spChg>
      </pc:sldChg>
    </pc:docChg>
  </pc:docChgLst>
  <pc:docChgLst>
    <pc:chgData name="Claire Nyenhuis" userId="S::claire@akoyago.com::3f7f22e0-9eac-4084-8cbd-97e4d35a0d66" providerId="AD" clId="Web-{5FA59145-0EE7-1C92-0D94-6F0879983D7C}"/>
    <pc:docChg chg="modSld">
      <pc:chgData name="Claire Nyenhuis" userId="S::claire@akoyago.com::3f7f22e0-9eac-4084-8cbd-97e4d35a0d66" providerId="AD" clId="Web-{5FA59145-0EE7-1C92-0D94-6F0879983D7C}" dt="2024-07-15T14:26:00.781" v="13" actId="20577"/>
      <pc:docMkLst>
        <pc:docMk/>
      </pc:docMkLst>
      <pc:sldChg chg="modSp">
        <pc:chgData name="Claire Nyenhuis" userId="S::claire@akoyago.com::3f7f22e0-9eac-4084-8cbd-97e4d35a0d66" providerId="AD" clId="Web-{5FA59145-0EE7-1C92-0D94-6F0879983D7C}" dt="2024-07-15T14:26:00.781" v="13" actId="20577"/>
        <pc:sldMkLst>
          <pc:docMk/>
          <pc:sldMk cId="2234882174" sldId="270"/>
        </pc:sldMkLst>
        <pc:spChg chg="mod">
          <ac:chgData name="Claire Nyenhuis" userId="S::claire@akoyago.com::3f7f22e0-9eac-4084-8cbd-97e4d35a0d66" providerId="AD" clId="Web-{5FA59145-0EE7-1C92-0D94-6F0879983D7C}" dt="2024-07-15T14:26:00.781" v="13" actId="20577"/>
          <ac:spMkLst>
            <pc:docMk/>
            <pc:sldMk cId="2234882174" sldId="270"/>
            <ac:spMk id="6" creationId="{27CA2239-BDD4-36AE-C952-1D1884A09CC8}"/>
          </ac:spMkLst>
        </pc:spChg>
      </pc:sldChg>
    </pc:docChg>
  </pc:docChgLst>
  <pc:docChgLst>
    <pc:chgData name="Sophia Wojahn" userId="S::sophia.wojahn@akoyago.com::5977cf0b-2d35-472f-9fc1-27e7243bd7cb" providerId="AD" clId="Web-{BC4C51BE-A383-D87E-B76C-F944C2847260}"/>
    <pc:docChg chg="modSld">
      <pc:chgData name="Sophia Wojahn" userId="S::sophia.wojahn@akoyago.com::5977cf0b-2d35-472f-9fc1-27e7243bd7cb" providerId="AD" clId="Web-{BC4C51BE-A383-D87E-B76C-F944C2847260}" dt="2024-07-18T01:20:01.410" v="12" actId="14100"/>
      <pc:docMkLst>
        <pc:docMk/>
      </pc:docMkLst>
      <pc:sldChg chg="delSp modSp">
        <pc:chgData name="Sophia Wojahn" userId="S::sophia.wojahn@akoyago.com::5977cf0b-2d35-472f-9fc1-27e7243bd7cb" providerId="AD" clId="Web-{BC4C51BE-A383-D87E-B76C-F944C2847260}" dt="2024-07-18T01:20:01.410" v="12" actId="14100"/>
        <pc:sldMkLst>
          <pc:docMk/>
          <pc:sldMk cId="4171152783" sldId="282"/>
        </pc:sldMkLst>
        <pc:spChg chg="mod">
          <ac:chgData name="Sophia Wojahn" userId="S::sophia.wojahn@akoyago.com::5977cf0b-2d35-472f-9fc1-27e7243bd7cb" providerId="AD" clId="Web-{BC4C51BE-A383-D87E-B76C-F944C2847260}" dt="2024-07-18T01:19:43.723" v="8" actId="1076"/>
          <ac:spMkLst>
            <pc:docMk/>
            <pc:sldMk cId="4171152783" sldId="282"/>
            <ac:spMk id="5" creationId="{5208E30D-5114-4512-D5BB-97EF9B73C3A3}"/>
          </ac:spMkLst>
        </pc:spChg>
        <pc:spChg chg="del">
          <ac:chgData name="Sophia Wojahn" userId="S::sophia.wojahn@akoyago.com::5977cf0b-2d35-472f-9fc1-27e7243bd7cb" providerId="AD" clId="Web-{BC4C51BE-A383-D87E-B76C-F944C2847260}" dt="2024-07-18T01:19:20.598" v="0"/>
          <ac:spMkLst>
            <pc:docMk/>
            <pc:sldMk cId="4171152783" sldId="282"/>
            <ac:spMk id="8" creationId="{57F201D8-C981-9C8C-6725-91BDE92DE472}"/>
          </ac:spMkLst>
        </pc:spChg>
        <pc:spChg chg="del">
          <ac:chgData name="Sophia Wojahn" userId="S::sophia.wojahn@akoyago.com::5977cf0b-2d35-472f-9fc1-27e7243bd7cb" providerId="AD" clId="Web-{BC4C51BE-A383-D87E-B76C-F944C2847260}" dt="2024-07-18T01:19:20.614" v="1"/>
          <ac:spMkLst>
            <pc:docMk/>
            <pc:sldMk cId="4171152783" sldId="282"/>
            <ac:spMk id="10" creationId="{FB3039D0-1CD6-E693-6B51-14586CD7CD53}"/>
          </ac:spMkLst>
        </pc:spChg>
        <pc:spChg chg="mod">
          <ac:chgData name="Sophia Wojahn" userId="S::sophia.wojahn@akoyago.com::5977cf0b-2d35-472f-9fc1-27e7243bd7cb" providerId="AD" clId="Web-{BC4C51BE-A383-D87E-B76C-F944C2847260}" dt="2024-07-18T01:20:01.410" v="12" actId="14100"/>
          <ac:spMkLst>
            <pc:docMk/>
            <pc:sldMk cId="4171152783" sldId="282"/>
            <ac:spMk id="12" creationId="{803D1015-AE2D-8B20-1570-E4F7CA06C576}"/>
          </ac:spMkLst>
        </pc:spChg>
        <pc:picChg chg="mod">
          <ac:chgData name="Sophia Wojahn" userId="S::sophia.wojahn@akoyago.com::5977cf0b-2d35-472f-9fc1-27e7243bd7cb" providerId="AD" clId="Web-{BC4C51BE-A383-D87E-B76C-F944C2847260}" dt="2024-07-18T01:19:49.973" v="10" actId="1076"/>
          <ac:picMkLst>
            <pc:docMk/>
            <pc:sldMk cId="4171152783" sldId="282"/>
            <ac:picMk id="1026" creationId="{7165D5FE-BE68-387E-CC07-E880A57382A5}"/>
          </ac:picMkLst>
        </pc:picChg>
      </pc:sldChg>
    </pc:docChg>
  </pc:docChgLst>
  <pc:docChgLst>
    <pc:chgData name="Guest User" userId="S::urn:spo:anon#404187ea6a746696c40d186f571fcb586b2957a8fa1c608782f1562ad5c69b40::" providerId="AD" clId="Web-{83FE1ABF-2F11-FF54-11FC-B945EE1F907B}"/>
    <pc:docChg chg="modSld">
      <pc:chgData name="Guest User" userId="S::urn:spo:anon#404187ea6a746696c40d186f571fcb586b2957a8fa1c608782f1562ad5c69b40::" providerId="AD" clId="Web-{83FE1ABF-2F11-FF54-11FC-B945EE1F907B}" dt="2024-06-14T20:15:28.904" v="7" actId="20577"/>
      <pc:docMkLst>
        <pc:docMk/>
      </pc:docMkLst>
      <pc:sldChg chg="modSp">
        <pc:chgData name="Guest User" userId="S::urn:spo:anon#404187ea6a746696c40d186f571fcb586b2957a8fa1c608782f1562ad5c69b40::" providerId="AD" clId="Web-{83FE1ABF-2F11-FF54-11FC-B945EE1F907B}" dt="2024-06-14T20:15:15.357" v="6" actId="20577"/>
        <pc:sldMkLst>
          <pc:docMk/>
          <pc:sldMk cId="327137941" sldId="258"/>
        </pc:sldMkLst>
        <pc:spChg chg="mod">
          <ac:chgData name="Guest User" userId="S::urn:spo:anon#404187ea6a746696c40d186f571fcb586b2957a8fa1c608782f1562ad5c69b40::" providerId="AD" clId="Web-{83FE1ABF-2F11-FF54-11FC-B945EE1F907B}" dt="2024-06-14T20:15:15.357" v="6" actId="20577"/>
          <ac:spMkLst>
            <pc:docMk/>
            <pc:sldMk cId="327137941" sldId="258"/>
            <ac:spMk id="8" creationId="{2934FC33-1599-F242-B7BD-2088616822C2}"/>
          </ac:spMkLst>
        </pc:spChg>
      </pc:sldChg>
      <pc:sldChg chg="modSp">
        <pc:chgData name="Guest User" userId="S::urn:spo:anon#404187ea6a746696c40d186f571fcb586b2957a8fa1c608782f1562ad5c69b40::" providerId="AD" clId="Web-{83FE1ABF-2F11-FF54-11FC-B945EE1F907B}" dt="2024-06-14T20:15:28.904" v="7" actId="20577"/>
        <pc:sldMkLst>
          <pc:docMk/>
          <pc:sldMk cId="2075923487" sldId="259"/>
        </pc:sldMkLst>
        <pc:spChg chg="mod">
          <ac:chgData name="Guest User" userId="S::urn:spo:anon#404187ea6a746696c40d186f571fcb586b2957a8fa1c608782f1562ad5c69b40::" providerId="AD" clId="Web-{83FE1ABF-2F11-FF54-11FC-B945EE1F907B}" dt="2024-06-14T20:15:28.904" v="7" actId="20577"/>
          <ac:spMkLst>
            <pc:docMk/>
            <pc:sldMk cId="2075923487" sldId="259"/>
            <ac:spMk id="8" creationId="{2934FC33-1599-F242-B7BD-2088616822C2}"/>
          </ac:spMkLst>
        </pc:spChg>
      </pc:sldChg>
    </pc:docChg>
  </pc:docChgLst>
  <pc:docChgLst>
    <pc:chgData name="Claire Nyenhuis" userId="S::claire@akoyago.com::3f7f22e0-9eac-4084-8cbd-97e4d35a0d66" providerId="AD" clId="Web-{BA77FD05-2078-5E8C-D328-7E089EFC5B05}"/>
    <pc:docChg chg="addSld modSld sldOrd">
      <pc:chgData name="Claire Nyenhuis" userId="S::claire@akoyago.com::3f7f22e0-9eac-4084-8cbd-97e4d35a0d66" providerId="AD" clId="Web-{BA77FD05-2078-5E8C-D328-7E089EFC5B05}" dt="2024-06-14T20:25:40.714" v="199" actId="20577"/>
      <pc:docMkLst>
        <pc:docMk/>
      </pc:docMkLst>
      <pc:sldChg chg="modSp">
        <pc:chgData name="Claire Nyenhuis" userId="S::claire@akoyago.com::3f7f22e0-9eac-4084-8cbd-97e4d35a0d66" providerId="AD" clId="Web-{BA77FD05-2078-5E8C-D328-7E089EFC5B05}" dt="2024-06-14T20:20:39.313" v="63" actId="20577"/>
        <pc:sldMkLst>
          <pc:docMk/>
          <pc:sldMk cId="1732437812" sldId="263"/>
        </pc:sldMkLst>
        <pc:spChg chg="mod">
          <ac:chgData name="Claire Nyenhuis" userId="S::claire@akoyago.com::3f7f22e0-9eac-4084-8cbd-97e4d35a0d66" providerId="AD" clId="Web-{BA77FD05-2078-5E8C-D328-7E089EFC5B05}" dt="2024-06-14T20:20:39.313" v="63" actId="20577"/>
          <ac:spMkLst>
            <pc:docMk/>
            <pc:sldMk cId="1732437812" sldId="263"/>
            <ac:spMk id="8" creationId="{2934FC33-1599-F242-B7BD-2088616822C2}"/>
          </ac:spMkLst>
        </pc:spChg>
      </pc:sldChg>
      <pc:sldChg chg="modSp">
        <pc:chgData name="Claire Nyenhuis" userId="S::claire@akoyago.com::3f7f22e0-9eac-4084-8cbd-97e4d35a0d66" providerId="AD" clId="Web-{BA77FD05-2078-5E8C-D328-7E089EFC5B05}" dt="2024-06-14T20:17:27.228" v="10" actId="20577"/>
        <pc:sldMkLst>
          <pc:docMk/>
          <pc:sldMk cId="2191688064" sldId="264"/>
        </pc:sldMkLst>
        <pc:spChg chg="mod">
          <ac:chgData name="Claire Nyenhuis" userId="S::claire@akoyago.com::3f7f22e0-9eac-4084-8cbd-97e4d35a0d66" providerId="AD" clId="Web-{BA77FD05-2078-5E8C-D328-7E089EFC5B05}" dt="2024-06-14T20:17:27.228" v="10" actId="20577"/>
          <ac:spMkLst>
            <pc:docMk/>
            <pc:sldMk cId="2191688064" sldId="264"/>
            <ac:spMk id="8" creationId="{2934FC33-1599-F242-B7BD-2088616822C2}"/>
          </ac:spMkLst>
        </pc:spChg>
      </pc:sldChg>
      <pc:sldChg chg="modSp">
        <pc:chgData name="Claire Nyenhuis" userId="S::claire@akoyago.com::3f7f22e0-9eac-4084-8cbd-97e4d35a0d66" providerId="AD" clId="Web-{BA77FD05-2078-5E8C-D328-7E089EFC5B05}" dt="2024-06-14T20:22:20.270" v="159"/>
        <pc:sldMkLst>
          <pc:docMk/>
          <pc:sldMk cId="2947806668" sldId="266"/>
        </pc:sldMkLst>
        <pc:graphicFrameChg chg="mod modGraphic">
          <ac:chgData name="Claire Nyenhuis" userId="S::claire@akoyago.com::3f7f22e0-9eac-4084-8cbd-97e4d35a0d66" providerId="AD" clId="Web-{BA77FD05-2078-5E8C-D328-7E089EFC5B05}" dt="2024-06-14T20:22:20.270" v="159"/>
          <ac:graphicFrameMkLst>
            <pc:docMk/>
            <pc:sldMk cId="2947806668" sldId="266"/>
            <ac:graphicFrameMk id="3" creationId="{047F0B54-E701-3ADF-C258-9CDC601D40F5}"/>
          </ac:graphicFrameMkLst>
        </pc:graphicFrameChg>
      </pc:sldChg>
      <pc:sldChg chg="modSp">
        <pc:chgData name="Claire Nyenhuis" userId="S::claire@akoyago.com::3f7f22e0-9eac-4084-8cbd-97e4d35a0d66" providerId="AD" clId="Web-{BA77FD05-2078-5E8C-D328-7E089EFC5B05}" dt="2024-06-14T20:23:10.537" v="175"/>
        <pc:sldMkLst>
          <pc:docMk/>
          <pc:sldMk cId="2074798406" sldId="267"/>
        </pc:sldMkLst>
        <pc:graphicFrameChg chg="mod modGraphic">
          <ac:chgData name="Claire Nyenhuis" userId="S::claire@akoyago.com::3f7f22e0-9eac-4084-8cbd-97e4d35a0d66" providerId="AD" clId="Web-{BA77FD05-2078-5E8C-D328-7E089EFC5B05}" dt="2024-06-14T20:23:10.537" v="175"/>
          <ac:graphicFrameMkLst>
            <pc:docMk/>
            <pc:sldMk cId="2074798406" sldId="267"/>
            <ac:graphicFrameMk id="3" creationId="{7CCCC9B2-BD6C-BB2A-ACEF-63122112F40A}"/>
          </ac:graphicFrameMkLst>
        </pc:graphicFrameChg>
      </pc:sldChg>
      <pc:sldChg chg="addSp modSp new">
        <pc:chgData name="Claire Nyenhuis" userId="S::claire@akoyago.com::3f7f22e0-9eac-4084-8cbd-97e4d35a0d66" providerId="AD" clId="Web-{BA77FD05-2078-5E8C-D328-7E089EFC5B05}" dt="2024-06-14T20:25:40.714" v="199" actId="20577"/>
        <pc:sldMkLst>
          <pc:docMk/>
          <pc:sldMk cId="240285972" sldId="276"/>
        </pc:sldMkLst>
        <pc:spChg chg="add mod">
          <ac:chgData name="Claire Nyenhuis" userId="S::claire@akoyago.com::3f7f22e0-9eac-4084-8cbd-97e4d35a0d66" providerId="AD" clId="Web-{BA77FD05-2078-5E8C-D328-7E089EFC5B05}" dt="2024-06-14T20:25:40.714" v="199" actId="20577"/>
          <ac:spMkLst>
            <pc:docMk/>
            <pc:sldMk cId="240285972" sldId="276"/>
            <ac:spMk id="3" creationId="{0CE1C69B-3370-09A3-71DA-EB873563D7AD}"/>
          </ac:spMkLst>
        </pc:spChg>
      </pc:sldChg>
      <pc:sldChg chg="modSp add ord replId">
        <pc:chgData name="Claire Nyenhuis" userId="S::claire@akoyago.com::3f7f22e0-9eac-4084-8cbd-97e4d35a0d66" providerId="AD" clId="Web-{BA77FD05-2078-5E8C-D328-7E089EFC5B05}" dt="2024-06-14T20:25:35.573" v="198" actId="20577"/>
        <pc:sldMkLst>
          <pc:docMk/>
          <pc:sldMk cId="3723084767" sldId="277"/>
        </pc:sldMkLst>
        <pc:spChg chg="mod">
          <ac:chgData name="Claire Nyenhuis" userId="S::claire@akoyago.com::3f7f22e0-9eac-4084-8cbd-97e4d35a0d66" providerId="AD" clId="Web-{BA77FD05-2078-5E8C-D328-7E089EFC5B05}" dt="2024-06-14T20:25:35.573" v="198" actId="20577"/>
          <ac:spMkLst>
            <pc:docMk/>
            <pc:sldMk cId="3723084767" sldId="277"/>
            <ac:spMk id="3" creationId="{0CE1C69B-3370-09A3-71DA-EB873563D7AD}"/>
          </ac:spMkLst>
        </pc:spChg>
      </pc:sldChg>
    </pc:docChg>
  </pc:docChgLst>
  <pc:docChgLst>
    <pc:chgData name="Sophia Wojahn" userId="S::sophia.wojahn@akoyago.com::5977cf0b-2d35-472f-9fc1-27e7243bd7cb" providerId="AD" clId="Web-{EF05DA53-6870-8F0A-618C-97BCCAE381AD}"/>
    <pc:docChg chg="modSld">
      <pc:chgData name="Sophia Wojahn" userId="S::sophia.wojahn@akoyago.com::5977cf0b-2d35-472f-9fc1-27e7243bd7cb" providerId="AD" clId="Web-{EF05DA53-6870-8F0A-618C-97BCCAE381AD}" dt="2024-07-14T23:49:23.459" v="0" actId="1076"/>
      <pc:docMkLst>
        <pc:docMk/>
      </pc:docMkLst>
      <pc:sldChg chg="modSp">
        <pc:chgData name="Sophia Wojahn" userId="S::sophia.wojahn@akoyago.com::5977cf0b-2d35-472f-9fc1-27e7243bd7cb" providerId="AD" clId="Web-{EF05DA53-6870-8F0A-618C-97BCCAE381AD}" dt="2024-07-14T23:49:23.459" v="0" actId="1076"/>
        <pc:sldMkLst>
          <pc:docMk/>
          <pc:sldMk cId="1832136026" sldId="269"/>
        </pc:sldMkLst>
        <pc:spChg chg="mod">
          <ac:chgData name="Sophia Wojahn" userId="S::sophia.wojahn@akoyago.com::5977cf0b-2d35-472f-9fc1-27e7243bd7cb" providerId="AD" clId="Web-{EF05DA53-6870-8F0A-618C-97BCCAE381AD}" dt="2024-07-14T23:49:23.459" v="0" actId="1076"/>
          <ac:spMkLst>
            <pc:docMk/>
            <pc:sldMk cId="1832136026" sldId="269"/>
            <ac:spMk id="9" creationId="{0D3CA3CF-1EFB-D3C9-AFD2-73ED82559114}"/>
          </ac:spMkLst>
        </pc:spChg>
      </pc:sldChg>
    </pc:docChg>
  </pc:docChgLst>
  <pc:docChgLst>
    <pc:chgData name="Sophia Wojahn" userId="S::sophia.wojahn@akoyago.com::5977cf0b-2d35-472f-9fc1-27e7243bd7cb" providerId="AD" clId="Web-{D2C11509-D6B5-2B4B-FA40-677CA827FA96}"/>
    <pc:docChg chg="modSld">
      <pc:chgData name="Sophia Wojahn" userId="S::sophia.wojahn@akoyago.com::5977cf0b-2d35-472f-9fc1-27e7243bd7cb" providerId="AD" clId="Web-{D2C11509-D6B5-2B4B-FA40-677CA827FA96}" dt="2024-07-15T23:27:38.710" v="4" actId="1076"/>
      <pc:docMkLst>
        <pc:docMk/>
      </pc:docMkLst>
      <pc:sldChg chg="modSp">
        <pc:chgData name="Sophia Wojahn" userId="S::sophia.wojahn@akoyago.com::5977cf0b-2d35-472f-9fc1-27e7243bd7cb" providerId="AD" clId="Web-{D2C11509-D6B5-2B4B-FA40-677CA827FA96}" dt="2024-07-15T23:27:38.710" v="4" actId="1076"/>
        <pc:sldMkLst>
          <pc:docMk/>
          <pc:sldMk cId="2431108354" sldId="260"/>
        </pc:sldMkLst>
        <pc:spChg chg="mod">
          <ac:chgData name="Sophia Wojahn" userId="S::sophia.wojahn@akoyago.com::5977cf0b-2d35-472f-9fc1-27e7243bd7cb" providerId="AD" clId="Web-{D2C11509-D6B5-2B4B-FA40-677CA827FA96}" dt="2024-07-15T23:27:38.710" v="4" actId="1076"/>
          <ac:spMkLst>
            <pc:docMk/>
            <pc:sldMk cId="2431108354" sldId="260"/>
            <ac:spMk id="8" creationId="{2934FC33-1599-F242-B7BD-2088616822C2}"/>
          </ac:spMkLst>
        </pc:spChg>
      </pc:sldChg>
    </pc:docChg>
  </pc:docChgLst>
  <pc:docChgLst>
    <pc:chgData name="Sophia Wojahn" userId="5977cf0b-2d35-472f-9fc1-27e7243bd7cb" providerId="ADAL" clId="{4922D0A0-5A35-4922-9108-BDACD25E668F}"/>
    <pc:docChg chg="undo custSel modSld">
      <pc:chgData name="Sophia Wojahn" userId="5977cf0b-2d35-472f-9fc1-27e7243bd7cb" providerId="ADAL" clId="{4922D0A0-5A35-4922-9108-BDACD25E668F}" dt="2024-07-16T00:04:32.789" v="945" actId="1035"/>
      <pc:docMkLst>
        <pc:docMk/>
      </pc:docMkLst>
      <pc:sldChg chg="modSp mod">
        <pc:chgData name="Sophia Wojahn" userId="5977cf0b-2d35-472f-9fc1-27e7243bd7cb" providerId="ADAL" clId="{4922D0A0-5A35-4922-9108-BDACD25E668F}" dt="2024-07-15T17:19:19.448" v="721" actId="20577"/>
        <pc:sldMkLst>
          <pc:docMk/>
          <pc:sldMk cId="1199068948" sldId="257"/>
        </pc:sldMkLst>
        <pc:spChg chg="mod">
          <ac:chgData name="Sophia Wojahn" userId="5977cf0b-2d35-472f-9fc1-27e7243bd7cb" providerId="ADAL" clId="{4922D0A0-5A35-4922-9108-BDACD25E668F}" dt="2024-07-14T23:53:55.374" v="43" actId="2711"/>
          <ac:spMkLst>
            <pc:docMk/>
            <pc:sldMk cId="1199068948" sldId="257"/>
            <ac:spMk id="4" creationId="{D70C4DC1-F64A-1743-B34D-E6065145F165}"/>
          </ac:spMkLst>
        </pc:spChg>
        <pc:spChg chg="mod">
          <ac:chgData name="Sophia Wojahn" userId="5977cf0b-2d35-472f-9fc1-27e7243bd7cb" providerId="ADAL" clId="{4922D0A0-5A35-4922-9108-BDACD25E668F}" dt="2024-07-15T17:19:19.448" v="721" actId="20577"/>
          <ac:spMkLst>
            <pc:docMk/>
            <pc:sldMk cId="1199068948" sldId="257"/>
            <ac:spMk id="8" creationId="{2934FC33-1599-F242-B7BD-2088616822C2}"/>
          </ac:spMkLst>
        </pc:spChg>
        <pc:spChg chg="mod">
          <ac:chgData name="Sophia Wojahn" userId="5977cf0b-2d35-472f-9fc1-27e7243bd7cb" providerId="ADAL" clId="{4922D0A0-5A35-4922-9108-BDACD25E668F}" dt="2024-07-14T23:53:07.405" v="34" actId="1076"/>
          <ac:spMkLst>
            <pc:docMk/>
            <pc:sldMk cId="1199068948" sldId="257"/>
            <ac:spMk id="11" creationId="{B48939E5-F6C9-FF9C-1FE1-3ACB438F9B2F}"/>
          </ac:spMkLst>
        </pc:spChg>
      </pc:sldChg>
      <pc:sldChg chg="modSp mod">
        <pc:chgData name="Sophia Wojahn" userId="5977cf0b-2d35-472f-9fc1-27e7243bd7cb" providerId="ADAL" clId="{4922D0A0-5A35-4922-9108-BDACD25E668F}" dt="2024-07-15T00:07:44.773" v="309" actId="1076"/>
        <pc:sldMkLst>
          <pc:docMk/>
          <pc:sldMk cId="327137941" sldId="258"/>
        </pc:sldMkLst>
        <pc:spChg chg="mod">
          <ac:chgData name="Sophia Wojahn" userId="5977cf0b-2d35-472f-9fc1-27e7243bd7cb" providerId="ADAL" clId="{4922D0A0-5A35-4922-9108-BDACD25E668F}" dt="2024-07-15T00:06:16.195" v="306" actId="1076"/>
          <ac:spMkLst>
            <pc:docMk/>
            <pc:sldMk cId="327137941" sldId="258"/>
            <ac:spMk id="4" creationId="{D70C4DC1-F64A-1743-B34D-E6065145F165}"/>
          </ac:spMkLst>
        </pc:spChg>
        <pc:spChg chg="mod">
          <ac:chgData name="Sophia Wojahn" userId="5977cf0b-2d35-472f-9fc1-27e7243bd7cb" providerId="ADAL" clId="{4922D0A0-5A35-4922-9108-BDACD25E668F}" dt="2024-07-15T00:07:44.773" v="309" actId="1076"/>
          <ac:spMkLst>
            <pc:docMk/>
            <pc:sldMk cId="327137941" sldId="258"/>
            <ac:spMk id="8" creationId="{2934FC33-1599-F242-B7BD-2088616822C2}"/>
          </ac:spMkLst>
        </pc:spChg>
      </pc:sldChg>
      <pc:sldChg chg="modSp mod">
        <pc:chgData name="Sophia Wojahn" userId="5977cf0b-2d35-472f-9fc1-27e7243bd7cb" providerId="ADAL" clId="{4922D0A0-5A35-4922-9108-BDACD25E668F}" dt="2024-07-15T00:12:16.290" v="412" actId="20577"/>
        <pc:sldMkLst>
          <pc:docMk/>
          <pc:sldMk cId="2075923487" sldId="259"/>
        </pc:sldMkLst>
        <pc:spChg chg="mod">
          <ac:chgData name="Sophia Wojahn" userId="5977cf0b-2d35-472f-9fc1-27e7243bd7cb" providerId="ADAL" clId="{4922D0A0-5A35-4922-9108-BDACD25E668F}" dt="2024-07-15T00:11:31.757" v="404" actId="2711"/>
          <ac:spMkLst>
            <pc:docMk/>
            <pc:sldMk cId="2075923487" sldId="259"/>
            <ac:spMk id="4" creationId="{D70C4DC1-F64A-1743-B34D-E6065145F165}"/>
          </ac:spMkLst>
        </pc:spChg>
        <pc:spChg chg="mod">
          <ac:chgData name="Sophia Wojahn" userId="5977cf0b-2d35-472f-9fc1-27e7243bd7cb" providerId="ADAL" clId="{4922D0A0-5A35-4922-9108-BDACD25E668F}" dt="2024-07-15T00:12:16.290" v="412" actId="20577"/>
          <ac:spMkLst>
            <pc:docMk/>
            <pc:sldMk cId="2075923487" sldId="259"/>
            <ac:spMk id="8" creationId="{2934FC33-1599-F242-B7BD-2088616822C2}"/>
          </ac:spMkLst>
        </pc:spChg>
      </pc:sldChg>
      <pc:sldChg chg="modSp mod">
        <pc:chgData name="Sophia Wojahn" userId="5977cf0b-2d35-472f-9fc1-27e7243bd7cb" providerId="ADAL" clId="{4922D0A0-5A35-4922-9108-BDACD25E668F}" dt="2024-07-15T00:36:48.025" v="693" actId="207"/>
        <pc:sldMkLst>
          <pc:docMk/>
          <pc:sldMk cId="2431108354" sldId="260"/>
        </pc:sldMkLst>
        <pc:spChg chg="mod">
          <ac:chgData name="Sophia Wojahn" userId="5977cf0b-2d35-472f-9fc1-27e7243bd7cb" providerId="ADAL" clId="{4922D0A0-5A35-4922-9108-BDACD25E668F}" dt="2024-07-15T00:36:15.772" v="690" actId="2711"/>
          <ac:spMkLst>
            <pc:docMk/>
            <pc:sldMk cId="2431108354" sldId="260"/>
            <ac:spMk id="4" creationId="{D70C4DC1-F64A-1743-B34D-E6065145F165}"/>
          </ac:spMkLst>
        </pc:spChg>
        <pc:spChg chg="mod">
          <ac:chgData name="Sophia Wojahn" userId="5977cf0b-2d35-472f-9fc1-27e7243bd7cb" providerId="ADAL" clId="{4922D0A0-5A35-4922-9108-BDACD25E668F}" dt="2024-07-15T00:36:48.025" v="693" actId="207"/>
          <ac:spMkLst>
            <pc:docMk/>
            <pc:sldMk cId="2431108354" sldId="260"/>
            <ac:spMk id="8" creationId="{2934FC33-1599-F242-B7BD-2088616822C2}"/>
          </ac:spMkLst>
        </pc:spChg>
      </pc:sldChg>
      <pc:sldChg chg="delSp modSp mod">
        <pc:chgData name="Sophia Wojahn" userId="5977cf0b-2d35-472f-9fc1-27e7243bd7cb" providerId="ADAL" clId="{4922D0A0-5A35-4922-9108-BDACD25E668F}" dt="2024-07-15T00:33:39.483" v="675" actId="1076"/>
        <pc:sldMkLst>
          <pc:docMk/>
          <pc:sldMk cId="2618853527" sldId="261"/>
        </pc:sldMkLst>
        <pc:spChg chg="del">
          <ac:chgData name="Sophia Wojahn" userId="5977cf0b-2d35-472f-9fc1-27e7243bd7cb" providerId="ADAL" clId="{4922D0A0-5A35-4922-9108-BDACD25E668F}" dt="2024-07-15T00:28:04.887" v="599" actId="478"/>
          <ac:spMkLst>
            <pc:docMk/>
            <pc:sldMk cId="2618853527" sldId="261"/>
            <ac:spMk id="2" creationId="{81D6CDB8-D5BA-29E4-20D4-E030F011AD23}"/>
          </ac:spMkLst>
        </pc:spChg>
        <pc:spChg chg="mod">
          <ac:chgData name="Sophia Wojahn" userId="5977cf0b-2d35-472f-9fc1-27e7243bd7cb" providerId="ADAL" clId="{4922D0A0-5A35-4922-9108-BDACD25E668F}" dt="2024-07-15T00:33:39.483" v="675" actId="1076"/>
          <ac:spMkLst>
            <pc:docMk/>
            <pc:sldMk cId="2618853527" sldId="261"/>
            <ac:spMk id="3" creationId="{68483733-D5EB-3F6D-61B9-7D307559881F}"/>
          </ac:spMkLst>
        </pc:spChg>
        <pc:spChg chg="mod">
          <ac:chgData name="Sophia Wojahn" userId="5977cf0b-2d35-472f-9fc1-27e7243bd7cb" providerId="ADAL" clId="{4922D0A0-5A35-4922-9108-BDACD25E668F}" dt="2024-07-15T00:32:53.035" v="672" actId="20577"/>
          <ac:spMkLst>
            <pc:docMk/>
            <pc:sldMk cId="2618853527" sldId="261"/>
            <ac:spMk id="4" creationId="{D70C4DC1-F64A-1743-B34D-E6065145F165}"/>
          </ac:spMkLst>
        </pc:spChg>
        <pc:spChg chg="mod">
          <ac:chgData name="Sophia Wojahn" userId="5977cf0b-2d35-472f-9fc1-27e7243bd7cb" providerId="ADAL" clId="{4922D0A0-5A35-4922-9108-BDACD25E668F}" dt="2024-07-15T00:32:32.203" v="665" actId="1076"/>
          <ac:spMkLst>
            <pc:docMk/>
            <pc:sldMk cId="2618853527" sldId="261"/>
            <ac:spMk id="16" creationId="{F4D4B8B7-18E6-B2E8-A8BF-903F5D69B861}"/>
          </ac:spMkLst>
        </pc:spChg>
        <pc:spChg chg="mod">
          <ac:chgData name="Sophia Wojahn" userId="5977cf0b-2d35-472f-9fc1-27e7243bd7cb" providerId="ADAL" clId="{4922D0A0-5A35-4922-9108-BDACD25E668F}" dt="2024-07-15T00:30:40.554" v="647" actId="14100"/>
          <ac:spMkLst>
            <pc:docMk/>
            <pc:sldMk cId="2618853527" sldId="261"/>
            <ac:spMk id="18" creationId="{2BB69333-7E2E-9670-43CF-E8CE25882241}"/>
          </ac:spMkLst>
        </pc:spChg>
        <pc:spChg chg="mod">
          <ac:chgData name="Sophia Wojahn" userId="5977cf0b-2d35-472f-9fc1-27e7243bd7cb" providerId="ADAL" clId="{4922D0A0-5A35-4922-9108-BDACD25E668F}" dt="2024-07-15T00:32:25.264" v="664" actId="1076"/>
          <ac:spMkLst>
            <pc:docMk/>
            <pc:sldMk cId="2618853527" sldId="261"/>
            <ac:spMk id="19" creationId="{DEC4E55A-9CAE-048A-F98A-F763C49EE0E7}"/>
          </ac:spMkLst>
        </pc:spChg>
        <pc:picChg chg="mod">
          <ac:chgData name="Sophia Wojahn" userId="5977cf0b-2d35-472f-9fc1-27e7243bd7cb" providerId="ADAL" clId="{4922D0A0-5A35-4922-9108-BDACD25E668F}" dt="2024-07-15T00:32:32.203" v="665" actId="1076"/>
          <ac:picMkLst>
            <pc:docMk/>
            <pc:sldMk cId="2618853527" sldId="261"/>
            <ac:picMk id="5" creationId="{60A1D63D-6453-4059-FFD6-F985D1FDD8B0}"/>
          </ac:picMkLst>
        </pc:picChg>
        <pc:picChg chg="mod">
          <ac:chgData name="Sophia Wojahn" userId="5977cf0b-2d35-472f-9fc1-27e7243bd7cb" providerId="ADAL" clId="{4922D0A0-5A35-4922-9108-BDACD25E668F}" dt="2024-07-15T00:32:32.203" v="665" actId="1076"/>
          <ac:picMkLst>
            <pc:docMk/>
            <pc:sldMk cId="2618853527" sldId="261"/>
            <ac:picMk id="7" creationId="{A7E9AD3D-6B15-A2A1-67F9-5E1C501E28A3}"/>
          </ac:picMkLst>
        </pc:picChg>
        <pc:picChg chg="mod">
          <ac:chgData name="Sophia Wojahn" userId="5977cf0b-2d35-472f-9fc1-27e7243bd7cb" providerId="ADAL" clId="{4922D0A0-5A35-4922-9108-BDACD25E668F}" dt="2024-07-15T00:30:48.834" v="650" actId="1076"/>
          <ac:picMkLst>
            <pc:docMk/>
            <pc:sldMk cId="2618853527" sldId="261"/>
            <ac:picMk id="10" creationId="{109FEB9E-4C7F-ABAA-2055-B0A8AFE58A5E}"/>
          </ac:picMkLst>
        </pc:picChg>
        <pc:picChg chg="mod">
          <ac:chgData name="Sophia Wojahn" userId="5977cf0b-2d35-472f-9fc1-27e7243bd7cb" providerId="ADAL" clId="{4922D0A0-5A35-4922-9108-BDACD25E668F}" dt="2024-07-15T00:32:25.264" v="664" actId="1076"/>
          <ac:picMkLst>
            <pc:docMk/>
            <pc:sldMk cId="2618853527" sldId="261"/>
            <ac:picMk id="12" creationId="{B2121DED-3F46-AFD4-1890-8742E5CE4301}"/>
          </ac:picMkLst>
        </pc:picChg>
        <pc:picChg chg="mod">
          <ac:chgData name="Sophia Wojahn" userId="5977cf0b-2d35-472f-9fc1-27e7243bd7cb" providerId="ADAL" clId="{4922D0A0-5A35-4922-9108-BDACD25E668F}" dt="2024-07-15T00:32:25.264" v="664" actId="1076"/>
          <ac:picMkLst>
            <pc:docMk/>
            <pc:sldMk cId="2618853527" sldId="261"/>
            <ac:picMk id="14" creationId="{136D0CE2-630E-C5F9-E4E7-F54BC5D5AD57}"/>
          </ac:picMkLst>
        </pc:picChg>
        <pc:picChg chg="mod">
          <ac:chgData name="Sophia Wojahn" userId="5977cf0b-2d35-472f-9fc1-27e7243bd7cb" providerId="ADAL" clId="{4922D0A0-5A35-4922-9108-BDACD25E668F}" dt="2024-07-15T00:32:32.203" v="665" actId="1076"/>
          <ac:picMkLst>
            <pc:docMk/>
            <pc:sldMk cId="2618853527" sldId="261"/>
            <ac:picMk id="21" creationId="{52E7E7B8-900F-4C1D-C3AF-66C916FBBB27}"/>
          </ac:picMkLst>
        </pc:picChg>
        <pc:picChg chg="mod">
          <ac:chgData name="Sophia Wojahn" userId="5977cf0b-2d35-472f-9fc1-27e7243bd7cb" providerId="ADAL" clId="{4922D0A0-5A35-4922-9108-BDACD25E668F}" dt="2024-07-15T00:32:25.264" v="664" actId="1076"/>
          <ac:picMkLst>
            <pc:docMk/>
            <pc:sldMk cId="2618853527" sldId="261"/>
            <ac:picMk id="29" creationId="{57B35422-9FF9-C1C3-3B65-FD136488D8F7}"/>
          </ac:picMkLst>
        </pc:picChg>
      </pc:sldChg>
      <pc:sldChg chg="addSp delSp modSp mod modClrScheme chgLayout">
        <pc:chgData name="Sophia Wojahn" userId="5977cf0b-2d35-472f-9fc1-27e7243bd7cb" providerId="ADAL" clId="{4922D0A0-5A35-4922-9108-BDACD25E668F}" dt="2024-07-15T00:16:01.330" v="496" actId="20577"/>
        <pc:sldMkLst>
          <pc:docMk/>
          <pc:sldMk cId="3818901452" sldId="262"/>
        </pc:sldMkLst>
        <pc:spChg chg="add del">
          <ac:chgData name="Sophia Wojahn" userId="5977cf0b-2d35-472f-9fc1-27e7243bd7cb" providerId="ADAL" clId="{4922D0A0-5A35-4922-9108-BDACD25E668F}" dt="2024-07-15T00:15:18.843" v="466" actId="478"/>
          <ac:spMkLst>
            <pc:docMk/>
            <pc:sldMk cId="3818901452" sldId="262"/>
            <ac:spMk id="2" creationId="{81D6CDB8-D5BA-29E4-20D4-E030F011AD23}"/>
          </ac:spMkLst>
        </pc:spChg>
        <pc:spChg chg="mod">
          <ac:chgData name="Sophia Wojahn" userId="5977cf0b-2d35-472f-9fc1-27e7243bd7cb" providerId="ADAL" clId="{4922D0A0-5A35-4922-9108-BDACD25E668F}" dt="2024-07-15T00:15:18.387" v="465" actId="207"/>
          <ac:spMkLst>
            <pc:docMk/>
            <pc:sldMk cId="3818901452" sldId="262"/>
            <ac:spMk id="4" creationId="{D70C4DC1-F64A-1743-B34D-E6065145F165}"/>
          </ac:spMkLst>
        </pc:spChg>
        <pc:spChg chg="mod">
          <ac:chgData name="Sophia Wojahn" userId="5977cf0b-2d35-472f-9fc1-27e7243bd7cb" providerId="ADAL" clId="{4922D0A0-5A35-4922-9108-BDACD25E668F}" dt="2024-07-15T00:16:01.330" v="496" actId="20577"/>
          <ac:spMkLst>
            <pc:docMk/>
            <pc:sldMk cId="3818901452" sldId="262"/>
            <ac:spMk id="8" creationId="{2934FC33-1599-F242-B7BD-2088616822C2}"/>
          </ac:spMkLst>
        </pc:spChg>
      </pc:sldChg>
      <pc:sldChg chg="modSp mod">
        <pc:chgData name="Sophia Wojahn" userId="5977cf0b-2d35-472f-9fc1-27e7243bd7cb" providerId="ADAL" clId="{4922D0A0-5A35-4922-9108-BDACD25E668F}" dt="2024-07-15T00:20:40.462" v="535" actId="14100"/>
        <pc:sldMkLst>
          <pc:docMk/>
          <pc:sldMk cId="1732437812" sldId="263"/>
        </pc:sldMkLst>
        <pc:spChg chg="mod">
          <ac:chgData name="Sophia Wojahn" userId="5977cf0b-2d35-472f-9fc1-27e7243bd7cb" providerId="ADAL" clId="{4922D0A0-5A35-4922-9108-BDACD25E668F}" dt="2024-07-15T00:18:09.242" v="516" actId="20577"/>
          <ac:spMkLst>
            <pc:docMk/>
            <pc:sldMk cId="1732437812" sldId="263"/>
            <ac:spMk id="4" creationId="{D70C4DC1-F64A-1743-B34D-E6065145F165}"/>
          </ac:spMkLst>
        </pc:spChg>
        <pc:spChg chg="mod">
          <ac:chgData name="Sophia Wojahn" userId="5977cf0b-2d35-472f-9fc1-27e7243bd7cb" providerId="ADAL" clId="{4922D0A0-5A35-4922-9108-BDACD25E668F}" dt="2024-07-15T00:20:40.462" v="535" actId="14100"/>
          <ac:spMkLst>
            <pc:docMk/>
            <pc:sldMk cId="1732437812" sldId="263"/>
            <ac:spMk id="8" creationId="{2934FC33-1599-F242-B7BD-2088616822C2}"/>
          </ac:spMkLst>
        </pc:spChg>
        <pc:picChg chg="mod">
          <ac:chgData name="Sophia Wojahn" userId="5977cf0b-2d35-472f-9fc1-27e7243bd7cb" providerId="ADAL" clId="{4922D0A0-5A35-4922-9108-BDACD25E668F}" dt="2024-07-15T00:20:29.327" v="531" actId="1076"/>
          <ac:picMkLst>
            <pc:docMk/>
            <pc:sldMk cId="1732437812" sldId="263"/>
            <ac:picMk id="5" creationId="{E208E10B-6EEB-1978-6182-75B5DC2E5FE9}"/>
          </ac:picMkLst>
        </pc:picChg>
      </pc:sldChg>
      <pc:sldChg chg="modSp mod">
        <pc:chgData name="Sophia Wojahn" userId="5977cf0b-2d35-472f-9fc1-27e7243bd7cb" providerId="ADAL" clId="{4922D0A0-5A35-4922-9108-BDACD25E668F}" dt="2024-07-15T00:17:50.762" v="512" actId="1076"/>
        <pc:sldMkLst>
          <pc:docMk/>
          <pc:sldMk cId="2191688064" sldId="264"/>
        </pc:sldMkLst>
        <pc:spChg chg="mod">
          <ac:chgData name="Sophia Wojahn" userId="5977cf0b-2d35-472f-9fc1-27e7243bd7cb" providerId="ADAL" clId="{4922D0A0-5A35-4922-9108-BDACD25E668F}" dt="2024-07-15T00:16:42.910" v="500" actId="20577"/>
          <ac:spMkLst>
            <pc:docMk/>
            <pc:sldMk cId="2191688064" sldId="264"/>
            <ac:spMk id="4" creationId="{D70C4DC1-F64A-1743-B34D-E6065145F165}"/>
          </ac:spMkLst>
        </pc:spChg>
        <pc:spChg chg="mod">
          <ac:chgData name="Sophia Wojahn" userId="5977cf0b-2d35-472f-9fc1-27e7243bd7cb" providerId="ADAL" clId="{4922D0A0-5A35-4922-9108-BDACD25E668F}" dt="2024-07-15T00:17:29.184" v="511" actId="20577"/>
          <ac:spMkLst>
            <pc:docMk/>
            <pc:sldMk cId="2191688064" sldId="264"/>
            <ac:spMk id="8" creationId="{2934FC33-1599-F242-B7BD-2088616822C2}"/>
          </ac:spMkLst>
        </pc:spChg>
        <pc:picChg chg="mod">
          <ac:chgData name="Sophia Wojahn" userId="5977cf0b-2d35-472f-9fc1-27e7243bd7cb" providerId="ADAL" clId="{4922D0A0-5A35-4922-9108-BDACD25E668F}" dt="2024-07-15T00:17:50.762" v="512" actId="1076"/>
          <ac:picMkLst>
            <pc:docMk/>
            <pc:sldMk cId="2191688064" sldId="264"/>
            <ac:picMk id="5" creationId="{1070EC16-5F8C-125B-966A-064FEBD83598}"/>
          </ac:picMkLst>
        </pc:picChg>
      </pc:sldChg>
      <pc:sldChg chg="modSp mod">
        <pc:chgData name="Sophia Wojahn" userId="5977cf0b-2d35-472f-9fc1-27e7243bd7cb" providerId="ADAL" clId="{4922D0A0-5A35-4922-9108-BDACD25E668F}" dt="2024-07-15T00:21:58.279" v="548" actId="1076"/>
        <pc:sldMkLst>
          <pc:docMk/>
          <pc:sldMk cId="3431450945" sldId="265"/>
        </pc:sldMkLst>
        <pc:spChg chg="mod">
          <ac:chgData name="Sophia Wojahn" userId="5977cf0b-2d35-472f-9fc1-27e7243bd7cb" providerId="ADAL" clId="{4922D0A0-5A35-4922-9108-BDACD25E668F}" dt="2024-07-15T00:20:52.163" v="537"/>
          <ac:spMkLst>
            <pc:docMk/>
            <pc:sldMk cId="3431450945" sldId="265"/>
            <ac:spMk id="4" creationId="{D70C4DC1-F64A-1743-B34D-E6065145F165}"/>
          </ac:spMkLst>
        </pc:spChg>
        <pc:spChg chg="mod">
          <ac:chgData name="Sophia Wojahn" userId="5977cf0b-2d35-472f-9fc1-27e7243bd7cb" providerId="ADAL" clId="{4922D0A0-5A35-4922-9108-BDACD25E668F}" dt="2024-07-15T00:21:47.569" v="546" actId="1076"/>
          <ac:spMkLst>
            <pc:docMk/>
            <pc:sldMk cId="3431450945" sldId="265"/>
            <ac:spMk id="8" creationId="{2934FC33-1599-F242-B7BD-2088616822C2}"/>
          </ac:spMkLst>
        </pc:spChg>
        <pc:picChg chg="mod">
          <ac:chgData name="Sophia Wojahn" userId="5977cf0b-2d35-472f-9fc1-27e7243bd7cb" providerId="ADAL" clId="{4922D0A0-5A35-4922-9108-BDACD25E668F}" dt="2024-07-15T00:21:58.279" v="548" actId="1076"/>
          <ac:picMkLst>
            <pc:docMk/>
            <pc:sldMk cId="3431450945" sldId="265"/>
            <ac:picMk id="9" creationId="{8FBC1BFB-D03E-8935-1AE1-420883F34EA1}"/>
          </ac:picMkLst>
        </pc:picChg>
      </pc:sldChg>
      <pc:sldChg chg="delSp modSp mod">
        <pc:chgData name="Sophia Wojahn" userId="5977cf0b-2d35-472f-9fc1-27e7243bd7cb" providerId="ADAL" clId="{4922D0A0-5A35-4922-9108-BDACD25E668F}" dt="2024-07-15T00:26:08.027" v="585" actId="15"/>
        <pc:sldMkLst>
          <pc:docMk/>
          <pc:sldMk cId="2947806668" sldId="266"/>
        </pc:sldMkLst>
        <pc:spChg chg="del">
          <ac:chgData name="Sophia Wojahn" userId="5977cf0b-2d35-472f-9fc1-27e7243bd7cb" providerId="ADAL" clId="{4922D0A0-5A35-4922-9108-BDACD25E668F}" dt="2024-07-15T00:24:53.525" v="568" actId="478"/>
          <ac:spMkLst>
            <pc:docMk/>
            <pc:sldMk cId="2947806668" sldId="266"/>
            <ac:spMk id="2" creationId="{81D6CDB8-D5BA-29E4-20D4-E030F011AD23}"/>
          </ac:spMkLst>
        </pc:spChg>
        <pc:spChg chg="mod">
          <ac:chgData name="Sophia Wojahn" userId="5977cf0b-2d35-472f-9fc1-27e7243bd7cb" providerId="ADAL" clId="{4922D0A0-5A35-4922-9108-BDACD25E668F}" dt="2024-07-15T00:24:56.490" v="569" actId="207"/>
          <ac:spMkLst>
            <pc:docMk/>
            <pc:sldMk cId="2947806668" sldId="266"/>
            <ac:spMk id="4" creationId="{D70C4DC1-F64A-1743-B34D-E6065145F165}"/>
          </ac:spMkLst>
        </pc:spChg>
        <pc:graphicFrameChg chg="mod modGraphic">
          <ac:chgData name="Sophia Wojahn" userId="5977cf0b-2d35-472f-9fc1-27e7243bd7cb" providerId="ADAL" clId="{4922D0A0-5A35-4922-9108-BDACD25E668F}" dt="2024-07-15T00:26:08.027" v="585" actId="15"/>
          <ac:graphicFrameMkLst>
            <pc:docMk/>
            <pc:sldMk cId="2947806668" sldId="266"/>
            <ac:graphicFrameMk id="3" creationId="{047F0B54-E701-3ADF-C258-9CDC601D40F5}"/>
          </ac:graphicFrameMkLst>
        </pc:graphicFrameChg>
        <pc:picChg chg="mod">
          <ac:chgData name="Sophia Wojahn" userId="5977cf0b-2d35-472f-9fc1-27e7243bd7cb" providerId="ADAL" clId="{4922D0A0-5A35-4922-9108-BDACD25E668F}" dt="2024-07-15T00:25:07.978" v="571" actId="1076"/>
          <ac:picMkLst>
            <pc:docMk/>
            <pc:sldMk cId="2947806668" sldId="266"/>
            <ac:picMk id="9" creationId="{6D5371D5-A34E-A1D6-B668-10CADD6F2815}"/>
          </ac:picMkLst>
        </pc:picChg>
      </pc:sldChg>
      <pc:sldChg chg="delSp modSp mod">
        <pc:chgData name="Sophia Wojahn" userId="5977cf0b-2d35-472f-9fc1-27e7243bd7cb" providerId="ADAL" clId="{4922D0A0-5A35-4922-9108-BDACD25E668F}" dt="2024-07-15T00:26:00.351" v="584" actId="15"/>
        <pc:sldMkLst>
          <pc:docMk/>
          <pc:sldMk cId="2074798406" sldId="267"/>
        </pc:sldMkLst>
        <pc:spChg chg="del">
          <ac:chgData name="Sophia Wojahn" userId="5977cf0b-2d35-472f-9fc1-27e7243bd7cb" providerId="ADAL" clId="{4922D0A0-5A35-4922-9108-BDACD25E668F}" dt="2024-07-15T00:25:16.145" v="572" actId="478"/>
          <ac:spMkLst>
            <pc:docMk/>
            <pc:sldMk cId="2074798406" sldId="267"/>
            <ac:spMk id="2" creationId="{81D6CDB8-D5BA-29E4-20D4-E030F011AD23}"/>
          </ac:spMkLst>
        </pc:spChg>
        <pc:spChg chg="mod">
          <ac:chgData name="Sophia Wojahn" userId="5977cf0b-2d35-472f-9fc1-27e7243bd7cb" providerId="ADAL" clId="{4922D0A0-5A35-4922-9108-BDACD25E668F}" dt="2024-07-15T00:25:36.196" v="579" actId="2711"/>
          <ac:spMkLst>
            <pc:docMk/>
            <pc:sldMk cId="2074798406" sldId="267"/>
            <ac:spMk id="4" creationId="{D70C4DC1-F64A-1743-B34D-E6065145F165}"/>
          </ac:spMkLst>
        </pc:spChg>
        <pc:graphicFrameChg chg="mod modGraphic">
          <ac:chgData name="Sophia Wojahn" userId="5977cf0b-2d35-472f-9fc1-27e7243bd7cb" providerId="ADAL" clId="{4922D0A0-5A35-4922-9108-BDACD25E668F}" dt="2024-07-15T00:26:00.351" v="584" actId="15"/>
          <ac:graphicFrameMkLst>
            <pc:docMk/>
            <pc:sldMk cId="2074798406" sldId="267"/>
            <ac:graphicFrameMk id="3" creationId="{7CCCC9B2-BD6C-BB2A-ACEF-63122112F40A}"/>
          </ac:graphicFrameMkLst>
        </pc:graphicFrameChg>
        <pc:picChg chg="mod">
          <ac:chgData name="Sophia Wojahn" userId="5977cf0b-2d35-472f-9fc1-27e7243bd7cb" providerId="ADAL" clId="{4922D0A0-5A35-4922-9108-BDACD25E668F}" dt="2024-07-15T00:25:49.199" v="582" actId="1076"/>
          <ac:picMkLst>
            <pc:docMk/>
            <pc:sldMk cId="2074798406" sldId="267"/>
            <ac:picMk id="5" creationId="{81037504-715B-3F95-C828-73BD5BECB8CD}"/>
          </ac:picMkLst>
        </pc:picChg>
      </pc:sldChg>
      <pc:sldChg chg="modSp mod">
        <pc:chgData name="Sophia Wojahn" userId="5977cf0b-2d35-472f-9fc1-27e7243bd7cb" providerId="ADAL" clId="{4922D0A0-5A35-4922-9108-BDACD25E668F}" dt="2024-07-15T00:27:36.317" v="594" actId="1076"/>
        <pc:sldMkLst>
          <pc:docMk/>
          <pc:sldMk cId="3745484417" sldId="268"/>
        </pc:sldMkLst>
        <pc:spChg chg="mod">
          <ac:chgData name="Sophia Wojahn" userId="5977cf0b-2d35-472f-9fc1-27e7243bd7cb" providerId="ADAL" clId="{4922D0A0-5A35-4922-9108-BDACD25E668F}" dt="2024-07-15T00:26:21.394" v="587"/>
          <ac:spMkLst>
            <pc:docMk/>
            <pc:sldMk cId="3745484417" sldId="268"/>
            <ac:spMk id="4" creationId="{D70C4DC1-F64A-1743-B34D-E6065145F165}"/>
          </ac:spMkLst>
        </pc:spChg>
        <pc:spChg chg="mod">
          <ac:chgData name="Sophia Wojahn" userId="5977cf0b-2d35-472f-9fc1-27e7243bd7cb" providerId="ADAL" clId="{4922D0A0-5A35-4922-9108-BDACD25E668F}" dt="2024-07-15T00:27:29.680" v="592" actId="948"/>
          <ac:spMkLst>
            <pc:docMk/>
            <pc:sldMk cId="3745484417" sldId="268"/>
            <ac:spMk id="8" creationId="{2934FC33-1599-F242-B7BD-2088616822C2}"/>
          </ac:spMkLst>
        </pc:spChg>
        <pc:picChg chg="mod">
          <ac:chgData name="Sophia Wojahn" userId="5977cf0b-2d35-472f-9fc1-27e7243bd7cb" providerId="ADAL" clId="{4922D0A0-5A35-4922-9108-BDACD25E668F}" dt="2024-07-15T00:27:36.317" v="594" actId="1076"/>
          <ac:picMkLst>
            <pc:docMk/>
            <pc:sldMk cId="3745484417" sldId="268"/>
            <ac:picMk id="5" creationId="{F2866A1C-BA06-4F35-D6CA-DAD8F632B4EA}"/>
          </ac:picMkLst>
        </pc:picChg>
      </pc:sldChg>
      <pc:sldChg chg="modSp">
        <pc:chgData name="Sophia Wojahn" userId="5977cf0b-2d35-472f-9fc1-27e7243bd7cb" providerId="ADAL" clId="{4922D0A0-5A35-4922-9108-BDACD25E668F}" dt="2024-07-14T23:53:26.625" v="38"/>
        <pc:sldMkLst>
          <pc:docMk/>
          <pc:sldMk cId="1832136026" sldId="269"/>
        </pc:sldMkLst>
        <pc:spChg chg="mod">
          <ac:chgData name="Sophia Wojahn" userId="5977cf0b-2d35-472f-9fc1-27e7243bd7cb" providerId="ADAL" clId="{4922D0A0-5A35-4922-9108-BDACD25E668F}" dt="2024-07-14T23:53:26.625" v="38"/>
          <ac:spMkLst>
            <pc:docMk/>
            <pc:sldMk cId="1832136026" sldId="269"/>
            <ac:spMk id="4" creationId="{D70C4DC1-F64A-1743-B34D-E6065145F165}"/>
          </ac:spMkLst>
        </pc:spChg>
      </pc:sldChg>
      <pc:sldChg chg="modSp mod">
        <pc:chgData name="Sophia Wojahn" userId="5977cf0b-2d35-472f-9fc1-27e7243bd7cb" providerId="ADAL" clId="{4922D0A0-5A35-4922-9108-BDACD25E668F}" dt="2024-07-15T16:28:46.891" v="696" actId="113"/>
        <pc:sldMkLst>
          <pc:docMk/>
          <pc:sldMk cId="2234882174" sldId="270"/>
        </pc:sldMkLst>
        <pc:spChg chg="mod">
          <ac:chgData name="Sophia Wojahn" userId="5977cf0b-2d35-472f-9fc1-27e7243bd7cb" providerId="ADAL" clId="{4922D0A0-5A35-4922-9108-BDACD25E668F}" dt="2024-07-15T00:34:54.810" v="680" actId="1076"/>
          <ac:spMkLst>
            <pc:docMk/>
            <pc:sldMk cId="2234882174" sldId="270"/>
            <ac:spMk id="4" creationId="{D70C4DC1-F64A-1743-B34D-E6065145F165}"/>
          </ac:spMkLst>
        </pc:spChg>
        <pc:spChg chg="mod">
          <ac:chgData name="Sophia Wojahn" userId="5977cf0b-2d35-472f-9fc1-27e7243bd7cb" providerId="ADAL" clId="{4922D0A0-5A35-4922-9108-BDACD25E668F}" dt="2024-07-15T16:28:46.891" v="696" actId="113"/>
          <ac:spMkLst>
            <pc:docMk/>
            <pc:sldMk cId="2234882174" sldId="270"/>
            <ac:spMk id="6" creationId="{27CA2239-BDD4-36AE-C952-1D1884A09CC8}"/>
          </ac:spMkLst>
        </pc:spChg>
      </pc:sldChg>
      <pc:sldChg chg="modSp mod">
        <pc:chgData name="Sophia Wojahn" userId="5977cf0b-2d35-472f-9fc1-27e7243bd7cb" providerId="ADAL" clId="{4922D0A0-5A35-4922-9108-BDACD25E668F}" dt="2024-07-14T23:53:42.636" v="41" actId="2711"/>
        <pc:sldMkLst>
          <pc:docMk/>
          <pc:sldMk cId="2597423088" sldId="271"/>
        </pc:sldMkLst>
        <pc:spChg chg="mod">
          <ac:chgData name="Sophia Wojahn" userId="5977cf0b-2d35-472f-9fc1-27e7243bd7cb" providerId="ADAL" clId="{4922D0A0-5A35-4922-9108-BDACD25E668F}" dt="2024-07-14T23:53:42.636" v="41" actId="2711"/>
          <ac:spMkLst>
            <pc:docMk/>
            <pc:sldMk cId="2597423088" sldId="271"/>
            <ac:spMk id="4" creationId="{D70C4DC1-F64A-1743-B34D-E6065145F165}"/>
          </ac:spMkLst>
        </pc:spChg>
      </pc:sldChg>
      <pc:sldChg chg="delSp modSp mod modClrScheme chgLayout">
        <pc:chgData name="Sophia Wojahn" userId="5977cf0b-2d35-472f-9fc1-27e7243bd7cb" providerId="ADAL" clId="{4922D0A0-5A35-4922-9108-BDACD25E668F}" dt="2024-07-15T00:30:23.771" v="644" actId="20577"/>
        <pc:sldMkLst>
          <pc:docMk/>
          <pc:sldMk cId="2282257030" sldId="272"/>
        </pc:sldMkLst>
        <pc:spChg chg="del">
          <ac:chgData name="Sophia Wojahn" userId="5977cf0b-2d35-472f-9fc1-27e7243bd7cb" providerId="ADAL" clId="{4922D0A0-5A35-4922-9108-BDACD25E668F}" dt="2024-07-15T00:03:37.506" v="241" actId="478"/>
          <ac:spMkLst>
            <pc:docMk/>
            <pc:sldMk cId="2282257030" sldId="272"/>
            <ac:spMk id="2" creationId="{81D6CDB8-D5BA-29E4-20D4-E030F011AD23}"/>
          </ac:spMkLst>
        </pc:spChg>
        <pc:spChg chg="mod">
          <ac:chgData name="Sophia Wojahn" userId="5977cf0b-2d35-472f-9fc1-27e7243bd7cb" providerId="ADAL" clId="{4922D0A0-5A35-4922-9108-BDACD25E668F}" dt="2024-07-15T00:03:44.466" v="242" actId="207"/>
          <ac:spMkLst>
            <pc:docMk/>
            <pc:sldMk cId="2282257030" sldId="272"/>
            <ac:spMk id="4" creationId="{D70C4DC1-F64A-1743-B34D-E6065145F165}"/>
          </ac:spMkLst>
        </pc:spChg>
        <pc:spChg chg="mod">
          <ac:chgData name="Sophia Wojahn" userId="5977cf0b-2d35-472f-9fc1-27e7243bd7cb" providerId="ADAL" clId="{4922D0A0-5A35-4922-9108-BDACD25E668F}" dt="2024-07-15T00:05:19.449" v="295" actId="14100"/>
          <ac:spMkLst>
            <pc:docMk/>
            <pc:sldMk cId="2282257030" sldId="272"/>
            <ac:spMk id="8" creationId="{2934FC33-1599-F242-B7BD-2088616822C2}"/>
          </ac:spMkLst>
        </pc:spChg>
        <pc:spChg chg="mod">
          <ac:chgData name="Sophia Wojahn" userId="5977cf0b-2d35-472f-9fc1-27e7243bd7cb" providerId="ADAL" clId="{4922D0A0-5A35-4922-9108-BDACD25E668F}" dt="2024-07-15T00:04:38.261" v="284" actId="1036"/>
          <ac:spMkLst>
            <pc:docMk/>
            <pc:sldMk cId="2282257030" sldId="272"/>
            <ac:spMk id="16" creationId="{F4D4B8B7-18E6-B2E8-A8BF-903F5D69B861}"/>
          </ac:spMkLst>
        </pc:spChg>
        <pc:spChg chg="mod">
          <ac:chgData name="Sophia Wojahn" userId="5977cf0b-2d35-472f-9fc1-27e7243bd7cb" providerId="ADAL" clId="{4922D0A0-5A35-4922-9108-BDACD25E668F}" dt="2024-07-15T00:30:23.771" v="644" actId="20577"/>
          <ac:spMkLst>
            <pc:docMk/>
            <pc:sldMk cId="2282257030" sldId="272"/>
            <ac:spMk id="18" creationId="{2BB69333-7E2E-9670-43CF-E8CE25882241}"/>
          </ac:spMkLst>
        </pc:spChg>
        <pc:spChg chg="mod">
          <ac:chgData name="Sophia Wojahn" userId="5977cf0b-2d35-472f-9fc1-27e7243bd7cb" providerId="ADAL" clId="{4922D0A0-5A35-4922-9108-BDACD25E668F}" dt="2024-07-15T00:04:38.261" v="284" actId="1036"/>
          <ac:spMkLst>
            <pc:docMk/>
            <pc:sldMk cId="2282257030" sldId="272"/>
            <ac:spMk id="19" creationId="{DEC4E55A-9CAE-048A-F98A-F763C49EE0E7}"/>
          </ac:spMkLst>
        </pc:spChg>
        <pc:picChg chg="mod">
          <ac:chgData name="Sophia Wojahn" userId="5977cf0b-2d35-472f-9fc1-27e7243bd7cb" providerId="ADAL" clId="{4922D0A0-5A35-4922-9108-BDACD25E668F}" dt="2024-07-15T00:04:38.261" v="284" actId="1036"/>
          <ac:picMkLst>
            <pc:docMk/>
            <pc:sldMk cId="2282257030" sldId="272"/>
            <ac:picMk id="5" creationId="{60A1D63D-6453-4059-FFD6-F985D1FDD8B0}"/>
          </ac:picMkLst>
        </pc:picChg>
        <pc:picChg chg="mod">
          <ac:chgData name="Sophia Wojahn" userId="5977cf0b-2d35-472f-9fc1-27e7243bd7cb" providerId="ADAL" clId="{4922D0A0-5A35-4922-9108-BDACD25E668F}" dt="2024-07-15T00:04:38.261" v="284" actId="1036"/>
          <ac:picMkLst>
            <pc:docMk/>
            <pc:sldMk cId="2282257030" sldId="272"/>
            <ac:picMk id="6" creationId="{4102B486-2619-DD13-AF8E-E64B8DF4499D}"/>
          </ac:picMkLst>
        </pc:picChg>
        <pc:picChg chg="mod">
          <ac:chgData name="Sophia Wojahn" userId="5977cf0b-2d35-472f-9fc1-27e7243bd7cb" providerId="ADAL" clId="{4922D0A0-5A35-4922-9108-BDACD25E668F}" dt="2024-07-15T00:04:38.261" v="284" actId="1036"/>
          <ac:picMkLst>
            <pc:docMk/>
            <pc:sldMk cId="2282257030" sldId="272"/>
            <ac:picMk id="7" creationId="{A7E9AD3D-6B15-A2A1-67F9-5E1C501E28A3}"/>
          </ac:picMkLst>
        </pc:picChg>
        <pc:picChg chg="mod">
          <ac:chgData name="Sophia Wojahn" userId="5977cf0b-2d35-472f-9fc1-27e7243bd7cb" providerId="ADAL" clId="{4922D0A0-5A35-4922-9108-BDACD25E668F}" dt="2024-07-15T00:04:38.261" v="284" actId="1036"/>
          <ac:picMkLst>
            <pc:docMk/>
            <pc:sldMk cId="2282257030" sldId="272"/>
            <ac:picMk id="10" creationId="{109FEB9E-4C7F-ABAA-2055-B0A8AFE58A5E}"/>
          </ac:picMkLst>
        </pc:picChg>
        <pc:picChg chg="mod">
          <ac:chgData name="Sophia Wojahn" userId="5977cf0b-2d35-472f-9fc1-27e7243bd7cb" providerId="ADAL" clId="{4922D0A0-5A35-4922-9108-BDACD25E668F}" dt="2024-07-15T00:04:38.261" v="284" actId="1036"/>
          <ac:picMkLst>
            <pc:docMk/>
            <pc:sldMk cId="2282257030" sldId="272"/>
            <ac:picMk id="11" creationId="{865ECF22-7481-CDB3-8602-BE739A1C9EAF}"/>
          </ac:picMkLst>
        </pc:picChg>
        <pc:picChg chg="mod">
          <ac:chgData name="Sophia Wojahn" userId="5977cf0b-2d35-472f-9fc1-27e7243bd7cb" providerId="ADAL" clId="{4922D0A0-5A35-4922-9108-BDACD25E668F}" dt="2024-07-15T00:04:38.261" v="284" actId="1036"/>
          <ac:picMkLst>
            <pc:docMk/>
            <pc:sldMk cId="2282257030" sldId="272"/>
            <ac:picMk id="21" creationId="{52E7E7B8-900F-4C1D-C3AF-66C916FBBB27}"/>
          </ac:picMkLst>
        </pc:picChg>
        <pc:picChg chg="mod">
          <ac:chgData name="Sophia Wojahn" userId="5977cf0b-2d35-472f-9fc1-27e7243bd7cb" providerId="ADAL" clId="{4922D0A0-5A35-4922-9108-BDACD25E668F}" dt="2024-07-15T00:05:40.240" v="301" actId="1035"/>
          <ac:picMkLst>
            <pc:docMk/>
            <pc:sldMk cId="2282257030" sldId="272"/>
            <ac:picMk id="27" creationId="{3B55EBF6-EA7C-18BF-1092-4FCD8B05BCE8}"/>
          </ac:picMkLst>
        </pc:picChg>
        <pc:picChg chg="mod">
          <ac:chgData name="Sophia Wojahn" userId="5977cf0b-2d35-472f-9fc1-27e7243bd7cb" providerId="ADAL" clId="{4922D0A0-5A35-4922-9108-BDACD25E668F}" dt="2024-07-15T00:04:38.261" v="284" actId="1036"/>
          <ac:picMkLst>
            <pc:docMk/>
            <pc:sldMk cId="2282257030" sldId="272"/>
            <ac:picMk id="29" creationId="{57B35422-9FF9-C1C3-3B65-FD136488D8F7}"/>
          </ac:picMkLst>
        </pc:picChg>
      </pc:sldChg>
      <pc:sldChg chg="delSp modSp mod">
        <pc:chgData name="Sophia Wojahn" userId="5977cf0b-2d35-472f-9fc1-27e7243bd7cb" providerId="ADAL" clId="{4922D0A0-5A35-4922-9108-BDACD25E668F}" dt="2024-07-14T23:57:04.192" v="78" actId="14100"/>
        <pc:sldMkLst>
          <pc:docMk/>
          <pc:sldMk cId="2283310869" sldId="273"/>
        </pc:sldMkLst>
        <pc:spChg chg="del">
          <ac:chgData name="Sophia Wojahn" userId="5977cf0b-2d35-472f-9fc1-27e7243bd7cb" providerId="ADAL" clId="{4922D0A0-5A35-4922-9108-BDACD25E668F}" dt="2024-07-14T23:56:40.087" v="72" actId="478"/>
          <ac:spMkLst>
            <pc:docMk/>
            <pc:sldMk cId="2283310869" sldId="273"/>
            <ac:spMk id="3" creationId="{456B1B0D-9FAA-7D1F-A49F-E1DEE876FB1D}"/>
          </ac:spMkLst>
        </pc:spChg>
        <pc:spChg chg="mod">
          <ac:chgData name="Sophia Wojahn" userId="5977cf0b-2d35-472f-9fc1-27e7243bd7cb" providerId="ADAL" clId="{4922D0A0-5A35-4922-9108-BDACD25E668F}" dt="2024-07-14T23:55:41.153" v="60" actId="2711"/>
          <ac:spMkLst>
            <pc:docMk/>
            <pc:sldMk cId="2283310869" sldId="273"/>
            <ac:spMk id="4" creationId="{D70C4DC1-F64A-1743-B34D-E6065145F165}"/>
          </ac:spMkLst>
        </pc:spChg>
        <pc:spChg chg="mod">
          <ac:chgData name="Sophia Wojahn" userId="5977cf0b-2d35-472f-9fc1-27e7243bd7cb" providerId="ADAL" clId="{4922D0A0-5A35-4922-9108-BDACD25E668F}" dt="2024-07-14T23:57:04.192" v="78" actId="14100"/>
          <ac:spMkLst>
            <pc:docMk/>
            <pc:sldMk cId="2283310869" sldId="273"/>
            <ac:spMk id="8" creationId="{2934FC33-1599-F242-B7BD-2088616822C2}"/>
          </ac:spMkLst>
        </pc:spChg>
        <pc:picChg chg="mod">
          <ac:chgData name="Sophia Wojahn" userId="5977cf0b-2d35-472f-9fc1-27e7243bd7cb" providerId="ADAL" clId="{4922D0A0-5A35-4922-9108-BDACD25E668F}" dt="2024-07-14T23:56:45.134" v="73" actId="1076"/>
          <ac:picMkLst>
            <pc:docMk/>
            <pc:sldMk cId="2283310869" sldId="273"/>
            <ac:picMk id="6" creationId="{20B81829-E279-F8FB-AF41-0F26986F37AE}"/>
          </ac:picMkLst>
        </pc:picChg>
      </pc:sldChg>
      <pc:sldChg chg="modSp mod">
        <pc:chgData name="Sophia Wojahn" userId="5977cf0b-2d35-472f-9fc1-27e7243bd7cb" providerId="ADAL" clId="{4922D0A0-5A35-4922-9108-BDACD25E668F}" dt="2024-07-15T00:26:52.065" v="589" actId="120"/>
        <pc:sldMkLst>
          <pc:docMk/>
          <pc:sldMk cId="2939791893" sldId="275"/>
        </pc:sldMkLst>
        <pc:spChg chg="mod">
          <ac:chgData name="Sophia Wojahn" userId="5977cf0b-2d35-472f-9fc1-27e7243bd7cb" providerId="ADAL" clId="{4922D0A0-5A35-4922-9108-BDACD25E668F}" dt="2024-07-14T23:57:15.759" v="80" actId="2711"/>
          <ac:spMkLst>
            <pc:docMk/>
            <pc:sldMk cId="2939791893" sldId="275"/>
            <ac:spMk id="4" creationId="{D70C4DC1-F64A-1743-B34D-E6065145F165}"/>
          </ac:spMkLst>
        </pc:spChg>
        <pc:spChg chg="mod">
          <ac:chgData name="Sophia Wojahn" userId="5977cf0b-2d35-472f-9fc1-27e7243bd7cb" providerId="ADAL" clId="{4922D0A0-5A35-4922-9108-BDACD25E668F}" dt="2024-07-15T00:26:52.065" v="589" actId="120"/>
          <ac:spMkLst>
            <pc:docMk/>
            <pc:sldMk cId="2939791893" sldId="275"/>
            <ac:spMk id="8" creationId="{2934FC33-1599-F242-B7BD-2088616822C2}"/>
          </ac:spMkLst>
        </pc:spChg>
        <pc:picChg chg="mod">
          <ac:chgData name="Sophia Wojahn" userId="5977cf0b-2d35-472f-9fc1-27e7243bd7cb" providerId="ADAL" clId="{4922D0A0-5A35-4922-9108-BDACD25E668F}" dt="2024-07-14T23:57:46.211" v="84" actId="1076"/>
          <ac:picMkLst>
            <pc:docMk/>
            <pc:sldMk cId="2939791893" sldId="275"/>
            <ac:picMk id="6" creationId="{1E73D1D0-E7A0-5A8B-23B4-36BCB778EC02}"/>
          </ac:picMkLst>
        </pc:picChg>
      </pc:sldChg>
      <pc:sldChg chg="modSp mod">
        <pc:chgData name="Sophia Wojahn" userId="5977cf0b-2d35-472f-9fc1-27e7243bd7cb" providerId="ADAL" clId="{4922D0A0-5A35-4922-9108-BDACD25E668F}" dt="2024-07-15T00:34:21.555" v="677" actId="2711"/>
        <pc:sldMkLst>
          <pc:docMk/>
          <pc:sldMk cId="240285972" sldId="276"/>
        </pc:sldMkLst>
        <pc:spChg chg="mod">
          <ac:chgData name="Sophia Wojahn" userId="5977cf0b-2d35-472f-9fc1-27e7243bd7cb" providerId="ADAL" clId="{4922D0A0-5A35-4922-9108-BDACD25E668F}" dt="2024-07-15T00:34:21.555" v="677" actId="2711"/>
          <ac:spMkLst>
            <pc:docMk/>
            <pc:sldMk cId="240285972" sldId="276"/>
            <ac:spMk id="3" creationId="{0CE1C69B-3370-09A3-71DA-EB873563D7AD}"/>
          </ac:spMkLst>
        </pc:spChg>
      </pc:sldChg>
      <pc:sldChg chg="modSp mod">
        <pc:chgData name="Sophia Wojahn" userId="5977cf0b-2d35-472f-9fc1-27e7243bd7cb" providerId="ADAL" clId="{4922D0A0-5A35-4922-9108-BDACD25E668F}" dt="2024-07-15T00:05:58.695" v="303"/>
        <pc:sldMkLst>
          <pc:docMk/>
          <pc:sldMk cId="3723084767" sldId="277"/>
        </pc:sldMkLst>
        <pc:spChg chg="mod">
          <ac:chgData name="Sophia Wojahn" userId="5977cf0b-2d35-472f-9fc1-27e7243bd7cb" providerId="ADAL" clId="{4922D0A0-5A35-4922-9108-BDACD25E668F}" dt="2024-07-15T00:05:58.695" v="303"/>
          <ac:spMkLst>
            <pc:docMk/>
            <pc:sldMk cId="3723084767" sldId="277"/>
            <ac:spMk id="3" creationId="{0CE1C69B-3370-09A3-71DA-EB873563D7AD}"/>
          </ac:spMkLst>
        </pc:spChg>
      </pc:sldChg>
      <pc:sldChg chg="modSp mod">
        <pc:chgData name="Sophia Wojahn" userId="5977cf0b-2d35-472f-9fc1-27e7243bd7cb" providerId="ADAL" clId="{4922D0A0-5A35-4922-9108-BDACD25E668F}" dt="2024-07-14T23:55:29.445" v="58" actId="1076"/>
        <pc:sldMkLst>
          <pc:docMk/>
          <pc:sldMk cId="3060931836" sldId="278"/>
        </pc:sldMkLst>
        <pc:spChg chg="mod">
          <ac:chgData name="Sophia Wojahn" userId="5977cf0b-2d35-472f-9fc1-27e7243bd7cb" providerId="ADAL" clId="{4922D0A0-5A35-4922-9108-BDACD25E668F}" dt="2024-07-14T23:54:09.417" v="45" actId="2711"/>
          <ac:spMkLst>
            <pc:docMk/>
            <pc:sldMk cId="3060931836" sldId="278"/>
            <ac:spMk id="4" creationId="{D70C4DC1-F64A-1743-B34D-E6065145F165}"/>
          </ac:spMkLst>
        </pc:spChg>
        <pc:spChg chg="mod">
          <ac:chgData name="Sophia Wojahn" userId="5977cf0b-2d35-472f-9fc1-27e7243bd7cb" providerId="ADAL" clId="{4922D0A0-5A35-4922-9108-BDACD25E668F}" dt="2024-07-14T23:55:17.721" v="56" actId="20577"/>
          <ac:spMkLst>
            <pc:docMk/>
            <pc:sldMk cId="3060931836" sldId="278"/>
            <ac:spMk id="8" creationId="{2934FC33-1599-F242-B7BD-2088616822C2}"/>
          </ac:spMkLst>
        </pc:spChg>
        <pc:picChg chg="mod">
          <ac:chgData name="Sophia Wojahn" userId="5977cf0b-2d35-472f-9fc1-27e7243bd7cb" providerId="ADAL" clId="{4922D0A0-5A35-4922-9108-BDACD25E668F}" dt="2024-07-14T23:55:29.445" v="58" actId="1076"/>
          <ac:picMkLst>
            <pc:docMk/>
            <pc:sldMk cId="3060931836" sldId="278"/>
            <ac:picMk id="6" creationId="{9F866B06-9982-AD09-15C1-C04E2708DB25}"/>
          </ac:picMkLst>
        </pc:picChg>
      </pc:sldChg>
      <pc:sldChg chg="modSp mod">
        <pc:chgData name="Sophia Wojahn" userId="5977cf0b-2d35-472f-9fc1-27e7243bd7cb" providerId="ADAL" clId="{4922D0A0-5A35-4922-9108-BDACD25E668F}" dt="2024-07-14T23:53:48.875" v="42" actId="2711"/>
        <pc:sldMkLst>
          <pc:docMk/>
          <pc:sldMk cId="2900938517" sldId="279"/>
        </pc:sldMkLst>
        <pc:spChg chg="mod">
          <ac:chgData name="Sophia Wojahn" userId="5977cf0b-2d35-472f-9fc1-27e7243bd7cb" providerId="ADAL" clId="{4922D0A0-5A35-4922-9108-BDACD25E668F}" dt="2024-07-14T23:53:48.875" v="42" actId="2711"/>
          <ac:spMkLst>
            <pc:docMk/>
            <pc:sldMk cId="2900938517" sldId="279"/>
            <ac:spMk id="4" creationId="{D70C4DC1-F64A-1743-B34D-E6065145F165}"/>
          </ac:spMkLst>
        </pc:spChg>
        <pc:spChg chg="mod">
          <ac:chgData name="Sophia Wojahn" userId="5977cf0b-2d35-472f-9fc1-27e7243bd7cb" providerId="ADAL" clId="{4922D0A0-5A35-4922-9108-BDACD25E668F}" dt="2024-07-14T23:51:52.403" v="29" actId="1076"/>
          <ac:spMkLst>
            <pc:docMk/>
            <pc:sldMk cId="2900938517" sldId="279"/>
            <ac:spMk id="9" creationId="{0D3CA3CF-1EFB-D3C9-AFD2-73ED82559114}"/>
          </ac:spMkLst>
        </pc:spChg>
      </pc:sldChg>
      <pc:sldChg chg="modSp mod">
        <pc:chgData name="Sophia Wojahn" userId="5977cf0b-2d35-472f-9fc1-27e7243bd7cb" providerId="ADAL" clId="{4922D0A0-5A35-4922-9108-BDACD25E668F}" dt="2024-07-15T00:11:21.691" v="402" actId="14100"/>
        <pc:sldMkLst>
          <pc:docMk/>
          <pc:sldMk cId="1353217974" sldId="280"/>
        </pc:sldMkLst>
        <pc:spChg chg="mod">
          <ac:chgData name="Sophia Wojahn" userId="5977cf0b-2d35-472f-9fc1-27e7243bd7cb" providerId="ADAL" clId="{4922D0A0-5A35-4922-9108-BDACD25E668F}" dt="2024-07-15T00:07:58.519" v="312" actId="1076"/>
          <ac:spMkLst>
            <pc:docMk/>
            <pc:sldMk cId="1353217974" sldId="280"/>
            <ac:spMk id="4" creationId="{D70C4DC1-F64A-1743-B34D-E6065145F165}"/>
          </ac:spMkLst>
        </pc:spChg>
        <pc:spChg chg="mod">
          <ac:chgData name="Sophia Wojahn" userId="5977cf0b-2d35-472f-9fc1-27e7243bd7cb" providerId="ADAL" clId="{4922D0A0-5A35-4922-9108-BDACD25E668F}" dt="2024-07-15T00:11:21.691" v="402" actId="14100"/>
          <ac:spMkLst>
            <pc:docMk/>
            <pc:sldMk cId="1353217974" sldId="280"/>
            <ac:spMk id="9" creationId="{0D3CA3CF-1EFB-D3C9-AFD2-73ED82559114}"/>
          </ac:spMkLst>
        </pc:spChg>
      </pc:sldChg>
      <pc:sldChg chg="addSp delSp modSp mod">
        <pc:chgData name="Sophia Wojahn" userId="5977cf0b-2d35-472f-9fc1-27e7243bd7cb" providerId="ADAL" clId="{4922D0A0-5A35-4922-9108-BDACD25E668F}" dt="2024-07-16T00:04:32.789" v="945" actId="1035"/>
        <pc:sldMkLst>
          <pc:docMk/>
          <pc:sldMk cId="4171152783" sldId="282"/>
        </pc:sldMkLst>
        <pc:spChg chg="mod">
          <ac:chgData name="Sophia Wojahn" userId="5977cf0b-2d35-472f-9fc1-27e7243bd7cb" providerId="ADAL" clId="{4922D0A0-5A35-4922-9108-BDACD25E668F}" dt="2024-07-16T00:03:23.309" v="912" actId="1076"/>
          <ac:spMkLst>
            <pc:docMk/>
            <pc:sldMk cId="4171152783" sldId="282"/>
            <ac:spMk id="5" creationId="{5208E30D-5114-4512-D5BB-97EF9B73C3A3}"/>
          </ac:spMkLst>
        </pc:spChg>
        <pc:spChg chg="add mod">
          <ac:chgData name="Sophia Wojahn" userId="5977cf0b-2d35-472f-9fc1-27e7243bd7cb" providerId="ADAL" clId="{4922D0A0-5A35-4922-9108-BDACD25E668F}" dt="2024-07-16T00:04:32.789" v="945" actId="1035"/>
          <ac:spMkLst>
            <pc:docMk/>
            <pc:sldMk cId="4171152783" sldId="282"/>
            <ac:spMk id="8" creationId="{57F201D8-C981-9C8C-6725-91BDE92DE472}"/>
          </ac:spMkLst>
        </pc:spChg>
        <pc:spChg chg="mod">
          <ac:chgData name="Sophia Wojahn" userId="5977cf0b-2d35-472f-9fc1-27e7243bd7cb" providerId="ADAL" clId="{4922D0A0-5A35-4922-9108-BDACD25E668F}" dt="2024-07-16T00:04:32.789" v="945" actId="1035"/>
          <ac:spMkLst>
            <pc:docMk/>
            <pc:sldMk cId="4171152783" sldId="282"/>
            <ac:spMk id="10" creationId="{FB3039D0-1CD6-E693-6B51-14586CD7CD53}"/>
          </ac:spMkLst>
        </pc:spChg>
        <pc:spChg chg="add mod">
          <ac:chgData name="Sophia Wojahn" userId="5977cf0b-2d35-472f-9fc1-27e7243bd7cb" providerId="ADAL" clId="{4922D0A0-5A35-4922-9108-BDACD25E668F}" dt="2024-07-16T00:03:34.773" v="916" actId="14100"/>
          <ac:spMkLst>
            <pc:docMk/>
            <pc:sldMk cId="4171152783" sldId="282"/>
            <ac:spMk id="12" creationId="{803D1015-AE2D-8B20-1570-E4F7CA06C576}"/>
          </ac:spMkLst>
        </pc:spChg>
        <pc:picChg chg="del mod">
          <ac:chgData name="Sophia Wojahn" userId="5977cf0b-2d35-472f-9fc1-27e7243bd7cb" providerId="ADAL" clId="{4922D0A0-5A35-4922-9108-BDACD25E668F}" dt="2024-07-15T23:58:27.201" v="726" actId="478"/>
          <ac:picMkLst>
            <pc:docMk/>
            <pc:sldMk cId="4171152783" sldId="282"/>
            <ac:picMk id="2" creationId="{41C825BA-8543-1725-013A-5A18B866A140}"/>
          </ac:picMkLst>
        </pc:picChg>
        <pc:picChg chg="del">
          <ac:chgData name="Sophia Wojahn" userId="5977cf0b-2d35-472f-9fc1-27e7243bd7cb" providerId="ADAL" clId="{4922D0A0-5A35-4922-9108-BDACD25E668F}" dt="2024-07-15T23:59:08.004" v="738" actId="478"/>
          <ac:picMkLst>
            <pc:docMk/>
            <pc:sldMk cId="4171152783" sldId="282"/>
            <ac:picMk id="6" creationId="{E8CAECA1-CB1F-C707-33DB-BDF0A485BF3C}"/>
          </ac:picMkLst>
        </pc:picChg>
        <pc:picChg chg="add del mod">
          <ac:chgData name="Sophia Wojahn" userId="5977cf0b-2d35-472f-9fc1-27e7243bd7cb" providerId="ADAL" clId="{4922D0A0-5A35-4922-9108-BDACD25E668F}" dt="2024-07-16T00:03:10.147" v="910" actId="478"/>
          <ac:picMkLst>
            <pc:docMk/>
            <pc:sldMk cId="4171152783" sldId="282"/>
            <ac:picMk id="7" creationId="{39D9B862-EF80-0158-E5F8-8469824CE028}"/>
          </ac:picMkLst>
        </pc:picChg>
        <pc:picChg chg="add mod">
          <ac:chgData name="Sophia Wojahn" userId="5977cf0b-2d35-472f-9fc1-27e7243bd7cb" providerId="ADAL" clId="{4922D0A0-5A35-4922-9108-BDACD25E668F}" dt="2024-07-16T00:03:10.383" v="911"/>
          <ac:picMkLst>
            <pc:docMk/>
            <pc:sldMk cId="4171152783" sldId="282"/>
            <ac:picMk id="9" creationId="{784F170F-C17A-78D8-8C68-9B783F812409}"/>
          </ac:picMkLst>
        </pc:picChg>
        <pc:picChg chg="add mod">
          <ac:chgData name="Sophia Wojahn" userId="5977cf0b-2d35-472f-9fc1-27e7243bd7cb" providerId="ADAL" clId="{4922D0A0-5A35-4922-9108-BDACD25E668F}" dt="2024-07-16T00:03:23.309" v="912" actId="1076"/>
          <ac:picMkLst>
            <pc:docMk/>
            <pc:sldMk cId="4171152783" sldId="282"/>
            <ac:picMk id="1026" creationId="{7165D5FE-BE68-387E-CC07-E880A57382A5}"/>
          </ac:picMkLst>
        </pc:picChg>
      </pc:sldChg>
    </pc:docChg>
  </pc:docChgLst>
  <pc:docChgLst>
    <pc:chgData name="Chelsey Wagoner" userId="S::chelsey@akoyago.com::52d3c126-94c3-4cb1-8e87-4fd839626bf8" providerId="AD" clId="Web-{6708DCAD-5E23-5276-472A-CA877F819616}"/>
    <pc:docChg chg="modSld">
      <pc:chgData name="Chelsey Wagoner" userId="S::chelsey@akoyago.com::52d3c126-94c3-4cb1-8e87-4fd839626bf8" providerId="AD" clId="Web-{6708DCAD-5E23-5276-472A-CA877F819616}" dt="2024-07-14T23:17:23.601" v="7" actId="20577"/>
      <pc:docMkLst>
        <pc:docMk/>
      </pc:docMkLst>
      <pc:sldChg chg="modSp">
        <pc:chgData name="Chelsey Wagoner" userId="S::chelsey@akoyago.com::52d3c126-94c3-4cb1-8e87-4fd839626bf8" providerId="AD" clId="Web-{6708DCAD-5E23-5276-472A-CA877F819616}" dt="2024-07-14T23:17:23.601" v="7" actId="20577"/>
        <pc:sldMkLst>
          <pc:docMk/>
          <pc:sldMk cId="2234882174" sldId="270"/>
        </pc:sldMkLst>
        <pc:spChg chg="mod">
          <ac:chgData name="Chelsey Wagoner" userId="S::chelsey@akoyago.com::52d3c126-94c3-4cb1-8e87-4fd839626bf8" providerId="AD" clId="Web-{6708DCAD-5E23-5276-472A-CA877F819616}" dt="2024-07-14T23:17:23.601" v="7" actId="20577"/>
          <ac:spMkLst>
            <pc:docMk/>
            <pc:sldMk cId="2234882174" sldId="270"/>
            <ac:spMk id="6" creationId="{27CA2239-BDD4-36AE-C952-1D1884A09CC8}"/>
          </ac:spMkLst>
        </pc:spChg>
      </pc:sldChg>
    </pc:docChg>
  </pc:docChgLst>
  <pc:docChgLst>
    <pc:chgData name="Chelsey Wagoner" userId="S::chelsey@akoyago.com::52d3c126-94c3-4cb1-8e87-4fd839626bf8" providerId="AD" clId="Web-{77CB1224-9BDF-0C5D-0D53-A120EE9E335C}"/>
    <pc:docChg chg="addSld modSld sldOrd">
      <pc:chgData name="Chelsey Wagoner" userId="S::chelsey@akoyago.com::52d3c126-94c3-4cb1-8e87-4fd839626bf8" providerId="AD" clId="Web-{77CB1224-9BDF-0C5D-0D53-A120EE9E335C}" dt="2024-06-27T19:30:14.707" v="1290" actId="14100"/>
      <pc:docMkLst>
        <pc:docMk/>
      </pc:docMkLst>
      <pc:sldChg chg="modSp add replId">
        <pc:chgData name="Chelsey Wagoner" userId="S::chelsey@akoyago.com::52d3c126-94c3-4cb1-8e87-4fd839626bf8" providerId="AD" clId="Web-{77CB1224-9BDF-0C5D-0D53-A120EE9E335C}" dt="2024-06-27T19:30:14.707" v="1290" actId="14100"/>
        <pc:sldMkLst>
          <pc:docMk/>
          <pc:sldMk cId="2900938517" sldId="279"/>
        </pc:sldMkLst>
        <pc:spChg chg="mod">
          <ac:chgData name="Chelsey Wagoner" userId="S::chelsey@akoyago.com::52d3c126-94c3-4cb1-8e87-4fd839626bf8" providerId="AD" clId="Web-{77CB1224-9BDF-0C5D-0D53-A120EE9E335C}" dt="2024-06-27T19:08:01.176" v="21" actId="20577"/>
          <ac:spMkLst>
            <pc:docMk/>
            <pc:sldMk cId="2900938517" sldId="279"/>
            <ac:spMk id="4" creationId="{D70C4DC1-F64A-1743-B34D-E6065145F165}"/>
          </ac:spMkLst>
        </pc:spChg>
        <pc:spChg chg="mod">
          <ac:chgData name="Chelsey Wagoner" userId="S::chelsey@akoyago.com::52d3c126-94c3-4cb1-8e87-4fd839626bf8" providerId="AD" clId="Web-{77CB1224-9BDF-0C5D-0D53-A120EE9E335C}" dt="2024-06-27T19:30:14.707" v="1290" actId="14100"/>
          <ac:spMkLst>
            <pc:docMk/>
            <pc:sldMk cId="2900938517" sldId="279"/>
            <ac:spMk id="9" creationId="{0D3CA3CF-1EFB-D3C9-AFD2-73ED82559114}"/>
          </ac:spMkLst>
        </pc:spChg>
      </pc:sldChg>
      <pc:sldChg chg="modSp add ord replId">
        <pc:chgData name="Chelsey Wagoner" userId="S::chelsey@akoyago.com::52d3c126-94c3-4cb1-8e87-4fd839626bf8" providerId="AD" clId="Web-{77CB1224-9BDF-0C5D-0D53-A120EE9E335C}" dt="2024-06-27T19:30:00.409" v="1285" actId="20577"/>
        <pc:sldMkLst>
          <pc:docMk/>
          <pc:sldMk cId="1353217974" sldId="280"/>
        </pc:sldMkLst>
        <pc:spChg chg="mod">
          <ac:chgData name="Chelsey Wagoner" userId="S::chelsey@akoyago.com::52d3c126-94c3-4cb1-8e87-4fd839626bf8" providerId="AD" clId="Web-{77CB1224-9BDF-0C5D-0D53-A120EE9E335C}" dt="2024-06-27T19:19:51.239" v="627" actId="20577"/>
          <ac:spMkLst>
            <pc:docMk/>
            <pc:sldMk cId="1353217974" sldId="280"/>
            <ac:spMk id="4" creationId="{D70C4DC1-F64A-1743-B34D-E6065145F165}"/>
          </ac:spMkLst>
        </pc:spChg>
        <pc:spChg chg="mod">
          <ac:chgData name="Chelsey Wagoner" userId="S::chelsey@akoyago.com::52d3c126-94c3-4cb1-8e87-4fd839626bf8" providerId="AD" clId="Web-{77CB1224-9BDF-0C5D-0D53-A120EE9E335C}" dt="2024-06-27T19:30:00.409" v="1285" actId="20577"/>
          <ac:spMkLst>
            <pc:docMk/>
            <pc:sldMk cId="1353217974" sldId="280"/>
            <ac:spMk id="9" creationId="{0D3CA3CF-1EFB-D3C9-AFD2-73ED82559114}"/>
          </ac:spMkLst>
        </pc:spChg>
      </pc:sldChg>
    </pc:docChg>
  </pc:docChgLst>
  <pc:docChgLst>
    <pc:chgData name="Guest User" userId="S::urn:spo:anon#8277363c6d01ac1ca448729a8706839110198245ff3a709786091aed3fd89ff0::" providerId="AD" clId="Web-{E7675B39-0613-E0F7-FC83-F18BAF895652}"/>
    <pc:docChg chg="modSld">
      <pc:chgData name="Guest User" userId="S::urn:spo:anon#8277363c6d01ac1ca448729a8706839110198245ff3a709786091aed3fd89ff0::" providerId="AD" clId="Web-{E7675B39-0613-E0F7-FC83-F18BAF895652}" dt="2024-07-15T13:40:26.167" v="27" actId="20577"/>
      <pc:docMkLst>
        <pc:docMk/>
      </pc:docMkLst>
      <pc:sldChg chg="modSp">
        <pc:chgData name="Guest User" userId="S::urn:spo:anon#8277363c6d01ac1ca448729a8706839110198245ff3a709786091aed3fd89ff0::" providerId="AD" clId="Web-{E7675B39-0613-E0F7-FC83-F18BAF895652}" dt="2024-07-15T13:40:26.167" v="27" actId="20577"/>
        <pc:sldMkLst>
          <pc:docMk/>
          <pc:sldMk cId="2234882174" sldId="270"/>
        </pc:sldMkLst>
        <pc:spChg chg="mod">
          <ac:chgData name="Guest User" userId="S::urn:spo:anon#8277363c6d01ac1ca448729a8706839110198245ff3a709786091aed3fd89ff0::" providerId="AD" clId="Web-{E7675B39-0613-E0F7-FC83-F18BAF895652}" dt="2024-07-15T13:40:26.167" v="27" actId="20577"/>
          <ac:spMkLst>
            <pc:docMk/>
            <pc:sldMk cId="2234882174" sldId="270"/>
            <ac:spMk id="6" creationId="{27CA2239-BDD4-36AE-C952-1D1884A09CC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05FD5-F6BE-44C8-BB2C-5F53A6AF14BD}"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9843A4-B7E4-41D2-9C29-63C4042A41B9}" type="slidenum">
              <a:rPr lang="en-US" smtClean="0"/>
              <a:t>‹#›</a:t>
            </a:fld>
            <a:endParaRPr lang="en-US"/>
          </a:p>
        </p:txBody>
      </p:sp>
    </p:spTree>
    <p:extLst>
      <p:ext uri="{BB962C8B-B14F-4D97-AF65-F5344CB8AC3E}">
        <p14:creationId xmlns:p14="http://schemas.microsoft.com/office/powerpoint/2010/main" val="281323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https://gosupport.powerappsportals.com/knowledgebase/article/KA-01350/en-us</a:t>
            </a:r>
          </a:p>
        </p:txBody>
      </p:sp>
      <p:sp>
        <p:nvSpPr>
          <p:cNvPr id="4" name="Slide Number Placeholder 3"/>
          <p:cNvSpPr>
            <a:spLocks noGrp="1"/>
          </p:cNvSpPr>
          <p:nvPr>
            <p:ph type="sldNum" sz="quarter" idx="5"/>
          </p:nvPr>
        </p:nvSpPr>
        <p:spPr/>
        <p:txBody>
          <a:bodyPr/>
          <a:lstStyle/>
          <a:p>
            <a:fld id="{909843A4-B7E4-41D2-9C29-63C4042A41B9}" type="slidenum">
              <a:rPr lang="en-US" smtClean="0"/>
              <a:t>3</a:t>
            </a:fld>
            <a:endParaRPr lang="en-US"/>
          </a:p>
        </p:txBody>
      </p:sp>
    </p:spTree>
    <p:extLst>
      <p:ext uri="{BB962C8B-B14F-4D97-AF65-F5344CB8AC3E}">
        <p14:creationId xmlns:p14="http://schemas.microsoft.com/office/powerpoint/2010/main" val="2883422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https://learn.microsoft.com/en-us/dynamics365/customerengagement/on-premises/customize/create-business-rules-recommendations-apply-logic-form?view=op-9-1</a:t>
            </a:r>
            <a:br>
              <a:rPr lang="en-US"/>
            </a:br>
            <a:br>
              <a:rPr lang="en-US"/>
            </a:br>
            <a:r>
              <a:rPr lang="en-US"/>
              <a:t>Does not cross entities</a:t>
            </a:r>
          </a:p>
          <a:p>
            <a:pPr marL="171450" indent="-171450">
              <a:buFontTx/>
              <a:buChar char="-"/>
            </a:pPr>
            <a:r>
              <a:rPr lang="en-US"/>
              <a:t>Cover first</a:t>
            </a:r>
          </a:p>
          <a:p>
            <a:pPr marL="171450" indent="-171450">
              <a:buFontTx/>
              <a:buChar char="-"/>
            </a:pPr>
            <a:r>
              <a:rPr lang="en-US"/>
              <a:t>- similar and not similar to workflows</a:t>
            </a:r>
          </a:p>
          <a:p>
            <a:pPr marL="171450" indent="-171450">
              <a:buFontTx/>
              <a:buChar char="-"/>
            </a:pPr>
            <a:r>
              <a:rPr lang="en-US"/>
              <a:t>Convey why one over the other.</a:t>
            </a:r>
          </a:p>
        </p:txBody>
      </p:sp>
      <p:sp>
        <p:nvSpPr>
          <p:cNvPr id="4" name="Slide Number Placeholder 3"/>
          <p:cNvSpPr>
            <a:spLocks noGrp="1"/>
          </p:cNvSpPr>
          <p:nvPr>
            <p:ph type="sldNum" sz="quarter" idx="5"/>
          </p:nvPr>
        </p:nvSpPr>
        <p:spPr/>
        <p:txBody>
          <a:bodyPr/>
          <a:lstStyle/>
          <a:p>
            <a:fld id="{909843A4-B7E4-41D2-9C29-63C4042A41B9}" type="slidenum">
              <a:rPr lang="en-US" smtClean="0"/>
              <a:t>4</a:t>
            </a:fld>
            <a:endParaRPr lang="en-US"/>
          </a:p>
        </p:txBody>
      </p:sp>
    </p:spTree>
    <p:extLst>
      <p:ext uri="{BB962C8B-B14F-4D97-AF65-F5344CB8AC3E}">
        <p14:creationId xmlns:p14="http://schemas.microsoft.com/office/powerpoint/2010/main" val="213389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https://learn.microsoft.com/en-us/dynamics365/customerengagement/on-premises/customize/create-business-rules-recommendations-apply-logic-form?view=op-9-1</a:t>
            </a:r>
            <a:br>
              <a:rPr lang="en-US"/>
            </a:br>
            <a:br>
              <a:rPr lang="en-US"/>
            </a:br>
            <a:r>
              <a:rPr lang="en-US"/>
              <a:t>Does not cross entities</a:t>
            </a:r>
          </a:p>
          <a:p>
            <a:pPr marL="171450" indent="-171450">
              <a:buFontTx/>
              <a:buChar char="-"/>
            </a:pPr>
            <a:r>
              <a:rPr lang="en-US"/>
              <a:t>Cover first</a:t>
            </a:r>
          </a:p>
          <a:p>
            <a:pPr marL="171450" indent="-171450">
              <a:buFontTx/>
              <a:buChar char="-"/>
            </a:pPr>
            <a:r>
              <a:rPr lang="en-US"/>
              <a:t>- similar and not similar to workflows</a:t>
            </a:r>
          </a:p>
          <a:p>
            <a:pPr marL="171450" indent="-171450">
              <a:buFontTx/>
              <a:buChar char="-"/>
            </a:pPr>
            <a:r>
              <a:rPr lang="en-US"/>
              <a:t>Convey why one over the other.</a:t>
            </a:r>
          </a:p>
        </p:txBody>
      </p:sp>
      <p:sp>
        <p:nvSpPr>
          <p:cNvPr id="4" name="Slide Number Placeholder 3"/>
          <p:cNvSpPr>
            <a:spLocks noGrp="1"/>
          </p:cNvSpPr>
          <p:nvPr>
            <p:ph type="sldNum" sz="quarter" idx="5"/>
          </p:nvPr>
        </p:nvSpPr>
        <p:spPr/>
        <p:txBody>
          <a:bodyPr/>
          <a:lstStyle/>
          <a:p>
            <a:fld id="{909843A4-B7E4-41D2-9C29-63C4042A41B9}" type="slidenum">
              <a:rPr lang="en-US" smtClean="0"/>
              <a:t>5</a:t>
            </a:fld>
            <a:endParaRPr lang="en-US"/>
          </a:p>
        </p:txBody>
      </p:sp>
    </p:spTree>
    <p:extLst>
      <p:ext uri="{BB962C8B-B14F-4D97-AF65-F5344CB8AC3E}">
        <p14:creationId xmlns:p14="http://schemas.microsoft.com/office/powerpoint/2010/main" val="2075914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Business Rules are made out of two components: Conditions and Actions. </a:t>
            </a:r>
          </a:p>
        </p:txBody>
      </p:sp>
      <p:sp>
        <p:nvSpPr>
          <p:cNvPr id="4" name="Slide Number Placeholder 3"/>
          <p:cNvSpPr>
            <a:spLocks noGrp="1"/>
          </p:cNvSpPr>
          <p:nvPr>
            <p:ph type="sldNum" sz="quarter" idx="5"/>
          </p:nvPr>
        </p:nvSpPr>
        <p:spPr/>
        <p:txBody>
          <a:bodyPr/>
          <a:lstStyle/>
          <a:p>
            <a:fld id="{909843A4-B7E4-41D2-9C29-63C4042A41B9}" type="slidenum">
              <a:rPr lang="en-US" smtClean="0"/>
              <a:t>6</a:t>
            </a:fld>
            <a:endParaRPr lang="en-US"/>
          </a:p>
        </p:txBody>
      </p:sp>
    </p:spTree>
    <p:extLst>
      <p:ext uri="{BB962C8B-B14F-4D97-AF65-F5344CB8AC3E}">
        <p14:creationId xmlns:p14="http://schemas.microsoft.com/office/powerpoint/2010/main" val="3420676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Validate/error – request type=scholarship, program = grant program</a:t>
            </a:r>
          </a:p>
          <a:p>
            <a:r>
              <a:rPr lang="en-US"/>
              <a:t>Feedback: remove text list just use image </a:t>
            </a:r>
          </a:p>
        </p:txBody>
      </p:sp>
      <p:sp>
        <p:nvSpPr>
          <p:cNvPr id="4" name="Slide Number Placeholder 3"/>
          <p:cNvSpPr>
            <a:spLocks noGrp="1"/>
          </p:cNvSpPr>
          <p:nvPr>
            <p:ph type="sldNum" sz="quarter" idx="5"/>
          </p:nvPr>
        </p:nvSpPr>
        <p:spPr/>
        <p:txBody>
          <a:bodyPr/>
          <a:lstStyle/>
          <a:p>
            <a:fld id="{909843A4-B7E4-41D2-9C29-63C4042A41B9}" type="slidenum">
              <a:rPr lang="en-US" smtClean="0"/>
              <a:t>8</a:t>
            </a:fld>
            <a:endParaRPr lang="en-US"/>
          </a:p>
        </p:txBody>
      </p:sp>
    </p:spTree>
    <p:extLst>
      <p:ext uri="{BB962C8B-B14F-4D97-AF65-F5344CB8AC3E}">
        <p14:creationId xmlns:p14="http://schemas.microsoft.com/office/powerpoint/2010/main" val="198481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https://learn.microsoft.com/en-us/dynamics365/customerengagement/on-premises/customize/configure-workflow-steps?view=op-9-1</a:t>
            </a:r>
            <a:br>
              <a:rPr lang="en-US"/>
            </a:br>
            <a:r>
              <a:rPr lang="en-US"/>
              <a:t>https://learn.microsoft.com/en-us/dynamics365/customerengagement/on-premises/customize/workflow-processes?view=op-9-1</a:t>
            </a:r>
          </a:p>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12</a:t>
            </a:fld>
            <a:endParaRPr lang="en-US"/>
          </a:p>
        </p:txBody>
      </p:sp>
    </p:spTree>
    <p:extLst>
      <p:ext uri="{BB962C8B-B14F-4D97-AF65-F5344CB8AC3E}">
        <p14:creationId xmlns:p14="http://schemas.microsoft.com/office/powerpoint/2010/main" val="2980937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https://learn.microsoft.com/en-us/dynamics365/customerengagement/on-premises/customize/create-business-rules-recommendations-apply-logic-form?view=op-9-1</a:t>
            </a:r>
            <a:br>
              <a:rPr lang="en-US"/>
            </a:br>
            <a:br>
              <a:rPr lang="en-US"/>
            </a:br>
            <a:r>
              <a:rPr lang="en-US"/>
              <a:t>Does not cross entities</a:t>
            </a:r>
          </a:p>
          <a:p>
            <a:pPr marL="171450" indent="-171450">
              <a:buFontTx/>
              <a:buChar char="-"/>
            </a:pPr>
            <a:r>
              <a:rPr lang="en-US"/>
              <a:t>Cover first</a:t>
            </a:r>
          </a:p>
          <a:p>
            <a:pPr marL="171450" indent="-171450">
              <a:buFontTx/>
              <a:buChar char="-"/>
            </a:pPr>
            <a:r>
              <a:rPr lang="en-US"/>
              <a:t>- similar and not similar to workflows</a:t>
            </a:r>
          </a:p>
          <a:p>
            <a:pPr marL="171450" indent="-171450">
              <a:buFontTx/>
              <a:buChar char="-"/>
            </a:pPr>
            <a:r>
              <a:rPr lang="en-US"/>
              <a:t>Convey why one over the other.</a:t>
            </a:r>
          </a:p>
        </p:txBody>
      </p:sp>
      <p:sp>
        <p:nvSpPr>
          <p:cNvPr id="4" name="Slide Number Placeholder 3"/>
          <p:cNvSpPr>
            <a:spLocks noGrp="1"/>
          </p:cNvSpPr>
          <p:nvPr>
            <p:ph type="sldNum" sz="quarter" idx="5"/>
          </p:nvPr>
        </p:nvSpPr>
        <p:spPr/>
        <p:txBody>
          <a:bodyPr/>
          <a:lstStyle/>
          <a:p>
            <a:fld id="{909843A4-B7E4-41D2-9C29-63C4042A41B9}" type="slidenum">
              <a:rPr lang="en-US" smtClean="0"/>
              <a:t>13</a:t>
            </a:fld>
            <a:endParaRPr lang="en-US"/>
          </a:p>
        </p:txBody>
      </p:sp>
    </p:spTree>
    <p:extLst>
      <p:ext uri="{BB962C8B-B14F-4D97-AF65-F5344CB8AC3E}">
        <p14:creationId xmlns:p14="http://schemas.microsoft.com/office/powerpoint/2010/main" val="1319745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Real time – user sees action immediately and error message appears on screen.</a:t>
            </a:r>
          </a:p>
        </p:txBody>
      </p:sp>
      <p:sp>
        <p:nvSpPr>
          <p:cNvPr id="4" name="Slide Number Placeholder 3"/>
          <p:cNvSpPr>
            <a:spLocks noGrp="1"/>
          </p:cNvSpPr>
          <p:nvPr>
            <p:ph type="sldNum" sz="quarter" idx="5"/>
          </p:nvPr>
        </p:nvSpPr>
        <p:spPr/>
        <p:txBody>
          <a:bodyPr/>
          <a:lstStyle/>
          <a:p>
            <a:fld id="{909843A4-B7E4-41D2-9C29-63C4042A41B9}" type="slidenum">
              <a:rPr lang="en-US" smtClean="0"/>
              <a:t>14</a:t>
            </a:fld>
            <a:endParaRPr lang="en-US"/>
          </a:p>
        </p:txBody>
      </p:sp>
    </p:spTree>
    <p:extLst>
      <p:ext uri="{BB962C8B-B14F-4D97-AF65-F5344CB8AC3E}">
        <p14:creationId xmlns:p14="http://schemas.microsoft.com/office/powerpoint/2010/main" val="3734889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Background workflow easier to troubleshoot – stores successes</a:t>
            </a:r>
          </a:p>
        </p:txBody>
      </p:sp>
      <p:sp>
        <p:nvSpPr>
          <p:cNvPr id="4" name="Slide Number Placeholder 3"/>
          <p:cNvSpPr>
            <a:spLocks noGrp="1"/>
          </p:cNvSpPr>
          <p:nvPr>
            <p:ph type="sldNum" sz="quarter" idx="5"/>
          </p:nvPr>
        </p:nvSpPr>
        <p:spPr/>
        <p:txBody>
          <a:bodyPr/>
          <a:lstStyle/>
          <a:p>
            <a:fld id="{909843A4-B7E4-41D2-9C29-63C4042A41B9}" type="slidenum">
              <a:rPr lang="en-US" smtClean="0"/>
              <a:t>15</a:t>
            </a:fld>
            <a:endParaRPr lang="en-US"/>
          </a:p>
        </p:txBody>
      </p:sp>
    </p:spTree>
    <p:extLst>
      <p:ext uri="{BB962C8B-B14F-4D97-AF65-F5344CB8AC3E}">
        <p14:creationId xmlns:p14="http://schemas.microsoft.com/office/powerpoint/2010/main" val="3356134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Use workflow Job retention to store logs</a:t>
            </a:r>
          </a:p>
        </p:txBody>
      </p:sp>
      <p:sp>
        <p:nvSpPr>
          <p:cNvPr id="4" name="Slide Number Placeholder 3"/>
          <p:cNvSpPr>
            <a:spLocks noGrp="1"/>
          </p:cNvSpPr>
          <p:nvPr>
            <p:ph type="sldNum" sz="quarter" idx="5"/>
          </p:nvPr>
        </p:nvSpPr>
        <p:spPr/>
        <p:txBody>
          <a:bodyPr/>
          <a:lstStyle/>
          <a:p>
            <a:fld id="{909843A4-B7E4-41D2-9C29-63C4042A41B9}" type="slidenum">
              <a:rPr lang="en-US" smtClean="0"/>
              <a:t>16</a:t>
            </a:fld>
            <a:endParaRPr lang="en-US"/>
          </a:p>
        </p:txBody>
      </p:sp>
    </p:spTree>
    <p:extLst>
      <p:ext uri="{BB962C8B-B14F-4D97-AF65-F5344CB8AC3E}">
        <p14:creationId xmlns:p14="http://schemas.microsoft.com/office/powerpoint/2010/main" val="246766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Generally – want to be organization</a:t>
            </a:r>
          </a:p>
        </p:txBody>
      </p:sp>
      <p:sp>
        <p:nvSpPr>
          <p:cNvPr id="4" name="Slide Number Placeholder 3"/>
          <p:cNvSpPr>
            <a:spLocks noGrp="1"/>
          </p:cNvSpPr>
          <p:nvPr>
            <p:ph type="sldNum" sz="quarter" idx="5"/>
          </p:nvPr>
        </p:nvSpPr>
        <p:spPr/>
        <p:txBody>
          <a:bodyPr/>
          <a:lstStyle/>
          <a:p>
            <a:fld id="{909843A4-B7E4-41D2-9C29-63C4042A41B9}" type="slidenum">
              <a:rPr lang="en-US" smtClean="0"/>
              <a:t>17</a:t>
            </a:fld>
            <a:endParaRPr lang="en-US"/>
          </a:p>
        </p:txBody>
      </p:sp>
    </p:spTree>
    <p:extLst>
      <p:ext uri="{BB962C8B-B14F-4D97-AF65-F5344CB8AC3E}">
        <p14:creationId xmlns:p14="http://schemas.microsoft.com/office/powerpoint/2010/main" val="3520870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Stop workflow – for branches</a:t>
            </a:r>
          </a:p>
          <a:p>
            <a:r>
              <a:rPr lang="en-US"/>
              <a:t>- Cancelled – use to store </a:t>
            </a:r>
            <a:r>
              <a:rPr lang="en-US" err="1"/>
              <a:t>unsucceeded</a:t>
            </a:r>
            <a:r>
              <a:rPr lang="en-US"/>
              <a:t> jobs</a:t>
            </a:r>
          </a:p>
          <a:p>
            <a:r>
              <a:rPr lang="en-US"/>
              <a:t>One to many – “why” – how would it know what to update</a:t>
            </a:r>
          </a:p>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19</a:t>
            </a:fld>
            <a:endParaRPr lang="en-US"/>
          </a:p>
        </p:txBody>
      </p:sp>
    </p:spTree>
    <p:extLst>
      <p:ext uri="{BB962C8B-B14F-4D97-AF65-F5344CB8AC3E}">
        <p14:creationId xmlns:p14="http://schemas.microsoft.com/office/powerpoint/2010/main" val="2662735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Emphasize custom solution unless not there than default, move how to get there to after.</a:t>
            </a:r>
          </a:p>
        </p:txBody>
      </p:sp>
      <p:sp>
        <p:nvSpPr>
          <p:cNvPr id="4" name="Slide Number Placeholder 3"/>
          <p:cNvSpPr>
            <a:spLocks noGrp="1"/>
          </p:cNvSpPr>
          <p:nvPr>
            <p:ph type="sldNum" sz="quarter" idx="5"/>
          </p:nvPr>
        </p:nvSpPr>
        <p:spPr/>
        <p:txBody>
          <a:bodyPr/>
          <a:lstStyle/>
          <a:p>
            <a:fld id="{909843A4-B7E4-41D2-9C29-63C4042A41B9}" type="slidenum">
              <a:rPr lang="en-US" smtClean="0"/>
              <a:t>22</a:t>
            </a:fld>
            <a:endParaRPr lang="en-US"/>
          </a:p>
        </p:txBody>
      </p:sp>
    </p:spTree>
    <p:extLst>
      <p:ext uri="{BB962C8B-B14F-4D97-AF65-F5344CB8AC3E}">
        <p14:creationId xmlns:p14="http://schemas.microsoft.com/office/powerpoint/2010/main" val="3356259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Overview: Skip describing will do explaining in example you can refer back to slides</a:t>
            </a:r>
          </a:p>
        </p:txBody>
      </p:sp>
      <p:sp>
        <p:nvSpPr>
          <p:cNvPr id="4" name="Slide Number Placeholder 3"/>
          <p:cNvSpPr>
            <a:spLocks noGrp="1"/>
          </p:cNvSpPr>
          <p:nvPr>
            <p:ph type="sldNum" sz="quarter" idx="5"/>
          </p:nvPr>
        </p:nvSpPr>
        <p:spPr/>
        <p:txBody>
          <a:bodyPr/>
          <a:lstStyle/>
          <a:p>
            <a:fld id="{909843A4-B7E4-41D2-9C29-63C4042A41B9}" type="slidenum">
              <a:rPr lang="en-US" smtClean="0"/>
              <a:t>23</a:t>
            </a:fld>
            <a:endParaRPr lang="en-US"/>
          </a:p>
        </p:txBody>
      </p:sp>
    </p:spTree>
    <p:extLst>
      <p:ext uri="{BB962C8B-B14F-4D97-AF65-F5344CB8AC3E}">
        <p14:creationId xmlns:p14="http://schemas.microsoft.com/office/powerpoint/2010/main" val="9336997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https://learn.microsoft.com/en-us/dynamics365/customerengagement/on-premises/customize/create-business-rules-recommendations-apply-logic-form?view=op-9-1</a:t>
            </a:r>
          </a:p>
        </p:txBody>
      </p:sp>
      <p:sp>
        <p:nvSpPr>
          <p:cNvPr id="4" name="Slide Number Placeholder 3"/>
          <p:cNvSpPr>
            <a:spLocks noGrp="1"/>
          </p:cNvSpPr>
          <p:nvPr>
            <p:ph type="sldNum" sz="quarter" idx="5"/>
          </p:nvPr>
        </p:nvSpPr>
        <p:spPr/>
        <p:txBody>
          <a:bodyPr/>
          <a:lstStyle/>
          <a:p>
            <a:fld id="{909843A4-B7E4-41D2-9C29-63C4042A41B9}" type="slidenum">
              <a:rPr lang="en-US" smtClean="0"/>
              <a:t>24</a:t>
            </a:fld>
            <a:endParaRPr lang="en-US"/>
          </a:p>
        </p:txBody>
      </p:sp>
    </p:spTree>
    <p:extLst>
      <p:ext uri="{BB962C8B-B14F-4D97-AF65-F5344CB8AC3E}">
        <p14:creationId xmlns:p14="http://schemas.microsoft.com/office/powerpoint/2010/main" val="167190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474D3-3EA0-5844-9622-064E0585F5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975BE69-1DD5-AD43-AAE3-2CF1B292FA6A}"/>
              </a:ext>
            </a:extLst>
          </p:cNvPr>
          <p:cNvSpPr>
            <a:spLocks noGrp="1"/>
          </p:cNvSpPr>
          <p:nvPr>
            <p:ph type="subTitle" idx="1"/>
          </p:nvPr>
        </p:nvSpPr>
        <p:spPr>
          <a:xfrm>
            <a:off x="1524000" y="3602038"/>
            <a:ext cx="9144000" cy="1655762"/>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74976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487F-9840-7646-BE40-92DAAD3D9E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773E0D-3BEE-704B-926A-74833BCB26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4101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6D4A-EB37-E44F-B861-27E002BBB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D128426-54B1-254D-9C82-15560A713546}"/>
              </a:ext>
            </a:extLst>
          </p:cNvPr>
          <p:cNvSpPr>
            <a:spLocks noGrp="1"/>
          </p:cNvSpPr>
          <p:nvPr>
            <p:ph type="body" idx="1"/>
          </p:nvPr>
        </p:nvSpPr>
        <p:spPr>
          <a:xfrm>
            <a:off x="831850" y="4589463"/>
            <a:ext cx="10515600" cy="1500187"/>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0395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04622-F824-E547-880E-7ACD5D314A3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775438-5A8A-7044-A6D9-EEFF924DBE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06591F4-C326-244B-9200-A2CA58001D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8861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C60A7-58AE-F249-9D85-6A4EDBB62E7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EEC2B4A-C50E-E74B-9DB2-CC69E329B6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351AC6-F82E-2B43-B5AD-C065072F4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B5810DC-041C-AF4A-804E-FE7544DCA8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CB28F7-9EB1-8D48-91C1-DAD6233C3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2421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381B4-FED7-2949-AC95-38BB70F0DAD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59282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255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B7017-5F5C-444E-90FB-2D957F4C3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DCA0B9E-B074-4F45-89BE-95B29794B9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556D98-4F66-EF47-98C0-7741357066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7169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95859-4DBA-BA4D-B6AC-7718887163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E77A01C-E4AC-3F47-A691-BBA55E58AD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32A6F9-1795-CE4F-A2BA-012E2598E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4705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69FE4-BDCC-8B42-8F4E-DC1710439D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56AE8DC-7BC5-C248-8397-E0C2932A82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14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7CF110-6477-D444-A76E-066FF947C96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68A8DB-A1AD-DA48-BB79-D95C8BD44D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2170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89EC1-9372-3443-B7AF-9D9896667E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4CB427-EE57-4E40-B57C-9CDCFA159C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B24F0CF9-7786-B147-B112-ACA8B2AAC389}"/>
              </a:ext>
            </a:extLst>
          </p:cNvPr>
          <p:cNvSpPr/>
          <p:nvPr userDrawn="1"/>
        </p:nvSpPr>
        <p:spPr>
          <a:xfrm>
            <a:off x="267629" y="245328"/>
            <a:ext cx="11664175" cy="6300946"/>
          </a:xfrm>
          <a:prstGeom prst="rect">
            <a:avLst/>
          </a:prstGeom>
          <a:noFill/>
          <a:ln w="38100">
            <a:solidFill>
              <a:srgbClr val="DED9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9A7A4C-B48D-344D-8184-E4B96E5B8A1F}"/>
              </a:ext>
            </a:extLst>
          </p:cNvPr>
          <p:cNvSpPr/>
          <p:nvPr userDrawn="1"/>
        </p:nvSpPr>
        <p:spPr>
          <a:xfrm>
            <a:off x="549198" y="6248160"/>
            <a:ext cx="2333702" cy="5247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242BA7-7092-D24E-9E73-3542DD9FACEC}"/>
              </a:ext>
            </a:extLst>
          </p:cNvPr>
          <p:cNvSpPr/>
          <p:nvPr userDrawn="1"/>
        </p:nvSpPr>
        <p:spPr>
          <a:xfrm>
            <a:off x="10245437" y="6259558"/>
            <a:ext cx="1478178"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text, clipart&#10;&#10;Description automatically generated">
            <a:extLst>
              <a:ext uri="{FF2B5EF4-FFF2-40B4-BE49-F238E27FC236}">
                <a16:creationId xmlns:a16="http://schemas.microsoft.com/office/drawing/2014/main" id="{5C7AAAEA-A77D-DD4F-8975-4C883B9D1F4E}"/>
              </a:ext>
            </a:extLst>
          </p:cNvPr>
          <p:cNvPicPr>
            <a:picLocks noChangeAspect="1"/>
          </p:cNvPicPr>
          <p:nvPr userDrawn="1"/>
        </p:nvPicPr>
        <p:blipFill>
          <a:blip r:embed="rId13"/>
          <a:stretch>
            <a:fillRect/>
          </a:stretch>
        </p:blipFill>
        <p:spPr>
          <a:xfrm>
            <a:off x="10291242" y="6330668"/>
            <a:ext cx="1351560" cy="431212"/>
          </a:xfrm>
          <a:prstGeom prst="rect">
            <a:avLst/>
          </a:prstGeom>
        </p:spPr>
      </p:pic>
      <p:pic>
        <p:nvPicPr>
          <p:cNvPr id="12" name="Picture 11" descr="A close up of a logo&#10;&#10;Description automatically generated">
            <a:extLst>
              <a:ext uri="{FF2B5EF4-FFF2-40B4-BE49-F238E27FC236}">
                <a16:creationId xmlns:a16="http://schemas.microsoft.com/office/drawing/2014/main" id="{859E1973-C854-1F17-A173-FC435DD154B1}"/>
              </a:ext>
            </a:extLst>
          </p:cNvPr>
          <p:cNvPicPr>
            <a:picLocks noChangeAspect="1"/>
          </p:cNvPicPr>
          <p:nvPr userDrawn="1"/>
        </p:nvPicPr>
        <p:blipFill>
          <a:blip r:embed="rId14"/>
          <a:stretch>
            <a:fillRect/>
          </a:stretch>
        </p:blipFill>
        <p:spPr>
          <a:xfrm>
            <a:off x="662619" y="6355990"/>
            <a:ext cx="2105296" cy="380567"/>
          </a:xfrm>
          <a:prstGeom prst="rect">
            <a:avLst/>
          </a:prstGeom>
        </p:spPr>
      </p:pic>
    </p:spTree>
    <p:extLst>
      <p:ext uri="{BB962C8B-B14F-4D97-AF65-F5344CB8AC3E}">
        <p14:creationId xmlns:p14="http://schemas.microsoft.com/office/powerpoint/2010/main" val="216214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tx2"/>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Lato" panose="020F0502020204030203"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Lato" panose="020F0502020204030203"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7.svg"/></Relationships>
</file>

<file path=ppt/slides/_rels/slide2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3" Type="http://schemas.openxmlformats.org/officeDocument/2006/relationships/image" Target="../media/image11.png"/><Relationship Id="rId7" Type="http://schemas.openxmlformats.org/officeDocument/2006/relationships/image" Target="../media/image30.png"/><Relationship Id="rId12"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9.png"/><Relationship Id="rId11" Type="http://schemas.openxmlformats.org/officeDocument/2006/relationships/image" Target="../media/image17.svg"/><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image" Target="../media/image12.png"/><Relationship Id="rId9" Type="http://schemas.openxmlformats.org/officeDocument/2006/relationships/image" Target="../media/image15.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gosupport.powerappsportals.com/knowledgebase/article/KA-01531/en-us" TargetMode="External"/><Relationship Id="rId5" Type="http://schemas.openxmlformats.org/officeDocument/2006/relationships/hyperlink" Target="https://gosupport.powerappsportals.com/knowledgebase/article/KA-01529/en-us" TargetMode="Externa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sp>
        <p:nvSpPr>
          <p:cNvPr id="5" name="TextBox 4">
            <a:extLst>
              <a:ext uri="{FF2B5EF4-FFF2-40B4-BE49-F238E27FC236}">
                <a16:creationId xmlns:a16="http://schemas.microsoft.com/office/drawing/2014/main" id="{5208E30D-5114-4512-D5BB-97EF9B73C3A3}"/>
              </a:ext>
            </a:extLst>
          </p:cNvPr>
          <p:cNvSpPr txBox="1"/>
          <p:nvPr/>
        </p:nvSpPr>
        <p:spPr>
          <a:xfrm>
            <a:off x="2226207" y="2429353"/>
            <a:ext cx="8624964" cy="1938992"/>
          </a:xfrm>
          <a:prstGeom prst="rect">
            <a:avLst/>
          </a:prstGeom>
          <a:noFill/>
        </p:spPr>
        <p:txBody>
          <a:bodyPr wrap="square" lIns="91440" tIns="45720" rIns="91440" bIns="45720" rtlCol="0" anchor="t">
            <a:spAutoFit/>
          </a:bodyPr>
          <a:lstStyle/>
          <a:p>
            <a:r>
              <a:rPr lang="en-US" sz="4000" spc="300" dirty="0">
                <a:solidFill>
                  <a:schemeClr val="bg1"/>
                </a:solidFill>
                <a:latin typeface="Lato"/>
                <a:ea typeface="Lato"/>
                <a:cs typeface="Lato"/>
              </a:rPr>
              <a:t>Share your photos to</a:t>
            </a:r>
            <a:endParaRPr lang="en-US" dirty="0">
              <a:solidFill>
                <a:schemeClr val="bg1"/>
              </a:solidFill>
            </a:endParaRPr>
          </a:p>
          <a:p>
            <a:r>
              <a:rPr lang="en-US" sz="4000" spc="300" dirty="0">
                <a:solidFill>
                  <a:schemeClr val="bg1"/>
                </a:solidFill>
                <a:latin typeface="Lato"/>
                <a:ea typeface="Lato"/>
                <a:cs typeface="Lato"/>
              </a:rPr>
              <a:t>the conference album!</a:t>
            </a:r>
            <a:endParaRPr lang="en-US" dirty="0">
              <a:solidFill>
                <a:schemeClr val="bg1"/>
              </a:solidFill>
              <a:latin typeface="Lato"/>
              <a:ea typeface="Lato"/>
              <a:cs typeface="Calibri" panose="020F0502020204030204"/>
            </a:endParaRPr>
          </a:p>
          <a:p>
            <a:r>
              <a:rPr lang="en-US" sz="4000" spc="300" dirty="0">
                <a:solidFill>
                  <a:schemeClr val="bg1"/>
                </a:solidFill>
                <a:ea typeface="Lato"/>
                <a:cs typeface="Lato"/>
              </a:rPr>
              <a:t>#EMPOWERED2024</a:t>
            </a:r>
          </a:p>
        </p:txBody>
      </p:sp>
      <p:pic>
        <p:nvPicPr>
          <p:cNvPr id="1026" name="Picture 2">
            <a:extLst>
              <a:ext uri="{FF2B5EF4-FFF2-40B4-BE49-F238E27FC236}">
                <a16:creationId xmlns:a16="http://schemas.microsoft.com/office/drawing/2014/main" id="{7165D5FE-BE68-387E-CC07-E880A5738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0870" y="1931423"/>
            <a:ext cx="2729479" cy="27294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text on a black background&#10;&#10;Description automatically generated">
            <a:extLst>
              <a:ext uri="{FF2B5EF4-FFF2-40B4-BE49-F238E27FC236}">
                <a16:creationId xmlns:a16="http://schemas.microsoft.com/office/drawing/2014/main" id="{784F170F-C17A-78D8-8C68-9B783F812409}"/>
              </a:ext>
            </a:extLst>
          </p:cNvPr>
          <p:cNvPicPr>
            <a:picLocks noChangeAspect="1"/>
          </p:cNvPicPr>
          <p:nvPr/>
        </p:nvPicPr>
        <p:blipFill>
          <a:blip r:embed="rId4"/>
          <a:stretch>
            <a:fillRect/>
          </a:stretch>
        </p:blipFill>
        <p:spPr>
          <a:xfrm>
            <a:off x="626017" y="6293440"/>
            <a:ext cx="1888583" cy="334564"/>
          </a:xfrm>
          <a:prstGeom prst="rect">
            <a:avLst/>
          </a:prstGeom>
        </p:spPr>
      </p:pic>
      <p:sp>
        <p:nvSpPr>
          <p:cNvPr id="12" name="Rectangle 11">
            <a:extLst>
              <a:ext uri="{FF2B5EF4-FFF2-40B4-BE49-F238E27FC236}">
                <a16:creationId xmlns:a16="http://schemas.microsoft.com/office/drawing/2014/main" id="{803D1015-AE2D-8B20-1570-E4F7CA06C576}"/>
              </a:ext>
            </a:extLst>
          </p:cNvPr>
          <p:cNvSpPr/>
          <p:nvPr/>
        </p:nvSpPr>
        <p:spPr>
          <a:xfrm flipV="1">
            <a:off x="22561" y="2777164"/>
            <a:ext cx="2004901" cy="56157"/>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1152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F0E9E8D4-679B-9177-12E0-DE14908D55AB}"/>
              </a:ext>
            </a:extLst>
          </p:cNvPr>
          <p:cNvPicPr>
            <a:picLocks noChangeAspect="1"/>
          </p:cNvPicPr>
          <p:nvPr/>
        </p:nvPicPr>
        <p:blipFill>
          <a:blip r:embed="rId3"/>
          <a:stretch>
            <a:fillRect/>
          </a:stretch>
        </p:blipFill>
        <p:spPr>
          <a:xfrm>
            <a:off x="1354537" y="2408512"/>
            <a:ext cx="9482926" cy="1679911"/>
          </a:xfrm>
          <a:prstGeom prst="rect">
            <a:avLst/>
          </a:prstGeom>
        </p:spPr>
      </p:pic>
    </p:spTree>
    <p:extLst>
      <p:ext uri="{BB962C8B-B14F-4D97-AF65-F5344CB8AC3E}">
        <p14:creationId xmlns:p14="http://schemas.microsoft.com/office/powerpoint/2010/main" val="1701176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48939E5-F6C9-FF9C-1FE1-3ACB438F9B2F}"/>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2315711" y="3124378"/>
            <a:ext cx="7560569" cy="1323439"/>
          </a:xfrm>
          <a:prstGeom prst="rect">
            <a:avLst/>
          </a:prstGeom>
          <a:noFill/>
        </p:spPr>
        <p:txBody>
          <a:bodyPr wrap="square" rtlCol="0">
            <a:spAutoFit/>
          </a:bodyPr>
          <a:lstStyle/>
          <a:p>
            <a:pPr algn="ctr"/>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akoyaGO AUTOMATIONS FOR TIME SAVING</a:t>
            </a:r>
          </a:p>
        </p:txBody>
      </p:sp>
      <p:sp>
        <p:nvSpPr>
          <p:cNvPr id="8" name="TextBox 7">
            <a:extLst>
              <a:ext uri="{FF2B5EF4-FFF2-40B4-BE49-F238E27FC236}">
                <a16:creationId xmlns:a16="http://schemas.microsoft.com/office/drawing/2014/main" id="{2934FC33-1599-F242-B7BD-2088616822C2}"/>
              </a:ext>
            </a:extLst>
          </p:cNvPr>
          <p:cNvSpPr txBox="1"/>
          <p:nvPr/>
        </p:nvSpPr>
        <p:spPr>
          <a:xfrm>
            <a:off x="2623749" y="5177740"/>
            <a:ext cx="6944497" cy="707886"/>
          </a:xfrm>
          <a:prstGeom prst="rect">
            <a:avLst/>
          </a:prstGeom>
          <a:noFill/>
        </p:spPr>
        <p:txBody>
          <a:bodyPr wrap="square" rtlCol="0">
            <a:spAutoFit/>
          </a:bodyPr>
          <a:lstStyle/>
          <a:p>
            <a:pPr algn="ctr"/>
            <a: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t>PRESENTED BY</a:t>
            </a:r>
            <a:b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br>
            <a: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t>Claire Nyenhuis | Senior Project Manager</a:t>
            </a:r>
          </a:p>
        </p:txBody>
      </p:sp>
      <p:pic>
        <p:nvPicPr>
          <p:cNvPr id="9" name="Picture 8">
            <a:extLst>
              <a:ext uri="{FF2B5EF4-FFF2-40B4-BE49-F238E27FC236}">
                <a16:creationId xmlns:a16="http://schemas.microsoft.com/office/drawing/2014/main" id="{8C6C5F3D-EC05-D166-180F-C843AE69E978}"/>
              </a:ext>
            </a:extLst>
          </p:cNvPr>
          <p:cNvPicPr>
            <a:picLocks noChangeAspect="1"/>
          </p:cNvPicPr>
          <p:nvPr/>
        </p:nvPicPr>
        <p:blipFill>
          <a:blip r:embed="rId3"/>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91964992-B671-DE6D-F309-92ECED6DA6AE}"/>
              </a:ext>
            </a:extLst>
          </p:cNvPr>
          <p:cNvPicPr>
            <a:picLocks noChangeAspect="1"/>
          </p:cNvPicPr>
          <p:nvPr/>
        </p:nvPicPr>
        <p:blipFill>
          <a:blip r:embed="rId4"/>
          <a:stretch>
            <a:fillRect/>
          </a:stretch>
        </p:blipFill>
        <p:spPr>
          <a:xfrm>
            <a:off x="2974090" y="1288357"/>
            <a:ext cx="6243813" cy="1106098"/>
          </a:xfrm>
          <a:prstGeom prst="rect">
            <a:avLst/>
          </a:prstGeom>
        </p:spPr>
      </p:pic>
    </p:spTree>
    <p:extLst>
      <p:ext uri="{BB962C8B-B14F-4D97-AF65-F5344CB8AC3E}">
        <p14:creationId xmlns:p14="http://schemas.microsoft.com/office/powerpoint/2010/main" val="1199068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BUSINESS RULES</a:t>
            </a:r>
          </a:p>
        </p:txBody>
      </p:sp>
      <p:sp>
        <p:nvSpPr>
          <p:cNvPr id="8" name="TextBox 7">
            <a:extLst>
              <a:ext uri="{FF2B5EF4-FFF2-40B4-BE49-F238E27FC236}">
                <a16:creationId xmlns:a16="http://schemas.microsoft.com/office/drawing/2014/main" id="{2934FC33-1599-F242-B7BD-2088616822C2}"/>
              </a:ext>
            </a:extLst>
          </p:cNvPr>
          <p:cNvSpPr txBox="1"/>
          <p:nvPr/>
        </p:nvSpPr>
        <p:spPr>
          <a:xfrm>
            <a:off x="6580811" y="1228397"/>
            <a:ext cx="4984595" cy="523220"/>
          </a:xfrm>
          <a:prstGeom prst="rect">
            <a:avLst/>
          </a:prstGeom>
          <a:noFill/>
        </p:spPr>
        <p:txBody>
          <a:bodyPr wrap="square" rtlCol="0">
            <a:spAutoFit/>
          </a:bodyPr>
          <a:lstStyle/>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
        <p:nvSpPr>
          <p:cNvPr id="9" name="TextBox 8">
            <a:extLst>
              <a:ext uri="{FF2B5EF4-FFF2-40B4-BE49-F238E27FC236}">
                <a16:creationId xmlns:a16="http://schemas.microsoft.com/office/drawing/2014/main" id="{0D3CA3CF-1EFB-D3C9-AFD2-73ED82559114}"/>
              </a:ext>
            </a:extLst>
          </p:cNvPr>
          <p:cNvSpPr txBox="1"/>
          <p:nvPr/>
        </p:nvSpPr>
        <p:spPr>
          <a:xfrm>
            <a:off x="6580811" y="1875575"/>
            <a:ext cx="4984595" cy="3108543"/>
          </a:xfrm>
          <a:prstGeom prst="rect">
            <a:avLst/>
          </a:prstGeom>
          <a:noFill/>
        </p:spPr>
        <p:txBody>
          <a:bodyPr wrap="square" rtlCol="0">
            <a:spAutoFit/>
          </a:bodyPr>
          <a:lstStyle/>
          <a:p>
            <a:r>
              <a:rPr lang="en-US" sz="2800">
                <a:solidFill>
                  <a:schemeClr val="tx2"/>
                </a:solidFill>
                <a:latin typeface="Lato" panose="020F0502020204030203" pitchFamily="34" charset="0"/>
                <a:ea typeface="Lato" panose="020F0502020204030203" pitchFamily="34" charset="0"/>
                <a:cs typeface="Lato" panose="020F0502020204030203" pitchFamily="34" charset="0"/>
              </a:rPr>
              <a:t>A Business Rule is a code-free way to apply conditional logic within </a:t>
            </a:r>
            <a:r>
              <a:rPr lang="en-US" sz="2800" err="1">
                <a:solidFill>
                  <a:schemeClr val="tx2"/>
                </a:solidFill>
                <a:latin typeface="Lato" panose="020F0502020204030203" pitchFamily="34" charset="0"/>
                <a:ea typeface="Lato" panose="020F0502020204030203" pitchFamily="34" charset="0"/>
                <a:cs typeface="Lato" panose="020F0502020204030203" pitchFamily="34" charset="0"/>
              </a:rPr>
              <a:t>akoyaGO</a:t>
            </a:r>
            <a:r>
              <a:rPr lang="en-US" sz="2800">
                <a:solidFill>
                  <a:schemeClr val="tx2"/>
                </a:solidFill>
                <a:latin typeface="Lato" panose="020F0502020204030203" pitchFamily="34" charset="0"/>
                <a:ea typeface="Lato" panose="020F0502020204030203" pitchFamily="34" charset="0"/>
                <a:cs typeface="Lato" panose="020F0502020204030203" pitchFamily="34" charset="0"/>
              </a:rPr>
              <a:t>.</a:t>
            </a:r>
          </a:p>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800">
                <a:solidFill>
                  <a:schemeClr val="tx2"/>
                </a:solidFill>
                <a:latin typeface="Lato" panose="020F0502020204030203" pitchFamily="34" charset="0"/>
                <a:ea typeface="Lato" panose="020F0502020204030203" pitchFamily="34" charset="0"/>
                <a:cs typeface="Lato" panose="020F0502020204030203" pitchFamily="34" charset="0"/>
              </a:rPr>
              <a:t>Each business rule is associated with a single table in </a:t>
            </a:r>
            <a:r>
              <a:rPr lang="en-US" sz="2800" err="1">
                <a:solidFill>
                  <a:schemeClr val="tx2"/>
                </a:solidFill>
                <a:latin typeface="Lato" panose="020F0502020204030203" pitchFamily="34" charset="0"/>
                <a:ea typeface="Lato" panose="020F0502020204030203" pitchFamily="34" charset="0"/>
                <a:cs typeface="Lato" panose="020F0502020204030203" pitchFamily="34" charset="0"/>
              </a:rPr>
              <a:t>akoyaGO</a:t>
            </a:r>
            <a:r>
              <a:rPr lang="en-US" sz="2800">
                <a:solidFill>
                  <a:schemeClr val="tx2"/>
                </a:solidFill>
                <a:latin typeface="Lato" panose="020F0502020204030203" pitchFamily="34" charset="0"/>
                <a:ea typeface="Lato" panose="020F0502020204030203" pitchFamily="34" charset="0"/>
                <a:cs typeface="Lato" panose="020F0502020204030203" pitchFamily="34" charset="0"/>
              </a:rPr>
              <a:t>.  </a:t>
            </a:r>
          </a:p>
        </p:txBody>
      </p:sp>
    </p:spTree>
    <p:extLst>
      <p:ext uri="{BB962C8B-B14F-4D97-AF65-F5344CB8AC3E}">
        <p14:creationId xmlns:p14="http://schemas.microsoft.com/office/powerpoint/2010/main" val="1832136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6" y="2767279"/>
            <a:ext cx="4995747"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USE CASES FOR BUSINESS RULES</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6580811" y="1228397"/>
            <a:ext cx="4984595" cy="523220"/>
          </a:xfrm>
          <a:prstGeom prst="rect">
            <a:avLst/>
          </a:prstGeom>
          <a:noFill/>
        </p:spPr>
        <p:txBody>
          <a:bodyPr wrap="square" rtlCol="0">
            <a:spAutoFit/>
          </a:bodyPr>
          <a:lstStyle/>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
        <p:nvSpPr>
          <p:cNvPr id="9" name="TextBox 8">
            <a:extLst>
              <a:ext uri="{FF2B5EF4-FFF2-40B4-BE49-F238E27FC236}">
                <a16:creationId xmlns:a16="http://schemas.microsoft.com/office/drawing/2014/main" id="{0D3CA3CF-1EFB-D3C9-AFD2-73ED82559114}"/>
              </a:ext>
            </a:extLst>
          </p:cNvPr>
          <p:cNvSpPr txBox="1"/>
          <p:nvPr/>
        </p:nvSpPr>
        <p:spPr>
          <a:xfrm>
            <a:off x="6279123" y="648751"/>
            <a:ext cx="5587970" cy="5560497"/>
          </a:xfrm>
          <a:prstGeom prst="rect">
            <a:avLst/>
          </a:prstGeom>
          <a:noFill/>
        </p:spPr>
        <p:txBody>
          <a:bodyPr wrap="square" lIns="91440" tIns="45720" rIns="91440" bIns="45720" rtlCol="0" anchor="t">
            <a:spAutoFit/>
          </a:bodyPr>
          <a:lstStyle/>
          <a:p>
            <a:pPr marL="228600" indent="-228600">
              <a:lnSpc>
                <a:spcPct val="90000"/>
              </a:lnSpc>
              <a:spcBef>
                <a:spcPts val="1000"/>
              </a:spcBef>
              <a:buFontTx/>
              <a:buAutoNum type="arabicPeriod"/>
            </a:pPr>
            <a:r>
              <a:rPr lang="en-US" sz="2200" b="1">
                <a:solidFill>
                  <a:schemeClr val="tx2"/>
                </a:solidFill>
                <a:ea typeface="Lato"/>
                <a:cs typeface="Lato"/>
              </a:rPr>
              <a:t>Set field values for consistent data:</a:t>
            </a:r>
            <a:r>
              <a:rPr lang="en-US" sz="2200">
                <a:solidFill>
                  <a:schemeClr val="tx2"/>
                </a:solidFill>
                <a:ea typeface="Lato"/>
                <a:cs typeface="Lato"/>
              </a:rPr>
              <a:t> If country or region = “United States”, then set the value to “US” </a:t>
            </a:r>
          </a:p>
          <a:p>
            <a:pPr marL="228600" indent="-228600">
              <a:lnSpc>
                <a:spcPct val="90000"/>
              </a:lnSpc>
              <a:spcBef>
                <a:spcPts val="1000"/>
              </a:spcBef>
              <a:buFontTx/>
              <a:buAutoNum type="arabicPeriod"/>
            </a:pPr>
            <a:endParaRPr lang="en-US" sz="2200">
              <a:solidFill>
                <a:schemeClr val="tx2"/>
              </a:solidFill>
              <a:ea typeface="Lato" panose="020F0502020204030203" pitchFamily="34" charset="0"/>
              <a:cs typeface="Lato" panose="020F0502020204030203" pitchFamily="34" charset="0"/>
            </a:endParaRPr>
          </a:p>
          <a:p>
            <a:pPr marL="228600" indent="-228600">
              <a:lnSpc>
                <a:spcPct val="90000"/>
              </a:lnSpc>
              <a:spcBef>
                <a:spcPts val="1000"/>
              </a:spcBef>
              <a:buAutoNum type="arabicPeriod"/>
            </a:pPr>
            <a:r>
              <a:rPr lang="en-US" sz="2200" b="1">
                <a:solidFill>
                  <a:schemeClr val="tx2"/>
                </a:solidFill>
                <a:ea typeface="Lato"/>
                <a:cs typeface="Lato"/>
              </a:rPr>
              <a:t>Set field requirements based on data entry: </a:t>
            </a:r>
            <a:r>
              <a:rPr lang="en-US" sz="2200">
                <a:solidFill>
                  <a:schemeClr val="tx2"/>
                </a:solidFill>
                <a:ea typeface="Lato"/>
                <a:cs typeface="Lato"/>
              </a:rPr>
              <a:t>If the Request Type = Scholarship, then Applicant is not required</a:t>
            </a:r>
          </a:p>
          <a:p>
            <a:pPr marL="228600" indent="-228600">
              <a:lnSpc>
                <a:spcPct val="90000"/>
              </a:lnSpc>
              <a:spcBef>
                <a:spcPts val="1000"/>
              </a:spcBef>
              <a:buAutoNum type="arabicPeriod"/>
            </a:pPr>
            <a:endParaRPr lang="en-US" sz="2200">
              <a:solidFill>
                <a:schemeClr val="tx2"/>
              </a:solidFill>
              <a:ea typeface="Lato"/>
              <a:cs typeface="Lato"/>
            </a:endParaRPr>
          </a:p>
          <a:p>
            <a:pPr marL="228600" indent="-228600">
              <a:lnSpc>
                <a:spcPct val="90000"/>
              </a:lnSpc>
              <a:spcBef>
                <a:spcPts val="1000"/>
              </a:spcBef>
              <a:buAutoNum type="arabicPeriod"/>
            </a:pPr>
            <a:r>
              <a:rPr lang="en-US" sz="2200" b="1">
                <a:solidFill>
                  <a:schemeClr val="tx2"/>
                </a:solidFill>
                <a:ea typeface="Lato"/>
                <a:cs typeface="Lato"/>
              </a:rPr>
              <a:t>Lock fields that should not be changed: </a:t>
            </a:r>
            <a:r>
              <a:rPr lang="en-US" sz="2200">
                <a:solidFill>
                  <a:schemeClr val="tx2"/>
                </a:solidFill>
                <a:ea typeface="Lato"/>
                <a:cs typeface="Lato"/>
              </a:rPr>
              <a:t>If Request Status equals Approved, lock Decision Date and Original Grant</a:t>
            </a:r>
          </a:p>
          <a:p>
            <a:pPr marL="228600" indent="-228600">
              <a:lnSpc>
                <a:spcPct val="90000"/>
              </a:lnSpc>
              <a:spcBef>
                <a:spcPts val="1000"/>
              </a:spcBef>
              <a:buAutoNum type="arabicPeriod"/>
            </a:pPr>
            <a:endParaRPr lang="en-US" sz="2200">
              <a:solidFill>
                <a:schemeClr val="tx2"/>
              </a:solidFill>
              <a:ea typeface="Lato"/>
              <a:cs typeface="Lato"/>
            </a:endParaRPr>
          </a:p>
          <a:p>
            <a:pPr marL="228600" indent="-228600">
              <a:lnSpc>
                <a:spcPct val="90000"/>
              </a:lnSpc>
              <a:spcBef>
                <a:spcPts val="1000"/>
              </a:spcBef>
              <a:buAutoNum type="arabicPeriod"/>
            </a:pPr>
            <a:r>
              <a:rPr lang="en-US" sz="2200" b="1">
                <a:solidFill>
                  <a:schemeClr val="tx2"/>
                </a:solidFill>
                <a:ea typeface="Lato"/>
                <a:cs typeface="Lato"/>
              </a:rPr>
              <a:t>Show/hide fields based on data: </a:t>
            </a:r>
            <a:r>
              <a:rPr lang="en-US" sz="2200">
                <a:solidFill>
                  <a:schemeClr val="tx2"/>
                </a:solidFill>
                <a:ea typeface="Lato"/>
                <a:cs typeface="Lato"/>
              </a:rPr>
              <a:t>If Request Type = Scholarship, then hide Applicant constituent field</a:t>
            </a:r>
          </a:p>
        </p:txBody>
      </p:sp>
    </p:spTree>
    <p:extLst>
      <p:ext uri="{BB962C8B-B14F-4D97-AF65-F5344CB8AC3E}">
        <p14:creationId xmlns:p14="http://schemas.microsoft.com/office/powerpoint/2010/main" val="2900938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BUSINESS RULES</a:t>
            </a:r>
          </a:p>
        </p:txBody>
      </p:sp>
      <p:pic>
        <p:nvPicPr>
          <p:cNvPr id="10" name="Picture 9">
            <a:extLst>
              <a:ext uri="{FF2B5EF4-FFF2-40B4-BE49-F238E27FC236}">
                <a16:creationId xmlns:a16="http://schemas.microsoft.com/office/drawing/2014/main" id="{9A771296-8D3B-5D18-2261-3A874CBCFD4D}"/>
              </a:ext>
            </a:extLst>
          </p:cNvPr>
          <p:cNvPicPr>
            <a:picLocks noChangeAspect="1"/>
          </p:cNvPicPr>
          <p:nvPr/>
        </p:nvPicPr>
        <p:blipFill>
          <a:blip r:embed="rId3"/>
          <a:stretch>
            <a:fillRect/>
          </a:stretch>
        </p:blipFill>
        <p:spPr>
          <a:xfrm>
            <a:off x="1847088" y="2077463"/>
            <a:ext cx="9101328" cy="4162106"/>
          </a:xfrm>
          <a:prstGeom prst="rect">
            <a:avLst/>
          </a:prstGeom>
        </p:spPr>
      </p:pic>
    </p:spTree>
    <p:extLst>
      <p:ext uri="{BB962C8B-B14F-4D97-AF65-F5344CB8AC3E}">
        <p14:creationId xmlns:p14="http://schemas.microsoft.com/office/powerpoint/2010/main" val="2597423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BUSINESS RULE CONDITIONS</a:t>
            </a:r>
          </a:p>
        </p:txBody>
      </p:sp>
      <p:sp>
        <p:nvSpPr>
          <p:cNvPr id="8" name="TextBox 7">
            <a:extLst>
              <a:ext uri="{FF2B5EF4-FFF2-40B4-BE49-F238E27FC236}">
                <a16:creationId xmlns:a16="http://schemas.microsoft.com/office/drawing/2014/main" id="{2934FC33-1599-F242-B7BD-2088616822C2}"/>
              </a:ext>
            </a:extLst>
          </p:cNvPr>
          <p:cNvSpPr txBox="1"/>
          <p:nvPr/>
        </p:nvSpPr>
        <p:spPr>
          <a:xfrm>
            <a:off x="545879" y="2109340"/>
            <a:ext cx="6568153" cy="3008003"/>
          </a:xfrm>
          <a:prstGeom prst="rect">
            <a:avLst/>
          </a:prstGeom>
          <a:noFill/>
        </p:spPr>
        <p:txBody>
          <a:bodyPr wrap="square" rtlCol="0">
            <a:spAutoFit/>
          </a:bodyPr>
          <a:lstStyle/>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Business Rule Conditions are the logic that defines when to apply the corresponding actions.</a:t>
            </a:r>
          </a:p>
          <a:p>
            <a:pPr marL="342900" indent="-342900">
              <a:lnSpc>
                <a:spcPct val="90000"/>
              </a:lnSpc>
              <a:spcBef>
                <a:spcPts val="1000"/>
              </a:spcBef>
              <a:buFont typeface="Arial" panose="020B0604020202020204" pitchFamily="34" charset="0"/>
              <a:buChar char="•"/>
            </a:pP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Create conditions by editing the Properties. Click +new to add more clauses to the logic. You can specify if it is an AND or an OR logic. Business Rules need at least one condition.</a:t>
            </a:r>
          </a:p>
        </p:txBody>
      </p:sp>
      <p:pic>
        <p:nvPicPr>
          <p:cNvPr id="6" name="Picture 5">
            <a:extLst>
              <a:ext uri="{FF2B5EF4-FFF2-40B4-BE49-F238E27FC236}">
                <a16:creationId xmlns:a16="http://schemas.microsoft.com/office/drawing/2014/main" id="{9F866B06-9982-AD09-15C1-C04E2708DB25}"/>
              </a:ext>
            </a:extLst>
          </p:cNvPr>
          <p:cNvPicPr>
            <a:picLocks noChangeAspect="1"/>
          </p:cNvPicPr>
          <p:nvPr/>
        </p:nvPicPr>
        <p:blipFill>
          <a:blip r:embed="rId2"/>
          <a:stretch>
            <a:fillRect/>
          </a:stretch>
        </p:blipFill>
        <p:spPr>
          <a:xfrm>
            <a:off x="7927848" y="2109340"/>
            <a:ext cx="2612886" cy="4081237"/>
          </a:xfrm>
          <a:prstGeom prst="rect">
            <a:avLst/>
          </a:prstGeom>
        </p:spPr>
      </p:pic>
    </p:spTree>
    <p:extLst>
      <p:ext uri="{BB962C8B-B14F-4D97-AF65-F5344CB8AC3E}">
        <p14:creationId xmlns:p14="http://schemas.microsoft.com/office/powerpoint/2010/main" val="3060931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BUSINESS RULE ACTIONS</a:t>
            </a:r>
          </a:p>
        </p:txBody>
      </p:sp>
      <p:sp>
        <p:nvSpPr>
          <p:cNvPr id="8" name="TextBox 7">
            <a:extLst>
              <a:ext uri="{FF2B5EF4-FFF2-40B4-BE49-F238E27FC236}">
                <a16:creationId xmlns:a16="http://schemas.microsoft.com/office/drawing/2014/main" id="{2934FC33-1599-F242-B7BD-2088616822C2}"/>
              </a:ext>
            </a:extLst>
          </p:cNvPr>
          <p:cNvSpPr txBox="1"/>
          <p:nvPr/>
        </p:nvSpPr>
        <p:spPr>
          <a:xfrm>
            <a:off x="545879" y="2109340"/>
            <a:ext cx="5882353" cy="3725122"/>
          </a:xfrm>
          <a:prstGeom prst="rect">
            <a:avLst/>
          </a:prstGeom>
          <a:noFill/>
        </p:spPr>
        <p:txBody>
          <a:bodyPr wrap="square" rtlCol="0">
            <a:spAutoFit/>
          </a:bodyPr>
          <a:lstStyle/>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Business Rules can have one or more actions based on one condition. Actions can be applied to a single field.</a:t>
            </a:r>
          </a:p>
          <a:p>
            <a:pPr marL="342900" indent="-342900">
              <a:lnSpc>
                <a:spcPct val="90000"/>
              </a:lnSpc>
              <a:spcBef>
                <a:spcPts val="1000"/>
              </a:spcBef>
              <a:buFont typeface="Arial" panose="020B0604020202020204" pitchFamily="34" charset="0"/>
              <a:buChar char="•"/>
            </a:pP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Business rules can be used for the following actions:</a:t>
            </a:r>
          </a:p>
          <a:p>
            <a:pPr>
              <a:lnSpc>
                <a:spcPct val="90000"/>
              </a:lnSpc>
              <a:spcBef>
                <a:spcPts val="1000"/>
              </a:spcBef>
            </a:pP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a:lnSpc>
                <a:spcPct val="90000"/>
              </a:lnSpc>
              <a:spcBef>
                <a:spcPts val="1000"/>
              </a:spcBef>
            </a:pPr>
            <a:r>
              <a:rPr lang="en-US" sz="2400" b="1" i="1">
                <a:solidFill>
                  <a:schemeClr val="tx2"/>
                </a:solidFill>
                <a:latin typeface="Lato" panose="020F0502020204030203" pitchFamily="34" charset="0"/>
                <a:ea typeface="Lato" panose="020F0502020204030203" pitchFamily="34" charset="0"/>
                <a:cs typeface="Lato" panose="020F0502020204030203" pitchFamily="34" charset="0"/>
              </a:rPr>
              <a:t>Business rules don’t work with multi-select option sets.</a:t>
            </a:r>
          </a:p>
        </p:txBody>
      </p:sp>
      <p:pic>
        <p:nvPicPr>
          <p:cNvPr id="6" name="Picture 5">
            <a:extLst>
              <a:ext uri="{FF2B5EF4-FFF2-40B4-BE49-F238E27FC236}">
                <a16:creationId xmlns:a16="http://schemas.microsoft.com/office/drawing/2014/main" id="{20B81829-E279-F8FB-AF41-0F26986F37AE}"/>
              </a:ext>
            </a:extLst>
          </p:cNvPr>
          <p:cNvPicPr>
            <a:picLocks noChangeAspect="1"/>
          </p:cNvPicPr>
          <p:nvPr/>
        </p:nvPicPr>
        <p:blipFill>
          <a:blip r:embed="rId3"/>
          <a:stretch>
            <a:fillRect/>
          </a:stretch>
        </p:blipFill>
        <p:spPr>
          <a:xfrm>
            <a:off x="6789505" y="2616297"/>
            <a:ext cx="4728600" cy="2711207"/>
          </a:xfrm>
          <a:prstGeom prst="rect">
            <a:avLst/>
          </a:prstGeom>
        </p:spPr>
      </p:pic>
    </p:spTree>
    <p:extLst>
      <p:ext uri="{BB962C8B-B14F-4D97-AF65-F5344CB8AC3E}">
        <p14:creationId xmlns:p14="http://schemas.microsoft.com/office/powerpoint/2010/main" val="2283310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ACTIVATE BUSINESS RULES</a:t>
            </a:r>
          </a:p>
        </p:txBody>
      </p:sp>
      <p:sp>
        <p:nvSpPr>
          <p:cNvPr id="8" name="TextBox 7">
            <a:extLst>
              <a:ext uri="{FF2B5EF4-FFF2-40B4-BE49-F238E27FC236}">
                <a16:creationId xmlns:a16="http://schemas.microsoft.com/office/drawing/2014/main" id="{2934FC33-1599-F242-B7BD-2088616822C2}"/>
              </a:ext>
            </a:extLst>
          </p:cNvPr>
          <p:cNvSpPr txBox="1"/>
          <p:nvPr/>
        </p:nvSpPr>
        <p:spPr>
          <a:xfrm>
            <a:off x="545878" y="4618132"/>
            <a:ext cx="11100242" cy="1346010"/>
          </a:xfrm>
          <a:prstGeom prst="rect">
            <a:avLst/>
          </a:prstGeom>
          <a:noFill/>
        </p:spPr>
        <p:txBody>
          <a:bodyPr wrap="square" rtlCol="0">
            <a:spAutoFit/>
          </a:bodyPr>
          <a:lstStyle/>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Once the Business Rule is complete or ready to be tested, activate the rule.</a:t>
            </a:r>
          </a:p>
          <a:p>
            <a:pPr marL="342900" indent="-342900">
              <a:lnSpc>
                <a:spcPct val="90000"/>
              </a:lnSpc>
              <a:spcBef>
                <a:spcPts val="1000"/>
              </a:spcBef>
              <a:buFont typeface="Arial" panose="020B0604020202020204" pitchFamily="34" charset="0"/>
              <a:buChar char="•"/>
            </a:pP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400" b="1" i="1">
                <a:solidFill>
                  <a:schemeClr val="tx2"/>
                </a:solidFill>
                <a:latin typeface="Lato" panose="020F0502020204030203" pitchFamily="34" charset="0"/>
                <a:ea typeface="Lato" panose="020F0502020204030203" pitchFamily="34" charset="0"/>
                <a:cs typeface="Lato" panose="020F0502020204030203" pitchFamily="34" charset="0"/>
              </a:rPr>
              <a:t>Please note: Business Rules cannot be edited when activated.</a:t>
            </a:r>
          </a:p>
        </p:txBody>
      </p:sp>
      <p:pic>
        <p:nvPicPr>
          <p:cNvPr id="6" name="Picture 5">
            <a:extLst>
              <a:ext uri="{FF2B5EF4-FFF2-40B4-BE49-F238E27FC236}">
                <a16:creationId xmlns:a16="http://schemas.microsoft.com/office/drawing/2014/main" id="{1E73D1D0-E7A0-5A8B-23B4-36BCB778EC02}"/>
              </a:ext>
            </a:extLst>
          </p:cNvPr>
          <p:cNvPicPr>
            <a:picLocks noChangeAspect="1"/>
          </p:cNvPicPr>
          <p:nvPr/>
        </p:nvPicPr>
        <p:blipFill>
          <a:blip r:embed="rId2"/>
          <a:stretch>
            <a:fillRect/>
          </a:stretch>
        </p:blipFill>
        <p:spPr>
          <a:xfrm>
            <a:off x="1146841" y="2118482"/>
            <a:ext cx="9898317" cy="2224918"/>
          </a:xfrm>
          <a:prstGeom prst="rect">
            <a:avLst/>
          </a:prstGeom>
        </p:spPr>
      </p:pic>
    </p:spTree>
    <p:extLst>
      <p:ext uri="{BB962C8B-B14F-4D97-AF65-F5344CB8AC3E}">
        <p14:creationId xmlns:p14="http://schemas.microsoft.com/office/powerpoint/2010/main" val="2939791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accent1"/>
                </a:solidFill>
                <a:latin typeface="Lato Black" panose="020F0A02020204030203" pitchFamily="34" charset="0"/>
                <a:ea typeface="Lato" panose="020F0502020204030203" pitchFamily="34" charset="0"/>
                <a:cs typeface="Lato" panose="020F0502020204030203" pitchFamily="34" charset="0"/>
              </a:rPr>
              <a:t>WHERE TO CREATE BUSINESS RULES</a:t>
            </a:r>
          </a:p>
        </p:txBody>
      </p:sp>
      <p:sp>
        <p:nvSpPr>
          <p:cNvPr id="8" name="TextBox 7">
            <a:extLst>
              <a:ext uri="{FF2B5EF4-FFF2-40B4-BE49-F238E27FC236}">
                <a16:creationId xmlns:a16="http://schemas.microsoft.com/office/drawing/2014/main" id="{2934FC33-1599-F242-B7BD-2088616822C2}"/>
              </a:ext>
            </a:extLst>
          </p:cNvPr>
          <p:cNvSpPr txBox="1"/>
          <p:nvPr/>
        </p:nvSpPr>
        <p:spPr>
          <a:xfrm>
            <a:off x="301753" y="5716651"/>
            <a:ext cx="11610143" cy="400110"/>
          </a:xfrm>
          <a:prstGeom prst="rect">
            <a:avLst/>
          </a:prstGeom>
          <a:noFill/>
        </p:spPr>
        <p:txBody>
          <a:bodyPr wrap="square" rtlCol="0">
            <a:spAutoFit/>
          </a:bodyPr>
          <a:lstStyle/>
          <a:p>
            <a:pPr algn="ctr"/>
            <a:r>
              <a:rPr lang="en-US" sz="2000">
                <a:solidFill>
                  <a:schemeClr val="accent5"/>
                </a:solidFill>
                <a:latin typeface="Lato" panose="020F0502020204030203" pitchFamily="34" charset="0"/>
                <a:ea typeface="Lato" panose="020F0502020204030203" pitchFamily="34" charset="0"/>
                <a:cs typeface="Lato" panose="020F0502020204030203" pitchFamily="34" charset="0"/>
              </a:rPr>
              <a:t>To access Power Apps, you must be an akoyaGO admin and have the akoyaGO Customizer role.</a:t>
            </a:r>
          </a:p>
        </p:txBody>
      </p:sp>
      <p:pic>
        <p:nvPicPr>
          <p:cNvPr id="5" name="Picture 4">
            <a:extLst>
              <a:ext uri="{FF2B5EF4-FFF2-40B4-BE49-F238E27FC236}">
                <a16:creationId xmlns:a16="http://schemas.microsoft.com/office/drawing/2014/main" id="{60A1D63D-6453-4059-FFD6-F985D1FDD8B0}"/>
              </a:ext>
            </a:extLst>
          </p:cNvPr>
          <p:cNvPicPr>
            <a:picLocks noChangeAspect="1"/>
          </p:cNvPicPr>
          <p:nvPr/>
        </p:nvPicPr>
        <p:blipFill>
          <a:blip r:embed="rId2"/>
          <a:stretch>
            <a:fillRect/>
          </a:stretch>
        </p:blipFill>
        <p:spPr>
          <a:xfrm>
            <a:off x="822974" y="3075747"/>
            <a:ext cx="1587871" cy="1818112"/>
          </a:xfrm>
          <a:prstGeom prst="rect">
            <a:avLst/>
          </a:prstGeom>
        </p:spPr>
      </p:pic>
      <p:pic>
        <p:nvPicPr>
          <p:cNvPr id="7" name="Picture 6">
            <a:extLst>
              <a:ext uri="{FF2B5EF4-FFF2-40B4-BE49-F238E27FC236}">
                <a16:creationId xmlns:a16="http://schemas.microsoft.com/office/drawing/2014/main" id="{A7E9AD3D-6B15-A2A1-67F9-5E1C501E28A3}"/>
              </a:ext>
            </a:extLst>
          </p:cNvPr>
          <p:cNvPicPr>
            <a:picLocks noChangeAspect="1"/>
          </p:cNvPicPr>
          <p:nvPr/>
        </p:nvPicPr>
        <p:blipFill rotWithShape="1">
          <a:blip r:embed="rId3"/>
          <a:srcRect l="5664" t="4796" b="7880"/>
          <a:stretch/>
        </p:blipFill>
        <p:spPr>
          <a:xfrm>
            <a:off x="2491537" y="3075747"/>
            <a:ext cx="1672956" cy="1818112"/>
          </a:xfrm>
          <a:prstGeom prst="rect">
            <a:avLst/>
          </a:prstGeom>
        </p:spPr>
      </p:pic>
      <p:pic>
        <p:nvPicPr>
          <p:cNvPr id="10" name="Picture 9">
            <a:extLst>
              <a:ext uri="{FF2B5EF4-FFF2-40B4-BE49-F238E27FC236}">
                <a16:creationId xmlns:a16="http://schemas.microsoft.com/office/drawing/2014/main" id="{109FEB9E-4C7F-ABAA-2055-B0A8AFE58A5E}"/>
              </a:ext>
            </a:extLst>
          </p:cNvPr>
          <p:cNvPicPr>
            <a:picLocks noChangeAspect="1"/>
          </p:cNvPicPr>
          <p:nvPr/>
        </p:nvPicPr>
        <p:blipFill rotWithShape="1">
          <a:blip r:embed="rId4"/>
          <a:srcRect r="3526"/>
          <a:stretch/>
        </p:blipFill>
        <p:spPr>
          <a:xfrm>
            <a:off x="5164578" y="1792120"/>
            <a:ext cx="1862844" cy="1748275"/>
          </a:xfrm>
          <a:prstGeom prst="rect">
            <a:avLst/>
          </a:prstGeom>
        </p:spPr>
      </p:pic>
      <p:sp>
        <p:nvSpPr>
          <p:cNvPr id="16" name="TextBox 15">
            <a:extLst>
              <a:ext uri="{FF2B5EF4-FFF2-40B4-BE49-F238E27FC236}">
                <a16:creationId xmlns:a16="http://schemas.microsoft.com/office/drawing/2014/main" id="{F4D4B8B7-18E6-B2E8-A8BF-903F5D69B861}"/>
              </a:ext>
            </a:extLst>
          </p:cNvPr>
          <p:cNvSpPr txBox="1"/>
          <p:nvPr/>
        </p:nvSpPr>
        <p:spPr>
          <a:xfrm>
            <a:off x="768768" y="1689517"/>
            <a:ext cx="3940392" cy="1200329"/>
          </a:xfrm>
          <a:prstGeom prst="rect">
            <a:avLst/>
          </a:prstGeom>
          <a:noFill/>
        </p:spPr>
        <p:txBody>
          <a:bodyPr wrap="square" rtlCol="0">
            <a:spAutoFit/>
          </a:bodyPr>
          <a:lstStyle/>
          <a:p>
            <a:r>
              <a:rPr lang="en-US" sz="2400">
                <a:solidFill>
                  <a:schemeClr val="tx2"/>
                </a:solidFill>
                <a:latin typeface="Lato" panose="020F0502020204030203" pitchFamily="34" charset="0"/>
                <a:ea typeface="Lato" panose="020F0502020204030203" pitchFamily="34" charset="0"/>
                <a:cs typeface="Lato" panose="020F0502020204030203" pitchFamily="34" charset="0"/>
              </a:rPr>
              <a:t>Business Rules can be found in Microsoft Power Apps (make.powerapps.com) </a:t>
            </a:r>
          </a:p>
        </p:txBody>
      </p:sp>
      <p:sp>
        <p:nvSpPr>
          <p:cNvPr id="18" name="TextBox 17">
            <a:extLst>
              <a:ext uri="{FF2B5EF4-FFF2-40B4-BE49-F238E27FC236}">
                <a16:creationId xmlns:a16="http://schemas.microsoft.com/office/drawing/2014/main" id="{2BB69333-7E2E-9670-43CF-E8CE25882241}"/>
              </a:ext>
            </a:extLst>
          </p:cNvPr>
          <p:cNvSpPr txBox="1"/>
          <p:nvPr/>
        </p:nvSpPr>
        <p:spPr>
          <a:xfrm>
            <a:off x="5020351" y="3718654"/>
            <a:ext cx="3227538" cy="1815882"/>
          </a:xfrm>
          <a:prstGeom prst="rect">
            <a:avLst/>
          </a:prstGeom>
          <a:noFill/>
        </p:spPr>
        <p:txBody>
          <a:bodyPr wrap="square" rtlCol="0">
            <a:spAutoFit/>
          </a:bodyPr>
          <a:lstStyle/>
          <a:p>
            <a:r>
              <a:rPr lang="en-US" sz="2400">
                <a:solidFill>
                  <a:schemeClr val="tx2"/>
                </a:solidFill>
                <a:latin typeface="Lato" panose="020F0502020204030203" pitchFamily="34" charset="0"/>
                <a:ea typeface="Lato" panose="020F0502020204030203" pitchFamily="34" charset="0"/>
                <a:cs typeface="Lato" panose="020F0502020204030203" pitchFamily="34" charset="0"/>
              </a:rPr>
              <a:t>Select your foundation’s akoyaGO Environment</a:t>
            </a:r>
          </a:p>
          <a:p>
            <a:r>
              <a:rPr lang="en-US" sz="2000" i="1">
                <a:solidFill>
                  <a:schemeClr val="tx2"/>
                </a:solidFill>
                <a:latin typeface="Lato" panose="020F0502020204030203" pitchFamily="34" charset="0"/>
                <a:ea typeface="Lato" panose="020F0502020204030203" pitchFamily="34" charset="0"/>
                <a:cs typeface="Lato" panose="020F0502020204030203" pitchFamily="34" charset="0"/>
              </a:rPr>
              <a:t>(It should not be the</a:t>
            </a:r>
          </a:p>
          <a:p>
            <a:r>
              <a:rPr lang="en-US" sz="2000" i="1">
                <a:solidFill>
                  <a:schemeClr val="tx2"/>
                </a:solidFill>
                <a:latin typeface="Lato" panose="020F0502020204030203" pitchFamily="34" charset="0"/>
                <a:ea typeface="Lato" panose="020F0502020204030203" pitchFamily="34" charset="0"/>
                <a:cs typeface="Lato" panose="020F0502020204030203" pitchFamily="34" charset="0"/>
              </a:rPr>
              <a:t>default environment)</a:t>
            </a:r>
            <a:endParaRPr lang="en-US" sz="2000"/>
          </a:p>
        </p:txBody>
      </p:sp>
      <p:sp>
        <p:nvSpPr>
          <p:cNvPr id="19" name="TextBox 18">
            <a:extLst>
              <a:ext uri="{FF2B5EF4-FFF2-40B4-BE49-F238E27FC236}">
                <a16:creationId xmlns:a16="http://schemas.microsoft.com/office/drawing/2014/main" id="{DEC4E55A-9CAE-048A-F98A-F763C49EE0E7}"/>
              </a:ext>
            </a:extLst>
          </p:cNvPr>
          <p:cNvSpPr txBox="1"/>
          <p:nvPr/>
        </p:nvSpPr>
        <p:spPr>
          <a:xfrm>
            <a:off x="9034052" y="1689517"/>
            <a:ext cx="3544448" cy="1107996"/>
          </a:xfrm>
          <a:prstGeom prst="rect">
            <a:avLst/>
          </a:prstGeom>
          <a:noFill/>
        </p:spPr>
        <p:txBody>
          <a:bodyPr wrap="square" rtlCol="0">
            <a:spAutoFit/>
          </a:bodyPr>
          <a:lstStyle/>
          <a:p>
            <a:r>
              <a:rPr lang="en-US" sz="2400">
                <a:solidFill>
                  <a:schemeClr val="tx2"/>
                </a:solidFill>
                <a:latin typeface="Lato" panose="020F0502020204030203" pitchFamily="34" charset="0"/>
                <a:ea typeface="Lato" panose="020F0502020204030203" pitchFamily="34" charset="0"/>
                <a:cs typeface="Lato" panose="020F0502020204030203" pitchFamily="34" charset="0"/>
              </a:rPr>
              <a:t>Solutions &gt; Table &gt;Business Rules</a:t>
            </a:r>
          </a:p>
          <a:p>
            <a:endParaRPr lang="en-US"/>
          </a:p>
        </p:txBody>
      </p:sp>
      <p:pic>
        <p:nvPicPr>
          <p:cNvPr id="21" name="Graphic 20" descr="Badge 1 with solid fill">
            <a:extLst>
              <a:ext uri="{FF2B5EF4-FFF2-40B4-BE49-F238E27FC236}">
                <a16:creationId xmlns:a16="http://schemas.microsoft.com/office/drawing/2014/main" id="{52E7E7B8-900F-4C1D-C3AF-66C916FBBB2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1753" y="1715191"/>
            <a:ext cx="452218" cy="450090"/>
          </a:xfrm>
          <a:prstGeom prst="rect">
            <a:avLst/>
          </a:prstGeom>
        </p:spPr>
      </p:pic>
      <p:pic>
        <p:nvPicPr>
          <p:cNvPr id="27" name="Graphic 26" descr="Badge with solid fill">
            <a:extLst>
              <a:ext uri="{FF2B5EF4-FFF2-40B4-BE49-F238E27FC236}">
                <a16:creationId xmlns:a16="http://schemas.microsoft.com/office/drawing/2014/main" id="{3B55EBF6-EA7C-18BF-1092-4FCD8B05BCE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36106" y="3764137"/>
            <a:ext cx="484244" cy="484244"/>
          </a:xfrm>
          <a:prstGeom prst="rect">
            <a:avLst/>
          </a:prstGeom>
        </p:spPr>
      </p:pic>
      <p:pic>
        <p:nvPicPr>
          <p:cNvPr id="29" name="Graphic 28" descr="Badge 3 with solid fill">
            <a:extLst>
              <a:ext uri="{FF2B5EF4-FFF2-40B4-BE49-F238E27FC236}">
                <a16:creationId xmlns:a16="http://schemas.microsoft.com/office/drawing/2014/main" id="{57B35422-9FF9-C1C3-3B65-FD136488D8F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549808" y="1827180"/>
            <a:ext cx="484244" cy="484244"/>
          </a:xfrm>
          <a:prstGeom prst="rect">
            <a:avLst/>
          </a:prstGeom>
        </p:spPr>
      </p:pic>
      <p:pic>
        <p:nvPicPr>
          <p:cNvPr id="6" name="Picture 5">
            <a:extLst>
              <a:ext uri="{FF2B5EF4-FFF2-40B4-BE49-F238E27FC236}">
                <a16:creationId xmlns:a16="http://schemas.microsoft.com/office/drawing/2014/main" id="{4102B486-2619-DD13-AF8E-E64B8DF4499D}"/>
              </a:ext>
            </a:extLst>
          </p:cNvPr>
          <p:cNvPicPr>
            <a:picLocks noChangeAspect="1"/>
          </p:cNvPicPr>
          <p:nvPr/>
        </p:nvPicPr>
        <p:blipFill>
          <a:blip r:embed="rId11"/>
          <a:stretch>
            <a:fillRect/>
          </a:stretch>
        </p:blipFill>
        <p:spPr>
          <a:xfrm>
            <a:off x="8489385" y="2611436"/>
            <a:ext cx="3422511" cy="1255851"/>
          </a:xfrm>
          <a:prstGeom prst="rect">
            <a:avLst/>
          </a:prstGeom>
        </p:spPr>
      </p:pic>
      <p:pic>
        <p:nvPicPr>
          <p:cNvPr id="11" name="Picture 10">
            <a:extLst>
              <a:ext uri="{FF2B5EF4-FFF2-40B4-BE49-F238E27FC236}">
                <a16:creationId xmlns:a16="http://schemas.microsoft.com/office/drawing/2014/main" id="{865ECF22-7481-CDB3-8602-BE739A1C9EAF}"/>
              </a:ext>
            </a:extLst>
          </p:cNvPr>
          <p:cNvPicPr>
            <a:picLocks noChangeAspect="1"/>
          </p:cNvPicPr>
          <p:nvPr/>
        </p:nvPicPr>
        <p:blipFill>
          <a:blip r:embed="rId12"/>
          <a:stretch>
            <a:fillRect/>
          </a:stretch>
        </p:blipFill>
        <p:spPr>
          <a:xfrm>
            <a:off x="8489385" y="3935262"/>
            <a:ext cx="3422511" cy="994946"/>
          </a:xfrm>
          <a:prstGeom prst="rect">
            <a:avLst/>
          </a:prstGeom>
        </p:spPr>
      </p:pic>
    </p:spTree>
    <p:extLst>
      <p:ext uri="{BB962C8B-B14F-4D97-AF65-F5344CB8AC3E}">
        <p14:creationId xmlns:p14="http://schemas.microsoft.com/office/powerpoint/2010/main" val="2282257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E1C69B-3370-09A3-71DA-EB873563D7AD}"/>
              </a:ext>
            </a:extLst>
          </p:cNvPr>
          <p:cNvSpPr txBox="1"/>
          <p:nvPr/>
        </p:nvSpPr>
        <p:spPr>
          <a:xfrm>
            <a:off x="-1" y="2813141"/>
            <a:ext cx="12192000" cy="707886"/>
          </a:xfrm>
          <a:prstGeom prst="rect">
            <a:avLst/>
          </a:prstGeom>
          <a:noFill/>
        </p:spPr>
        <p:txBody>
          <a:bodyPr wrap="square" lIns="91440" tIns="45720" rIns="91440" bIns="45720" rtlCol="0" anchor="t">
            <a:spAutoFit/>
          </a:bodyPr>
          <a:lstStyle/>
          <a:p>
            <a:pPr algn="ctr"/>
            <a:r>
              <a:rPr lang="en-US" sz="4000" b="1" spc="300">
                <a:solidFill>
                  <a:schemeClr val="tx2"/>
                </a:solidFill>
                <a:latin typeface="Lato Black" panose="020F0A02020204030203" pitchFamily="34" charset="0"/>
                <a:ea typeface="Lato"/>
                <a:cs typeface="Lato"/>
              </a:rPr>
              <a:t>LET'S BUILD A BUSINESS RULE!</a:t>
            </a:r>
            <a:endParaRPr lang="en-US">
              <a:solidFill>
                <a:schemeClr val="tx2"/>
              </a:solidFill>
              <a:latin typeface="Lato Black" panose="020F0A02020204030203" pitchFamily="34" charset="0"/>
            </a:endParaRPr>
          </a:p>
        </p:txBody>
      </p:sp>
    </p:spTree>
    <p:extLst>
      <p:ext uri="{BB962C8B-B14F-4D97-AF65-F5344CB8AC3E}">
        <p14:creationId xmlns:p14="http://schemas.microsoft.com/office/powerpoint/2010/main" val="3723084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6" y="2767279"/>
            <a:ext cx="4995747" cy="1323439"/>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WORKFLOW PROCESSES</a:t>
            </a:r>
          </a:p>
        </p:txBody>
      </p:sp>
      <p:sp>
        <p:nvSpPr>
          <p:cNvPr id="8" name="TextBox 7">
            <a:extLst>
              <a:ext uri="{FF2B5EF4-FFF2-40B4-BE49-F238E27FC236}">
                <a16:creationId xmlns:a16="http://schemas.microsoft.com/office/drawing/2014/main" id="{2934FC33-1599-F242-B7BD-2088616822C2}"/>
              </a:ext>
            </a:extLst>
          </p:cNvPr>
          <p:cNvSpPr txBox="1"/>
          <p:nvPr/>
        </p:nvSpPr>
        <p:spPr>
          <a:xfrm>
            <a:off x="6580811" y="927800"/>
            <a:ext cx="4984595" cy="5002395"/>
          </a:xfrm>
          <a:prstGeom prst="rect">
            <a:avLst/>
          </a:prstGeom>
          <a:noFill/>
        </p:spPr>
        <p:txBody>
          <a:bodyPr wrap="square" lIns="91440" tIns="45720" rIns="91440" bIns="45720" rtlCol="0" anchor="t">
            <a:spAutoFit/>
          </a:bodyPr>
          <a:lstStyle/>
          <a:p>
            <a:pPr marL="457200" indent="-4572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Workflows automate business processes without a user interface. Workflow processes can be used to initiate automation that doesn’t require any user interaction.</a:t>
            </a:r>
          </a:p>
          <a:p>
            <a:pPr marL="457200" indent="-457200">
              <a:lnSpc>
                <a:spcPct val="90000"/>
              </a:lnSpc>
              <a:spcBef>
                <a:spcPts val="1000"/>
              </a:spcBef>
              <a:buFont typeface="Arial" panose="020B0604020202020204" pitchFamily="34" charset="0"/>
              <a:buChar char="•"/>
            </a:pP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Each workflow process is run on one table in akoyaGO and can impact related tables. </a:t>
            </a: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327137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6" y="2767280"/>
            <a:ext cx="4995747"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USE CASES FOR WORKFLOWS</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6580811" y="1228397"/>
            <a:ext cx="4984595" cy="523220"/>
          </a:xfrm>
          <a:prstGeom prst="rect">
            <a:avLst/>
          </a:prstGeom>
          <a:noFill/>
        </p:spPr>
        <p:txBody>
          <a:bodyPr wrap="square" rtlCol="0">
            <a:spAutoFit/>
          </a:bodyPr>
          <a:lstStyle/>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
        <p:nvSpPr>
          <p:cNvPr id="9" name="TextBox 8">
            <a:extLst>
              <a:ext uri="{FF2B5EF4-FFF2-40B4-BE49-F238E27FC236}">
                <a16:creationId xmlns:a16="http://schemas.microsoft.com/office/drawing/2014/main" id="{0D3CA3CF-1EFB-D3C9-AFD2-73ED82559114}"/>
              </a:ext>
            </a:extLst>
          </p:cNvPr>
          <p:cNvSpPr txBox="1"/>
          <p:nvPr/>
        </p:nvSpPr>
        <p:spPr>
          <a:xfrm>
            <a:off x="6229169" y="671321"/>
            <a:ext cx="5621456" cy="5515356"/>
          </a:xfrm>
          <a:prstGeom prst="rect">
            <a:avLst/>
          </a:prstGeom>
          <a:noFill/>
        </p:spPr>
        <p:txBody>
          <a:bodyPr wrap="square" lIns="91440" tIns="45720" rIns="91440" bIns="45720" rtlCol="0" anchor="t">
            <a:spAutoFit/>
          </a:bodyPr>
          <a:lstStyle/>
          <a:p>
            <a:pPr marL="457200" indent="-457200">
              <a:lnSpc>
                <a:spcPct val="90000"/>
              </a:lnSpc>
              <a:spcBef>
                <a:spcPts val="1000"/>
              </a:spcBef>
              <a:buFont typeface="+mj-lt"/>
              <a:buAutoNum type="arabicPeriod"/>
            </a:pPr>
            <a:r>
              <a:rPr lang="en-US" sz="2100" b="1">
                <a:solidFill>
                  <a:schemeClr val="tx2"/>
                </a:solidFill>
                <a:ea typeface="Lato"/>
                <a:cs typeface="Lato"/>
              </a:rPr>
              <a:t>Notifications (Emails): </a:t>
            </a:r>
            <a:r>
              <a:rPr lang="en-US" sz="2100">
                <a:solidFill>
                  <a:schemeClr val="tx2"/>
                </a:solidFill>
                <a:ea typeface="Lato"/>
                <a:cs typeface="Lato"/>
              </a:rPr>
              <a:t>When a gift is received over $5,000, create a task for staff to write a custom thank you letter </a:t>
            </a:r>
          </a:p>
          <a:p>
            <a:pPr marL="457200" indent="-457200">
              <a:lnSpc>
                <a:spcPct val="90000"/>
              </a:lnSpc>
              <a:spcBef>
                <a:spcPts val="1000"/>
              </a:spcBef>
              <a:buFont typeface="+mj-lt"/>
              <a:buAutoNum type="arabicPeriod"/>
            </a:pPr>
            <a:endParaRPr lang="en-US" sz="2100">
              <a:solidFill>
                <a:schemeClr val="tx2"/>
              </a:solidFill>
              <a:ea typeface="Lato"/>
              <a:cs typeface="Lato"/>
            </a:endParaRPr>
          </a:p>
          <a:p>
            <a:pPr marL="457200" indent="-457200">
              <a:lnSpc>
                <a:spcPct val="90000"/>
              </a:lnSpc>
              <a:spcBef>
                <a:spcPts val="1000"/>
              </a:spcBef>
              <a:buFont typeface="+mj-lt"/>
              <a:buAutoNum type="arabicPeriod"/>
            </a:pPr>
            <a:r>
              <a:rPr lang="en-US" sz="2100" b="1">
                <a:solidFill>
                  <a:schemeClr val="tx2"/>
                </a:solidFill>
                <a:ea typeface="Lato"/>
                <a:cs typeface="Lato"/>
              </a:rPr>
              <a:t>Create child records:</a:t>
            </a:r>
            <a:r>
              <a:rPr lang="en-US" sz="2100">
                <a:solidFill>
                  <a:schemeClr val="tx2"/>
                </a:solidFill>
                <a:ea typeface="Lato"/>
                <a:cs typeface="Lato"/>
              </a:rPr>
              <a:t> Auto-create a Payment record, when a Request is approved</a:t>
            </a:r>
          </a:p>
          <a:p>
            <a:pPr marL="457200" indent="-457200">
              <a:lnSpc>
                <a:spcPct val="90000"/>
              </a:lnSpc>
              <a:spcBef>
                <a:spcPts val="1000"/>
              </a:spcBef>
              <a:buFont typeface="+mj-lt"/>
              <a:buAutoNum type="arabicPeriod"/>
            </a:pPr>
            <a:endParaRPr lang="en-US" sz="2100">
              <a:solidFill>
                <a:schemeClr val="tx2"/>
              </a:solidFill>
              <a:ea typeface="Lato" panose="020F0502020204030203" pitchFamily="34" charset="0"/>
              <a:cs typeface="Lato" panose="020F0502020204030203" pitchFamily="34" charset="0"/>
            </a:endParaRPr>
          </a:p>
          <a:p>
            <a:pPr marL="457200" indent="-457200">
              <a:lnSpc>
                <a:spcPct val="90000"/>
              </a:lnSpc>
              <a:spcBef>
                <a:spcPts val="1000"/>
              </a:spcBef>
              <a:buFont typeface="+mj-lt"/>
              <a:buAutoNum type="arabicPeriod"/>
            </a:pPr>
            <a:r>
              <a:rPr lang="en-US" sz="2100" b="1">
                <a:solidFill>
                  <a:schemeClr val="tx2"/>
                </a:solidFill>
                <a:ea typeface="Lato"/>
                <a:cs typeface="Lato"/>
              </a:rPr>
              <a:t>Create activities: </a:t>
            </a:r>
            <a:r>
              <a:rPr lang="en-US" sz="2100">
                <a:solidFill>
                  <a:schemeClr val="tx2"/>
                </a:solidFill>
                <a:ea typeface="Lato"/>
                <a:cs typeface="Lato"/>
              </a:rPr>
              <a:t>When a new fund is established, create tasks assigned to staff to complete fund setup</a:t>
            </a:r>
          </a:p>
          <a:p>
            <a:pPr marL="457200" indent="-457200">
              <a:lnSpc>
                <a:spcPct val="90000"/>
              </a:lnSpc>
              <a:spcBef>
                <a:spcPts val="1000"/>
              </a:spcBef>
              <a:buFont typeface="+mj-lt"/>
              <a:buAutoNum type="arabicPeriod"/>
            </a:pPr>
            <a:endParaRPr lang="en-US" sz="2100">
              <a:solidFill>
                <a:schemeClr val="tx2"/>
              </a:solidFill>
              <a:ea typeface="Lato"/>
              <a:cs typeface="Lato"/>
            </a:endParaRPr>
          </a:p>
          <a:p>
            <a:pPr marL="457200" indent="-457200">
              <a:lnSpc>
                <a:spcPct val="90000"/>
              </a:lnSpc>
              <a:spcBef>
                <a:spcPts val="1000"/>
              </a:spcBef>
              <a:buFont typeface="+mj-lt"/>
              <a:buAutoNum type="arabicPeriod"/>
            </a:pPr>
            <a:r>
              <a:rPr lang="en-US" sz="2100" b="1">
                <a:solidFill>
                  <a:schemeClr val="tx2"/>
                </a:solidFill>
                <a:ea typeface="Lato"/>
                <a:cs typeface="Lato"/>
              </a:rPr>
              <a:t>Fill fields based on related records: </a:t>
            </a:r>
            <a:r>
              <a:rPr lang="en-US" sz="2100">
                <a:solidFill>
                  <a:schemeClr val="tx2"/>
                </a:solidFill>
                <a:ea typeface="Lato"/>
                <a:cs typeface="Lato"/>
              </a:rPr>
              <a:t>If the payment memo is blank, then set the memo on payment and requirement record to = request number + title of request </a:t>
            </a:r>
          </a:p>
        </p:txBody>
      </p:sp>
    </p:spTree>
    <p:extLst>
      <p:ext uri="{BB962C8B-B14F-4D97-AF65-F5344CB8AC3E}">
        <p14:creationId xmlns:p14="http://schemas.microsoft.com/office/powerpoint/2010/main" val="1353217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CONSIDER BEFORE YOU BUILD</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23254"/>
            <a:ext cx="10972801" cy="3742563"/>
          </a:xfrm>
          <a:prstGeom prst="rect">
            <a:avLst/>
          </a:prstGeom>
          <a:noFill/>
        </p:spPr>
        <p:txBody>
          <a:bodyPr wrap="square" lIns="91440" tIns="45720" rIns="91440" bIns="45720" rtlCol="0" anchor="t">
            <a:spAutoFit/>
          </a:bodyPr>
          <a:lstStyle/>
          <a:p>
            <a:pPr marL="228600" indent="-228600">
              <a:lnSpc>
                <a:spcPct val="90000"/>
              </a:lnSpc>
              <a:spcBef>
                <a:spcPts val="1000"/>
              </a:spcBef>
              <a:buAutoNum type="arabicPeriod"/>
            </a:pPr>
            <a:r>
              <a:rPr lang="en-US" sz="2600">
                <a:solidFill>
                  <a:schemeClr val="tx2"/>
                </a:solidFill>
                <a:ea typeface="Lato" panose="020F0502020204030203" pitchFamily="34" charset="0"/>
                <a:cs typeface="Lato" panose="020F0502020204030203" pitchFamily="34" charset="0"/>
              </a:rPr>
              <a:t> When do you want the workflow to start?</a:t>
            </a:r>
            <a:endParaRPr lang="en-US" sz="2600"/>
          </a:p>
          <a:p>
            <a:pPr marL="228600" indent="-228600">
              <a:lnSpc>
                <a:spcPct val="90000"/>
              </a:lnSpc>
              <a:spcBef>
                <a:spcPts val="1000"/>
              </a:spcBef>
              <a:buAutoNum type="arabicPeriod"/>
            </a:pPr>
            <a:endParaRPr lang="en-US" sz="2600">
              <a:solidFill>
                <a:schemeClr val="tx2"/>
              </a:solidFill>
              <a:ea typeface="Lato" panose="020F0502020204030203" pitchFamily="34" charset="0"/>
              <a:cs typeface="Lato" panose="020F0502020204030203" pitchFamily="34" charset="0"/>
            </a:endParaRPr>
          </a:p>
          <a:p>
            <a:pPr marL="228600" indent="-228600">
              <a:lnSpc>
                <a:spcPct val="90000"/>
              </a:lnSpc>
              <a:spcBef>
                <a:spcPts val="1000"/>
              </a:spcBef>
              <a:buAutoNum type="arabicPeriod"/>
            </a:pPr>
            <a:r>
              <a:rPr lang="en-US" sz="2600">
                <a:solidFill>
                  <a:schemeClr val="tx2"/>
                </a:solidFill>
                <a:ea typeface="Lato" panose="020F0502020204030203" pitchFamily="34" charset="0"/>
                <a:cs typeface="Lato" panose="020F0502020204030203" pitchFamily="34" charset="0"/>
              </a:rPr>
              <a:t> Should the workflow run as a real-time workflow or a background workflow?</a:t>
            </a:r>
          </a:p>
          <a:p>
            <a:pPr marL="228600" indent="-228600">
              <a:lnSpc>
                <a:spcPct val="90000"/>
              </a:lnSpc>
              <a:spcBef>
                <a:spcPts val="1000"/>
              </a:spcBef>
              <a:buAutoNum type="arabicPeriod"/>
            </a:pPr>
            <a:endParaRPr lang="en-US" sz="2600">
              <a:solidFill>
                <a:schemeClr val="tx2"/>
              </a:solidFill>
              <a:ea typeface="Lato" panose="020F0502020204030203" pitchFamily="34" charset="0"/>
              <a:cs typeface="Lato" panose="020F0502020204030203" pitchFamily="34" charset="0"/>
            </a:endParaRPr>
          </a:p>
          <a:p>
            <a:pPr marL="228600" indent="-228600">
              <a:lnSpc>
                <a:spcPct val="90000"/>
              </a:lnSpc>
              <a:spcBef>
                <a:spcPts val="1000"/>
              </a:spcBef>
              <a:buAutoNum type="arabicPeriod"/>
            </a:pPr>
            <a:r>
              <a:rPr lang="en-US" sz="2600">
                <a:solidFill>
                  <a:schemeClr val="tx2"/>
                </a:solidFill>
                <a:ea typeface="Lato" panose="020F0502020204030203" pitchFamily="34" charset="0"/>
                <a:cs typeface="Lato" panose="020F0502020204030203" pitchFamily="34" charset="0"/>
              </a:rPr>
              <a:t> What actions should the workflow perform?</a:t>
            </a:r>
          </a:p>
          <a:p>
            <a:pPr marL="228600" indent="-228600">
              <a:lnSpc>
                <a:spcPct val="90000"/>
              </a:lnSpc>
              <a:spcBef>
                <a:spcPts val="1000"/>
              </a:spcBef>
              <a:buAutoNum type="arabicPeriod"/>
            </a:pPr>
            <a:endParaRPr lang="en-US" sz="2600">
              <a:solidFill>
                <a:schemeClr val="tx2"/>
              </a:solidFill>
              <a:ea typeface="Lato" panose="020F0502020204030203" pitchFamily="34" charset="0"/>
              <a:cs typeface="Lato" panose="020F0502020204030203" pitchFamily="34" charset="0"/>
            </a:endParaRPr>
          </a:p>
          <a:p>
            <a:pPr marL="228600" indent="-228600">
              <a:lnSpc>
                <a:spcPct val="90000"/>
              </a:lnSpc>
              <a:spcBef>
                <a:spcPts val="1000"/>
              </a:spcBef>
              <a:buAutoNum type="arabicPeriod"/>
            </a:pPr>
            <a:r>
              <a:rPr lang="en-US" sz="2600">
                <a:solidFill>
                  <a:schemeClr val="tx2"/>
                </a:solidFill>
                <a:ea typeface="Lato" panose="020F0502020204030203" pitchFamily="34" charset="0"/>
                <a:cs typeface="Lato" panose="020F0502020204030203" pitchFamily="34" charset="0"/>
              </a:rPr>
              <a:t> Under what conditions should the actions be performed?</a:t>
            </a:r>
          </a:p>
        </p:txBody>
      </p:sp>
    </p:spTree>
    <p:extLst>
      <p:ext uri="{BB962C8B-B14F-4D97-AF65-F5344CB8AC3E}">
        <p14:creationId xmlns:p14="http://schemas.microsoft.com/office/powerpoint/2010/main" val="2075923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362399"/>
            <a:ext cx="11600986" cy="1323439"/>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PROPERTIES FOR NEW</a:t>
            </a:r>
          </a:p>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PROCESS WORKFLOWS</a:t>
            </a:r>
          </a:p>
        </p:txBody>
      </p:sp>
      <p:sp>
        <p:nvSpPr>
          <p:cNvPr id="8" name="TextBox 7">
            <a:extLst>
              <a:ext uri="{FF2B5EF4-FFF2-40B4-BE49-F238E27FC236}">
                <a16:creationId xmlns:a16="http://schemas.microsoft.com/office/drawing/2014/main" id="{2934FC33-1599-F242-B7BD-2088616822C2}"/>
              </a:ext>
            </a:extLst>
          </p:cNvPr>
          <p:cNvSpPr txBox="1"/>
          <p:nvPr/>
        </p:nvSpPr>
        <p:spPr>
          <a:xfrm>
            <a:off x="3383280" y="2034243"/>
            <a:ext cx="8403336" cy="4462760"/>
          </a:xfrm>
          <a:prstGeom prst="rect">
            <a:avLst/>
          </a:prstGeom>
          <a:noFill/>
        </p:spPr>
        <p:txBody>
          <a:bodyPr wrap="square" rtlCol="0">
            <a:spAutoFit/>
          </a:bodyPr>
          <a:lstStyle/>
          <a:p>
            <a:pPr marL="342900" indent="-342900">
              <a:lnSpc>
                <a:spcPct val="90000"/>
              </a:lnSpc>
              <a:spcBef>
                <a:spcPts val="1000"/>
              </a:spcBef>
              <a:buFont typeface="Arial" panose="020B0604020202020204" pitchFamily="34" charset="0"/>
              <a:buChar char="•"/>
            </a:pPr>
            <a:r>
              <a:rPr lang="en-US" sz="2000" b="1">
                <a:solidFill>
                  <a:schemeClr val="tx2"/>
                </a:solidFill>
                <a:latin typeface="Lato" panose="020F0502020204030203" pitchFamily="34" charset="0"/>
                <a:ea typeface="Lato" panose="020F0502020204030203" pitchFamily="34" charset="0"/>
                <a:cs typeface="Lato" panose="020F0502020204030203" pitchFamily="34" charset="0"/>
              </a:rPr>
              <a:t>Display Name: </a:t>
            </a:r>
            <a:r>
              <a:rPr lang="en-US" sz="2000">
                <a:solidFill>
                  <a:schemeClr val="tx2"/>
                </a:solidFill>
                <a:latin typeface="Lato" panose="020F0502020204030203" pitchFamily="34" charset="0"/>
                <a:ea typeface="Lato" panose="020F0502020204030203" pitchFamily="34" charset="0"/>
                <a:cs typeface="Lato" panose="020F0502020204030203" pitchFamily="34" charset="0"/>
              </a:rPr>
              <a:t>Unique name of the workflow process. Should be descriptive of the automation. Consider establishing a naming convention.</a:t>
            </a:r>
          </a:p>
          <a:p>
            <a:pPr marL="342900" indent="-342900">
              <a:lnSpc>
                <a:spcPct val="90000"/>
              </a:lnSpc>
              <a:spcBef>
                <a:spcPts val="1000"/>
              </a:spcBef>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000" b="1">
                <a:solidFill>
                  <a:schemeClr val="tx2"/>
                </a:solidFill>
                <a:latin typeface="Lato" panose="020F0502020204030203" pitchFamily="34" charset="0"/>
                <a:ea typeface="Lato" panose="020F0502020204030203" pitchFamily="34" charset="0"/>
                <a:cs typeface="Lato" panose="020F0502020204030203" pitchFamily="34" charset="0"/>
              </a:rPr>
              <a:t>Table: </a:t>
            </a:r>
            <a:r>
              <a:rPr lang="en-US" sz="2000">
                <a:solidFill>
                  <a:schemeClr val="tx2"/>
                </a:solidFill>
                <a:latin typeface="Lato" panose="020F0502020204030203" pitchFamily="34" charset="0"/>
                <a:ea typeface="Lato" panose="020F0502020204030203" pitchFamily="34" charset="0"/>
                <a:cs typeface="Lato" panose="020F0502020204030203" pitchFamily="34" charset="0"/>
              </a:rPr>
              <a:t>Entity/Table in akoyaGO. Cannot be changed after it is set. This is where the workflow can be run.</a:t>
            </a:r>
          </a:p>
          <a:p>
            <a:pPr marL="342900" indent="-342900">
              <a:lnSpc>
                <a:spcPct val="90000"/>
              </a:lnSpc>
              <a:spcBef>
                <a:spcPts val="1000"/>
              </a:spcBef>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000" b="1">
                <a:solidFill>
                  <a:schemeClr val="tx2"/>
                </a:solidFill>
                <a:latin typeface="Lato" panose="020F0502020204030203" pitchFamily="34" charset="0"/>
                <a:ea typeface="Lato" panose="020F0502020204030203" pitchFamily="34" charset="0"/>
                <a:cs typeface="Lato" panose="020F0502020204030203" pitchFamily="34" charset="0"/>
              </a:rPr>
              <a:t>Background workflow vs. Real-Time workflow: </a:t>
            </a:r>
            <a:r>
              <a:rPr lang="en-US" sz="2000">
                <a:solidFill>
                  <a:schemeClr val="tx2"/>
                </a:solidFill>
                <a:latin typeface="Lato" panose="020F0502020204030203" pitchFamily="34" charset="0"/>
                <a:ea typeface="Lato" panose="020F0502020204030203" pitchFamily="34" charset="0"/>
                <a:cs typeface="Lato" panose="020F0502020204030203" pitchFamily="34" charset="0"/>
              </a:rPr>
              <a:t>Real-time workflows run immediately while background workflow allows for wait conditions.</a:t>
            </a:r>
          </a:p>
          <a:p>
            <a:pPr marL="342900" indent="-342900">
              <a:lnSpc>
                <a:spcPct val="90000"/>
              </a:lnSpc>
              <a:spcBef>
                <a:spcPts val="1000"/>
              </a:spcBef>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000" b="1">
                <a:solidFill>
                  <a:schemeClr val="tx2"/>
                </a:solidFill>
                <a:latin typeface="Lato" panose="020F0502020204030203" pitchFamily="34" charset="0"/>
                <a:ea typeface="Lato" panose="020F0502020204030203" pitchFamily="34" charset="0"/>
                <a:cs typeface="Lato" panose="020F0502020204030203" pitchFamily="34" charset="0"/>
              </a:rPr>
              <a:t>Start from: “</a:t>
            </a:r>
            <a:r>
              <a:rPr lang="en-US" sz="2000">
                <a:solidFill>
                  <a:schemeClr val="tx2"/>
                </a:solidFill>
                <a:latin typeface="Lato" panose="020F0502020204030203" pitchFamily="34" charset="0"/>
                <a:ea typeface="Lato" panose="020F0502020204030203" pitchFamily="34" charset="0"/>
                <a:cs typeface="Lato" panose="020F0502020204030203" pitchFamily="34" charset="0"/>
              </a:rPr>
              <a:t>Blank” means the workflow will be built from scratch; “Template” allows you to build it from a previously saved workflow guide.</a:t>
            </a:r>
          </a:p>
        </p:txBody>
      </p:sp>
      <p:pic>
        <p:nvPicPr>
          <p:cNvPr id="10" name="Picture 9">
            <a:extLst>
              <a:ext uri="{FF2B5EF4-FFF2-40B4-BE49-F238E27FC236}">
                <a16:creationId xmlns:a16="http://schemas.microsoft.com/office/drawing/2014/main" id="{2131F1DC-D306-7959-E3CE-4B0645B6F7F1}"/>
              </a:ext>
            </a:extLst>
          </p:cNvPr>
          <p:cNvPicPr>
            <a:picLocks noChangeAspect="1"/>
          </p:cNvPicPr>
          <p:nvPr/>
        </p:nvPicPr>
        <p:blipFill rotWithShape="1">
          <a:blip r:embed="rId3"/>
          <a:srcRect l="3619" t="5502" r="4748" b="4117"/>
          <a:stretch/>
        </p:blipFill>
        <p:spPr>
          <a:xfrm>
            <a:off x="831272" y="4121893"/>
            <a:ext cx="1737361" cy="2117676"/>
          </a:xfrm>
          <a:prstGeom prst="rect">
            <a:avLst/>
          </a:prstGeom>
        </p:spPr>
      </p:pic>
      <p:pic>
        <p:nvPicPr>
          <p:cNvPr id="12" name="Picture 11">
            <a:extLst>
              <a:ext uri="{FF2B5EF4-FFF2-40B4-BE49-F238E27FC236}">
                <a16:creationId xmlns:a16="http://schemas.microsoft.com/office/drawing/2014/main" id="{19CCBC23-38A3-9BD4-C6CF-1F7BE31FB515}"/>
              </a:ext>
            </a:extLst>
          </p:cNvPr>
          <p:cNvPicPr>
            <a:picLocks noChangeAspect="1"/>
          </p:cNvPicPr>
          <p:nvPr/>
        </p:nvPicPr>
        <p:blipFill rotWithShape="1">
          <a:blip r:embed="rId4"/>
          <a:srcRect l="2669" t="1" r="3084" b="4334"/>
          <a:stretch/>
        </p:blipFill>
        <p:spPr>
          <a:xfrm>
            <a:off x="523702" y="2034243"/>
            <a:ext cx="2601884" cy="1904878"/>
          </a:xfrm>
          <a:prstGeom prst="rect">
            <a:avLst/>
          </a:prstGeom>
        </p:spPr>
      </p:pic>
    </p:spTree>
    <p:extLst>
      <p:ext uri="{BB962C8B-B14F-4D97-AF65-F5344CB8AC3E}">
        <p14:creationId xmlns:p14="http://schemas.microsoft.com/office/powerpoint/2010/main" val="3818901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WORKFLOW PROPERTIES (CONT.)</a:t>
            </a:r>
          </a:p>
        </p:txBody>
      </p:sp>
      <p:sp>
        <p:nvSpPr>
          <p:cNvPr id="8" name="TextBox 7">
            <a:extLst>
              <a:ext uri="{FF2B5EF4-FFF2-40B4-BE49-F238E27FC236}">
                <a16:creationId xmlns:a16="http://schemas.microsoft.com/office/drawing/2014/main" id="{2934FC33-1599-F242-B7BD-2088616822C2}"/>
              </a:ext>
            </a:extLst>
          </p:cNvPr>
          <p:cNvSpPr txBox="1"/>
          <p:nvPr/>
        </p:nvSpPr>
        <p:spPr>
          <a:xfrm>
            <a:off x="3524595" y="2152996"/>
            <a:ext cx="8121526" cy="4389920"/>
          </a:xfrm>
          <a:prstGeom prst="rect">
            <a:avLst/>
          </a:prstGeom>
          <a:noFill/>
        </p:spPr>
        <p:txBody>
          <a:bodyPr wrap="square" lIns="91440" tIns="45720" rIns="91440" bIns="45720" rtlCol="0" anchor="t">
            <a:spAutoFit/>
          </a:bodyPr>
          <a:lstStyle/>
          <a:p>
            <a:pPr marL="342900" indent="-342900">
              <a:lnSpc>
                <a:spcPct val="90000"/>
              </a:lnSpc>
              <a:spcBef>
                <a:spcPts val="1000"/>
              </a:spcBef>
              <a:buFont typeface="Arial" panose="020B0604020202020204" pitchFamily="34" charset="0"/>
              <a:buChar char="•"/>
            </a:pPr>
            <a:r>
              <a:rPr lang="en-US" sz="2200" b="1">
                <a:solidFill>
                  <a:schemeClr val="tx2"/>
                </a:solidFill>
                <a:latin typeface="Lato" panose="020F0502020204030203" pitchFamily="34" charset="0"/>
                <a:ea typeface="Lato" panose="020F0502020204030203" pitchFamily="34" charset="0"/>
                <a:cs typeface="Lato" panose="020F0502020204030203" pitchFamily="34" charset="0"/>
              </a:rPr>
              <a:t>Activate As: </a:t>
            </a:r>
            <a:r>
              <a:rPr lang="en-US" sz="2200">
                <a:solidFill>
                  <a:schemeClr val="tx2"/>
                </a:solidFill>
                <a:latin typeface="Lato" panose="020F0502020204030203" pitchFamily="34" charset="0"/>
                <a:ea typeface="Lato" panose="020F0502020204030203" pitchFamily="34" charset="0"/>
                <a:cs typeface="Lato" panose="020F0502020204030203" pitchFamily="34" charset="0"/>
              </a:rPr>
              <a:t>Select “Process” to initiate automation right away. Select “Process template” if you have several similar workflow processes to create and want to define them without duplicating the same logic.</a:t>
            </a:r>
          </a:p>
          <a:p>
            <a:pPr marL="342900" indent="-342900">
              <a:lnSpc>
                <a:spcPct val="90000"/>
              </a:lnSpc>
              <a:spcBef>
                <a:spcPts val="1000"/>
              </a:spcBef>
              <a:buFont typeface="Arial" panose="020B0604020202020204" pitchFamily="34" charset="0"/>
              <a:buChar char="•"/>
            </a:pPr>
            <a:endParaRPr lang="en-US" sz="22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200" b="1">
                <a:solidFill>
                  <a:schemeClr val="tx2"/>
                </a:solidFill>
                <a:latin typeface="Lato"/>
                <a:ea typeface="Lato"/>
                <a:cs typeface="Lato"/>
              </a:rPr>
              <a:t>Available to Run: </a:t>
            </a:r>
            <a:r>
              <a:rPr lang="en-US" sz="2200">
                <a:solidFill>
                  <a:schemeClr val="tx2"/>
                </a:solidFill>
                <a:latin typeface="Lato"/>
                <a:ea typeface="Lato"/>
                <a:cs typeface="Lato"/>
              </a:rPr>
              <a:t>“On-Demand Process” allows users to run this workflow manually at any time they choose. “As a child process” allows the workflow to be started from another workflow. </a:t>
            </a:r>
            <a:endParaRPr lang="en-US" sz="22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endParaRPr lang="en-US" sz="22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90000"/>
              </a:lnSpc>
              <a:spcBef>
                <a:spcPts val="1000"/>
              </a:spcBef>
              <a:buFont typeface="Arial" panose="020B0604020202020204" pitchFamily="34" charset="0"/>
              <a:buChar char="•"/>
            </a:pPr>
            <a:r>
              <a:rPr lang="en-US" sz="2200" b="1">
                <a:solidFill>
                  <a:schemeClr val="tx2"/>
                </a:solidFill>
                <a:latin typeface="Lato" panose="020F0502020204030203" pitchFamily="34" charset="0"/>
                <a:ea typeface="Lato" panose="020F0502020204030203" pitchFamily="34" charset="0"/>
                <a:cs typeface="Lato" panose="020F0502020204030203" pitchFamily="34" charset="0"/>
              </a:rPr>
              <a:t>Workflow Job Retention: </a:t>
            </a:r>
            <a:r>
              <a:rPr lang="en-US" sz="2200">
                <a:solidFill>
                  <a:schemeClr val="tx2"/>
                </a:solidFill>
                <a:latin typeface="Lato"/>
                <a:ea typeface="Lato"/>
                <a:cs typeface="Lato"/>
              </a:rPr>
              <a:t>Keep the default option selected to save storage space.</a:t>
            </a:r>
          </a:p>
        </p:txBody>
      </p:sp>
      <p:pic>
        <p:nvPicPr>
          <p:cNvPr id="5" name="Picture 4">
            <a:extLst>
              <a:ext uri="{FF2B5EF4-FFF2-40B4-BE49-F238E27FC236}">
                <a16:creationId xmlns:a16="http://schemas.microsoft.com/office/drawing/2014/main" id="{1070EC16-5F8C-125B-966A-064FEBD83598}"/>
              </a:ext>
            </a:extLst>
          </p:cNvPr>
          <p:cNvPicPr>
            <a:picLocks noChangeAspect="1"/>
          </p:cNvPicPr>
          <p:nvPr/>
        </p:nvPicPr>
        <p:blipFill rotWithShape="1">
          <a:blip r:embed="rId3"/>
          <a:srcRect l="14761" t="37475" r="59932" b="22534"/>
          <a:stretch/>
        </p:blipFill>
        <p:spPr>
          <a:xfrm>
            <a:off x="439187" y="3246785"/>
            <a:ext cx="3085408" cy="1995485"/>
          </a:xfrm>
          <a:prstGeom prst="rect">
            <a:avLst/>
          </a:prstGeom>
        </p:spPr>
      </p:pic>
    </p:spTree>
    <p:extLst>
      <p:ext uri="{BB962C8B-B14F-4D97-AF65-F5344CB8AC3E}">
        <p14:creationId xmlns:p14="http://schemas.microsoft.com/office/powerpoint/2010/main" val="2191688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WORKFLOW PROPERTIES (CONT.)</a:t>
            </a:r>
          </a:p>
        </p:txBody>
      </p:sp>
      <p:sp>
        <p:nvSpPr>
          <p:cNvPr id="8" name="TextBox 7">
            <a:extLst>
              <a:ext uri="{FF2B5EF4-FFF2-40B4-BE49-F238E27FC236}">
                <a16:creationId xmlns:a16="http://schemas.microsoft.com/office/drawing/2014/main" id="{2934FC33-1599-F242-B7BD-2088616822C2}"/>
              </a:ext>
            </a:extLst>
          </p:cNvPr>
          <p:cNvSpPr txBox="1"/>
          <p:nvPr/>
        </p:nvSpPr>
        <p:spPr>
          <a:xfrm>
            <a:off x="3117273" y="2133995"/>
            <a:ext cx="8573983" cy="4359142"/>
          </a:xfrm>
          <a:prstGeom prst="rect">
            <a:avLst/>
          </a:prstGeom>
          <a:noFill/>
        </p:spPr>
        <p:txBody>
          <a:bodyPr wrap="square" lIns="91440" tIns="45720" rIns="91440" bIns="45720" rtlCol="0" anchor="t">
            <a:spAutoFit/>
          </a:bodyPr>
          <a:lstStyle/>
          <a:p>
            <a:pPr marL="228600" indent="-228600">
              <a:lnSpc>
                <a:spcPct val="90000"/>
              </a:lnSpc>
              <a:spcBef>
                <a:spcPts val="1000"/>
              </a:spcBef>
            </a:pPr>
            <a:r>
              <a:rPr lang="en-US" b="1">
                <a:solidFill>
                  <a:schemeClr val="tx2"/>
                </a:solidFill>
                <a:latin typeface="Lato" panose="020F0502020204030203" pitchFamily="34" charset="0"/>
                <a:ea typeface="Lato" panose="020F0502020204030203" pitchFamily="34" charset="0"/>
                <a:cs typeface="Lato" panose="020F0502020204030203" pitchFamily="34" charset="0"/>
              </a:rPr>
              <a:t>Options for Automatic Process:</a:t>
            </a:r>
          </a:p>
          <a:p>
            <a:pPr marL="285750" indent="-285750">
              <a:lnSpc>
                <a:spcPct val="90000"/>
              </a:lnSpc>
              <a:spcBef>
                <a:spcPts val="1000"/>
              </a:spcBef>
              <a:buFont typeface="Arial" panose="020B0604020202020204" pitchFamily="34" charset="0"/>
              <a:buChar char="•"/>
            </a:pPr>
            <a:r>
              <a:rPr lang="en-US" b="1">
                <a:solidFill>
                  <a:schemeClr val="tx2"/>
                </a:solidFill>
                <a:latin typeface="Lato"/>
                <a:ea typeface="Lato"/>
                <a:cs typeface="Lato"/>
              </a:rPr>
              <a:t>Scope – </a:t>
            </a:r>
            <a:r>
              <a:rPr lang="en-US">
                <a:solidFill>
                  <a:schemeClr val="tx2"/>
                </a:solidFill>
                <a:latin typeface="Lato"/>
                <a:ea typeface="Lato"/>
                <a:cs typeface="Lato"/>
              </a:rPr>
              <a:t>Always set to Organization, so workflow logic can be applied to any record in the organization. Otherwise, the workflow can only be applied to a subset of records that fall within the scope.</a:t>
            </a:r>
          </a:p>
          <a:p>
            <a:pPr marL="285750" indent="-285750">
              <a:lnSpc>
                <a:spcPct val="90000"/>
              </a:lnSpc>
              <a:spcBef>
                <a:spcPts val="1000"/>
              </a:spcBef>
              <a:buFont typeface="Arial" panose="020B0604020202020204" pitchFamily="34" charset="0"/>
              <a:buChar char="•"/>
            </a:pPr>
            <a:endParaRPr lang="en-US">
              <a:solidFill>
                <a:schemeClr val="tx2"/>
              </a:solidFill>
              <a:latin typeface="Lato" panose="020F0502020204030203" pitchFamily="34" charset="0"/>
              <a:ea typeface="Lato" panose="020F0502020204030203" pitchFamily="34" charset="0"/>
              <a:cs typeface="Lato" panose="020F0502020204030203" pitchFamily="34" charset="0"/>
            </a:endParaRPr>
          </a:p>
          <a:p>
            <a:pPr marL="285750" indent="-285750">
              <a:lnSpc>
                <a:spcPct val="90000"/>
              </a:lnSpc>
              <a:spcBef>
                <a:spcPts val="1000"/>
              </a:spcBef>
              <a:buFont typeface="Arial" panose="020B0604020202020204" pitchFamily="34" charset="0"/>
              <a:buChar char="•"/>
            </a:pPr>
            <a:r>
              <a:rPr lang="en-US" b="1">
                <a:solidFill>
                  <a:schemeClr val="tx2"/>
                </a:solidFill>
                <a:latin typeface="Lato" panose="020F0502020204030203" pitchFamily="34" charset="0"/>
                <a:ea typeface="Lato" panose="020F0502020204030203" pitchFamily="34" charset="0"/>
                <a:cs typeface="Lato" panose="020F0502020204030203" pitchFamily="34" charset="0"/>
              </a:rPr>
              <a:t>Start When - </a:t>
            </a:r>
            <a:r>
              <a:rPr lang="en-US">
                <a:solidFill>
                  <a:schemeClr val="tx2"/>
                </a:solidFill>
                <a:latin typeface="Lato" panose="020F0502020204030203" pitchFamily="34" charset="0"/>
                <a:ea typeface="Lato" panose="020F0502020204030203" pitchFamily="34" charset="0"/>
                <a:cs typeface="Lato" panose="020F0502020204030203" pitchFamily="34" charset="0"/>
              </a:rPr>
              <a:t>use the options in this section to specify when a workflow should start automatically.</a:t>
            </a:r>
          </a:p>
          <a:p>
            <a:pPr marL="285750" indent="-285750">
              <a:lnSpc>
                <a:spcPct val="90000"/>
              </a:lnSpc>
              <a:spcBef>
                <a:spcPts val="1000"/>
              </a:spcBef>
              <a:buFontTx/>
              <a:buChar char="—"/>
            </a:pPr>
            <a:r>
              <a:rPr lang="en-US" b="1">
                <a:solidFill>
                  <a:schemeClr val="tx2"/>
                </a:solidFill>
                <a:latin typeface="Lato"/>
                <a:ea typeface="Lato"/>
                <a:cs typeface="Lato"/>
              </a:rPr>
              <a:t>Record is created – </a:t>
            </a:r>
            <a:r>
              <a:rPr lang="en-US">
                <a:solidFill>
                  <a:schemeClr val="tx2"/>
                </a:solidFill>
                <a:latin typeface="Lato"/>
                <a:ea typeface="Lato"/>
                <a:cs typeface="Lato"/>
              </a:rPr>
              <a:t>on initial save of a new record in the specified table</a:t>
            </a:r>
          </a:p>
          <a:p>
            <a:pPr marL="285750" indent="-285750">
              <a:lnSpc>
                <a:spcPct val="90000"/>
              </a:lnSpc>
              <a:spcBef>
                <a:spcPts val="1000"/>
              </a:spcBef>
              <a:buFontTx/>
              <a:buChar char="—"/>
            </a:pPr>
            <a:r>
              <a:rPr lang="en-US" b="1">
                <a:solidFill>
                  <a:schemeClr val="tx2"/>
                </a:solidFill>
                <a:latin typeface="Lato"/>
                <a:ea typeface="Lato"/>
                <a:cs typeface="Lato"/>
              </a:rPr>
              <a:t>Record status changes – </a:t>
            </a:r>
            <a:r>
              <a:rPr lang="en-US">
                <a:solidFill>
                  <a:schemeClr val="tx2"/>
                </a:solidFill>
                <a:latin typeface="Lato"/>
                <a:ea typeface="Lato"/>
                <a:cs typeface="Lato"/>
              </a:rPr>
              <a:t>“Status” changes to Active or Inactive</a:t>
            </a:r>
          </a:p>
          <a:p>
            <a:pPr marL="285750" indent="-285750">
              <a:lnSpc>
                <a:spcPct val="90000"/>
              </a:lnSpc>
              <a:spcBef>
                <a:spcPts val="1000"/>
              </a:spcBef>
              <a:buFontTx/>
              <a:buChar char="—"/>
            </a:pPr>
            <a:r>
              <a:rPr lang="en-US" b="1">
                <a:solidFill>
                  <a:schemeClr val="tx2"/>
                </a:solidFill>
                <a:latin typeface="Lato"/>
                <a:ea typeface="Lato"/>
                <a:cs typeface="Lato"/>
              </a:rPr>
              <a:t>Record is assigned – </a:t>
            </a:r>
            <a:r>
              <a:rPr lang="en-US">
                <a:solidFill>
                  <a:schemeClr val="tx2"/>
                </a:solidFill>
                <a:latin typeface="Lato"/>
                <a:ea typeface="Lato"/>
                <a:cs typeface="Lato"/>
              </a:rPr>
              <a:t>“Owner” field changes</a:t>
            </a:r>
          </a:p>
          <a:p>
            <a:pPr marL="285750" indent="-285750">
              <a:lnSpc>
                <a:spcPct val="90000"/>
              </a:lnSpc>
              <a:spcBef>
                <a:spcPts val="1000"/>
              </a:spcBef>
              <a:buFontTx/>
              <a:buChar char="—"/>
            </a:pPr>
            <a:r>
              <a:rPr lang="en-US" b="1">
                <a:solidFill>
                  <a:schemeClr val="tx2"/>
                </a:solidFill>
                <a:latin typeface="Lato"/>
                <a:ea typeface="Lato"/>
                <a:cs typeface="Lato"/>
              </a:rPr>
              <a:t>Record fields change – </a:t>
            </a:r>
            <a:r>
              <a:rPr lang="en-US">
                <a:solidFill>
                  <a:schemeClr val="tx2"/>
                </a:solidFill>
                <a:latin typeface="Lato"/>
                <a:ea typeface="Lato"/>
                <a:cs typeface="Lato"/>
              </a:rPr>
              <a:t>can specify to run when certain fields are modified on the record</a:t>
            </a:r>
            <a:endParaRPr lang="en-US">
              <a:solidFill>
                <a:schemeClr val="tx2"/>
              </a:solidFill>
              <a:latin typeface="Lato" panose="020F0502020204030203" pitchFamily="34" charset="0"/>
              <a:ea typeface="Lato" panose="020F0502020204030203" pitchFamily="34" charset="0"/>
              <a:cs typeface="Lato" panose="020F0502020204030203" pitchFamily="34" charset="0"/>
            </a:endParaRPr>
          </a:p>
          <a:p>
            <a:pPr marL="285750" indent="-285750">
              <a:lnSpc>
                <a:spcPct val="90000"/>
              </a:lnSpc>
              <a:spcBef>
                <a:spcPts val="1000"/>
              </a:spcBef>
              <a:buFontTx/>
              <a:buChar char="—"/>
            </a:pPr>
            <a:r>
              <a:rPr lang="en-US" b="1">
                <a:solidFill>
                  <a:schemeClr val="tx2"/>
                </a:solidFill>
                <a:latin typeface="Lato"/>
                <a:ea typeface="Lato"/>
                <a:cs typeface="Lato"/>
              </a:rPr>
              <a:t>Record is deleted – </a:t>
            </a:r>
            <a:r>
              <a:rPr lang="en-US">
                <a:solidFill>
                  <a:schemeClr val="tx2"/>
                </a:solidFill>
                <a:latin typeface="Lato"/>
                <a:ea typeface="Lato"/>
                <a:cs typeface="Lato"/>
              </a:rPr>
              <a:t>when a record in the table is deleted</a:t>
            </a:r>
          </a:p>
        </p:txBody>
      </p:sp>
      <p:pic>
        <p:nvPicPr>
          <p:cNvPr id="5" name="Picture 4">
            <a:extLst>
              <a:ext uri="{FF2B5EF4-FFF2-40B4-BE49-F238E27FC236}">
                <a16:creationId xmlns:a16="http://schemas.microsoft.com/office/drawing/2014/main" id="{E208E10B-6EEB-1978-6182-75B5DC2E5FE9}"/>
              </a:ext>
            </a:extLst>
          </p:cNvPr>
          <p:cNvPicPr>
            <a:picLocks noChangeAspect="1"/>
          </p:cNvPicPr>
          <p:nvPr/>
        </p:nvPicPr>
        <p:blipFill rotWithShape="1">
          <a:blip r:embed="rId3"/>
          <a:srcRect l="72205" t="51916" r="4886" b="17098"/>
          <a:stretch/>
        </p:blipFill>
        <p:spPr>
          <a:xfrm>
            <a:off x="324197" y="3081528"/>
            <a:ext cx="2793076" cy="1546168"/>
          </a:xfrm>
          <a:prstGeom prst="rect">
            <a:avLst/>
          </a:prstGeom>
        </p:spPr>
      </p:pic>
    </p:spTree>
    <p:extLst>
      <p:ext uri="{BB962C8B-B14F-4D97-AF65-F5344CB8AC3E}">
        <p14:creationId xmlns:p14="http://schemas.microsoft.com/office/powerpoint/2010/main" val="1732437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WORKFLOW STEPS</a:t>
            </a:r>
          </a:p>
        </p:txBody>
      </p:sp>
      <p:sp>
        <p:nvSpPr>
          <p:cNvPr id="8" name="TextBox 7">
            <a:extLst>
              <a:ext uri="{FF2B5EF4-FFF2-40B4-BE49-F238E27FC236}">
                <a16:creationId xmlns:a16="http://schemas.microsoft.com/office/drawing/2014/main" id="{2934FC33-1599-F242-B7BD-2088616822C2}"/>
              </a:ext>
            </a:extLst>
          </p:cNvPr>
          <p:cNvSpPr txBox="1"/>
          <p:nvPr/>
        </p:nvSpPr>
        <p:spPr>
          <a:xfrm>
            <a:off x="699080" y="4619914"/>
            <a:ext cx="9743368" cy="1217769"/>
          </a:xfrm>
          <a:prstGeom prst="rect">
            <a:avLst/>
          </a:prstGeom>
          <a:noFill/>
        </p:spPr>
        <p:txBody>
          <a:bodyPr wrap="square" rtlCol="0">
            <a:spAutoFit/>
          </a:bodyPr>
          <a:lstStyle/>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Steps are a unit of business logic within a workflow.</a:t>
            </a:r>
          </a:p>
          <a:p>
            <a:pPr marL="342900" indent="-3429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Steps can include conditions, actions, other steps, or a combination of these elements.</a:t>
            </a:r>
          </a:p>
        </p:txBody>
      </p:sp>
      <p:pic>
        <p:nvPicPr>
          <p:cNvPr id="9" name="Picture 8">
            <a:extLst>
              <a:ext uri="{FF2B5EF4-FFF2-40B4-BE49-F238E27FC236}">
                <a16:creationId xmlns:a16="http://schemas.microsoft.com/office/drawing/2014/main" id="{8FBC1BFB-D03E-8935-1AE1-420883F34EA1}"/>
              </a:ext>
            </a:extLst>
          </p:cNvPr>
          <p:cNvPicPr>
            <a:picLocks noChangeAspect="1"/>
          </p:cNvPicPr>
          <p:nvPr/>
        </p:nvPicPr>
        <p:blipFill>
          <a:blip r:embed="rId2"/>
          <a:stretch>
            <a:fillRect/>
          </a:stretch>
        </p:blipFill>
        <p:spPr>
          <a:xfrm>
            <a:off x="1672916" y="2152346"/>
            <a:ext cx="7795696" cy="2220100"/>
          </a:xfrm>
          <a:prstGeom prst="rect">
            <a:avLst/>
          </a:prstGeom>
        </p:spPr>
      </p:pic>
    </p:spTree>
    <p:extLst>
      <p:ext uri="{BB962C8B-B14F-4D97-AF65-F5344CB8AC3E}">
        <p14:creationId xmlns:p14="http://schemas.microsoft.com/office/powerpoint/2010/main" val="3431450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latin typeface="Lato Black" panose="020F0A02020204030203" pitchFamily="34" charset="0"/>
                <a:ea typeface="Lato" panose="020F0502020204030203" pitchFamily="34" charset="0"/>
                <a:cs typeface="Lato" panose="020F0502020204030203" pitchFamily="34" charset="0"/>
              </a:rPr>
              <a:t>WORKFLOW ACTIONS</a:t>
            </a:r>
          </a:p>
        </p:txBody>
      </p:sp>
      <p:graphicFrame>
        <p:nvGraphicFramePr>
          <p:cNvPr id="3" name="Table 2">
            <a:extLst>
              <a:ext uri="{FF2B5EF4-FFF2-40B4-BE49-F238E27FC236}">
                <a16:creationId xmlns:a16="http://schemas.microsoft.com/office/drawing/2014/main" id="{047F0B54-E701-3ADF-C258-9CDC601D40F5}"/>
              </a:ext>
            </a:extLst>
          </p:cNvPr>
          <p:cNvGraphicFramePr>
            <a:graphicFrameLocks noGrp="1"/>
          </p:cNvGraphicFramePr>
          <p:nvPr>
            <p:extLst>
              <p:ext uri="{D42A27DB-BD31-4B8C-83A1-F6EECF244321}">
                <p14:modId xmlns:p14="http://schemas.microsoft.com/office/powerpoint/2010/main" val="1376008321"/>
              </p:ext>
            </p:extLst>
          </p:nvPr>
        </p:nvGraphicFramePr>
        <p:xfrm>
          <a:off x="464533" y="1435608"/>
          <a:ext cx="11212355" cy="4803960"/>
        </p:xfrm>
        <a:graphic>
          <a:graphicData uri="http://schemas.openxmlformats.org/drawingml/2006/table">
            <a:tbl>
              <a:tblPr/>
              <a:tblGrid>
                <a:gridCol w="2074855">
                  <a:extLst>
                    <a:ext uri="{9D8B030D-6E8A-4147-A177-3AD203B41FA5}">
                      <a16:colId xmlns:a16="http://schemas.microsoft.com/office/drawing/2014/main" val="3971183698"/>
                    </a:ext>
                  </a:extLst>
                </a:gridCol>
                <a:gridCol w="9137500">
                  <a:extLst>
                    <a:ext uri="{9D8B030D-6E8A-4147-A177-3AD203B41FA5}">
                      <a16:colId xmlns:a16="http://schemas.microsoft.com/office/drawing/2014/main" val="1503279182"/>
                    </a:ext>
                  </a:extLst>
                </a:gridCol>
              </a:tblGrid>
              <a:tr h="338907">
                <a:tc>
                  <a:txBody>
                    <a:bodyPr/>
                    <a:lstStyle/>
                    <a:p>
                      <a:pPr algn="ctr" fontAlgn="t"/>
                      <a:r>
                        <a:rPr lang="en-US" sz="1600" b="1">
                          <a:solidFill>
                            <a:schemeClr val="bg1"/>
                          </a:solidFill>
                          <a:effectLst/>
                        </a:rPr>
                        <a:t>Action</a:t>
                      </a:r>
                    </a:p>
                  </a:txBody>
                  <a:tcPr marL="22430" marR="22430" marT="11215" marB="112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t"/>
                      <a:r>
                        <a:rPr lang="en-US" sz="1600" b="1">
                          <a:solidFill>
                            <a:schemeClr val="bg1"/>
                          </a:solidFill>
                          <a:effectLst/>
                        </a:rPr>
                        <a:t>Description</a:t>
                      </a:r>
                    </a:p>
                  </a:txBody>
                  <a:tcPr marL="22430" marR="22430" marT="11215" marB="112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a16="http://schemas.microsoft.com/office/drawing/2014/main" val="3463638080"/>
                  </a:ext>
                </a:extLst>
              </a:tr>
              <a:tr h="338907">
                <a:tc>
                  <a:txBody>
                    <a:bodyPr/>
                    <a:lstStyle/>
                    <a:p>
                      <a:pPr algn="ctr" fontAlgn="t"/>
                      <a:r>
                        <a:rPr lang="en-US" sz="1600" b="1">
                          <a:solidFill>
                            <a:schemeClr val="tx2"/>
                          </a:solidFill>
                          <a:effectLst/>
                        </a:rPr>
                        <a:t>Create Record</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Creates a new record for a table and assigns values you choose to the new record fields.</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87256363"/>
                  </a:ext>
                </a:extLst>
              </a:tr>
              <a:tr h="649265">
                <a:tc>
                  <a:txBody>
                    <a:bodyPr/>
                    <a:lstStyle/>
                    <a:p>
                      <a:pPr algn="ctr" fontAlgn="t"/>
                      <a:r>
                        <a:rPr lang="en-US" sz="1600" b="1">
                          <a:solidFill>
                            <a:schemeClr val="tx2"/>
                          </a:solidFill>
                          <a:effectLst/>
                        </a:rPr>
                        <a:t>Update Record</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You can update the record that the workflow is running on, any of the records linked to that record in a many to one relationships, or any records created by earlier steps.</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71901247"/>
                  </a:ext>
                </a:extLst>
              </a:tr>
              <a:tr h="649265">
                <a:tc>
                  <a:txBody>
                    <a:bodyPr/>
                    <a:lstStyle/>
                    <a:p>
                      <a:pPr algn="ctr" fontAlgn="t"/>
                      <a:r>
                        <a:rPr lang="en-US" sz="1600" b="1">
                          <a:solidFill>
                            <a:schemeClr val="tx2"/>
                          </a:solidFill>
                          <a:effectLst/>
                        </a:rPr>
                        <a:t>Assign Record</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You can assign the record that the workflow is running on, any of the records linked to that record with a many to one relationship, or any records created by earlier steps.</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47042298"/>
                  </a:ext>
                </a:extLst>
              </a:tr>
              <a:tr h="959623">
                <a:tc>
                  <a:txBody>
                    <a:bodyPr/>
                    <a:lstStyle/>
                    <a:p>
                      <a:pPr algn="ctr" fontAlgn="t"/>
                      <a:r>
                        <a:rPr lang="en-US" sz="1600" b="1">
                          <a:solidFill>
                            <a:schemeClr val="tx2"/>
                          </a:solidFill>
                          <a:effectLst/>
                        </a:rPr>
                        <a:t>Send Email</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Sends an email. You can choose to create a new email message or use an email template configured for the entity of the record that the workflow is running on or any entities that have a many to one relationship with the entity, or the entity for any records created by earlier steps.</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81523045"/>
                  </a:ext>
                </a:extLst>
              </a:tr>
              <a:tr h="338907">
                <a:tc>
                  <a:txBody>
                    <a:bodyPr/>
                    <a:lstStyle/>
                    <a:p>
                      <a:pPr algn="ctr" fontAlgn="t"/>
                      <a:r>
                        <a:rPr lang="en-US" sz="1600" b="1">
                          <a:solidFill>
                            <a:schemeClr val="tx2"/>
                          </a:solidFill>
                          <a:effectLst/>
                        </a:rPr>
                        <a:t>Start Child Workflow</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Starts a workflow process that has been configured as a child workflow.</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210183659"/>
                  </a:ext>
                </a:extLst>
              </a:tr>
              <a:tr h="649265">
                <a:tc>
                  <a:txBody>
                    <a:bodyPr/>
                    <a:lstStyle/>
                    <a:p>
                      <a:pPr algn="ctr" fontAlgn="t"/>
                      <a:r>
                        <a:rPr lang="en-US" sz="1600" b="1">
                          <a:solidFill>
                            <a:schemeClr val="tx2"/>
                          </a:solidFill>
                          <a:effectLst/>
                        </a:rPr>
                        <a:t>Change Status</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Changes the status of the record that the process is running on, any of the records linked to that record with a many to one relationship, or any records created by earlier steps.</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517074081"/>
                  </a:ext>
                </a:extLst>
              </a:tr>
              <a:tr h="879821">
                <a:tc>
                  <a:txBody>
                    <a:bodyPr/>
                    <a:lstStyle/>
                    <a:p>
                      <a:pPr algn="ctr" fontAlgn="t"/>
                      <a:r>
                        <a:rPr lang="en-US" sz="1600" b="1">
                          <a:solidFill>
                            <a:schemeClr val="tx2"/>
                          </a:solidFill>
                          <a:effectLst/>
                        </a:rPr>
                        <a:t>Stop Workflow</a:t>
                      </a:r>
                      <a:endParaRPr lang="en-US" sz="1600">
                        <a:solidFill>
                          <a:schemeClr val="tx2"/>
                        </a:solidFill>
                        <a:effectLst/>
                      </a:endParaRP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Stops the current workflow. You can set a status of either </a:t>
                      </a:r>
                      <a:r>
                        <a:rPr lang="en-US" sz="1600" b="1">
                          <a:solidFill>
                            <a:schemeClr val="tx2"/>
                          </a:solidFill>
                          <a:effectLst/>
                        </a:rPr>
                        <a:t>Succeeded</a:t>
                      </a:r>
                      <a:r>
                        <a:rPr lang="en-US" sz="1600">
                          <a:solidFill>
                            <a:schemeClr val="tx2"/>
                          </a:solidFill>
                          <a:effectLst/>
                        </a:rPr>
                        <a:t> or </a:t>
                      </a:r>
                      <a:r>
                        <a:rPr lang="en-US" sz="1600" b="1">
                          <a:solidFill>
                            <a:schemeClr val="tx2"/>
                          </a:solidFill>
                          <a:effectLst/>
                        </a:rPr>
                        <a:t>Cancelled</a:t>
                      </a:r>
                      <a:r>
                        <a:rPr lang="en-US" sz="1600">
                          <a:solidFill>
                            <a:schemeClr val="tx2"/>
                          </a:solidFill>
                          <a:effectLst/>
                        </a:rPr>
                        <a:t> and specify a status message.</a:t>
                      </a:r>
                    </a:p>
                  </a:txBody>
                  <a:tcPr marL="22430" marR="22430" marT="11215" marB="112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48544728"/>
                  </a:ext>
                </a:extLst>
              </a:tr>
            </a:tbl>
          </a:graphicData>
        </a:graphic>
      </p:graphicFrame>
      <p:pic>
        <p:nvPicPr>
          <p:cNvPr id="9" name="Graphic 8" descr="Star with solid fill">
            <a:extLst>
              <a:ext uri="{FF2B5EF4-FFF2-40B4-BE49-F238E27FC236}">
                <a16:creationId xmlns:a16="http://schemas.microsoft.com/office/drawing/2014/main" id="{6D5371D5-A34E-A1D6-B668-10CADD6F281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35933" y="1736925"/>
            <a:ext cx="457200" cy="457200"/>
          </a:xfrm>
          <a:prstGeom prst="rect">
            <a:avLst/>
          </a:prstGeom>
        </p:spPr>
      </p:pic>
    </p:spTree>
    <p:extLst>
      <p:ext uri="{BB962C8B-B14F-4D97-AF65-F5344CB8AC3E}">
        <p14:creationId xmlns:p14="http://schemas.microsoft.com/office/powerpoint/2010/main" val="2947806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latin typeface="Lato Black" panose="020F0A02020204030203" pitchFamily="34" charset="0"/>
                <a:ea typeface="Lato" panose="020F0502020204030203" pitchFamily="34" charset="0"/>
                <a:cs typeface="Lato" panose="020F0502020204030203" pitchFamily="34" charset="0"/>
              </a:rPr>
              <a:t>WORKFLOW CONDITIONS</a:t>
            </a:r>
          </a:p>
        </p:txBody>
      </p:sp>
      <p:graphicFrame>
        <p:nvGraphicFramePr>
          <p:cNvPr id="3" name="Table 2">
            <a:extLst>
              <a:ext uri="{FF2B5EF4-FFF2-40B4-BE49-F238E27FC236}">
                <a16:creationId xmlns:a16="http://schemas.microsoft.com/office/drawing/2014/main" id="{7CCCC9B2-BD6C-BB2A-ACEF-63122112F40A}"/>
              </a:ext>
            </a:extLst>
          </p:cNvPr>
          <p:cNvGraphicFramePr>
            <a:graphicFrameLocks noGrp="1"/>
          </p:cNvGraphicFramePr>
          <p:nvPr>
            <p:extLst>
              <p:ext uri="{D42A27DB-BD31-4B8C-83A1-F6EECF244321}">
                <p14:modId xmlns:p14="http://schemas.microsoft.com/office/powerpoint/2010/main" val="1641975992"/>
              </p:ext>
            </p:extLst>
          </p:nvPr>
        </p:nvGraphicFramePr>
        <p:xfrm>
          <a:off x="465364" y="1444752"/>
          <a:ext cx="11356522" cy="4883959"/>
        </p:xfrm>
        <a:graphic>
          <a:graphicData uri="http://schemas.openxmlformats.org/drawingml/2006/table">
            <a:tbl>
              <a:tblPr/>
              <a:tblGrid>
                <a:gridCol w="1095902">
                  <a:extLst>
                    <a:ext uri="{9D8B030D-6E8A-4147-A177-3AD203B41FA5}">
                      <a16:colId xmlns:a16="http://schemas.microsoft.com/office/drawing/2014/main" val="4283711682"/>
                    </a:ext>
                  </a:extLst>
                </a:gridCol>
                <a:gridCol w="10260620">
                  <a:extLst>
                    <a:ext uri="{9D8B030D-6E8A-4147-A177-3AD203B41FA5}">
                      <a16:colId xmlns:a16="http://schemas.microsoft.com/office/drawing/2014/main" val="2607709101"/>
                    </a:ext>
                  </a:extLst>
                </a:gridCol>
              </a:tblGrid>
              <a:tr h="556570">
                <a:tc>
                  <a:txBody>
                    <a:bodyPr/>
                    <a:lstStyle/>
                    <a:p>
                      <a:pPr algn="ctr" fontAlgn="t"/>
                      <a:r>
                        <a:rPr lang="en-US" sz="1600" b="1">
                          <a:solidFill>
                            <a:schemeClr val="bg1"/>
                          </a:solidFill>
                          <a:effectLst/>
                        </a:rPr>
                        <a:t>Condition Type</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ctr" fontAlgn="t"/>
                      <a:r>
                        <a:rPr lang="en-US" sz="1600" b="1">
                          <a:solidFill>
                            <a:schemeClr val="bg1"/>
                          </a:solidFill>
                          <a:effectLst/>
                        </a:rPr>
                        <a:t>Description</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a16="http://schemas.microsoft.com/office/drawing/2014/main" val="310328481"/>
                  </a:ext>
                </a:extLst>
              </a:tr>
              <a:tr h="1538927">
                <a:tc>
                  <a:txBody>
                    <a:bodyPr/>
                    <a:lstStyle/>
                    <a:p>
                      <a:pPr algn="ctr" fontAlgn="t"/>
                      <a:r>
                        <a:rPr lang="en-US" sz="1600" b="1">
                          <a:solidFill>
                            <a:schemeClr val="tx2"/>
                          </a:solidFill>
                          <a:effectLst/>
                        </a:rPr>
                        <a:t>Check Condition</a:t>
                      </a:r>
                      <a:endParaRPr lang="en-US" sz="1600">
                        <a:solidFill>
                          <a:schemeClr val="tx2"/>
                        </a:solidFill>
                        <a:effectLst/>
                      </a:endParaRP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A logical "if-&lt;condition&gt; then" statement.</a:t>
                      </a:r>
                      <a:br>
                        <a:rPr lang="en-US" sz="1600">
                          <a:solidFill>
                            <a:srgbClr val="5D5C5B"/>
                          </a:solidFill>
                          <a:effectLst/>
                        </a:rPr>
                      </a:br>
                      <a:br>
                        <a:rPr lang="en-US" sz="1600">
                          <a:solidFill>
                            <a:srgbClr val="5D5C5B"/>
                          </a:solidFill>
                          <a:effectLst/>
                        </a:rPr>
                      </a:br>
                      <a:r>
                        <a:rPr lang="en-US" sz="1600">
                          <a:solidFill>
                            <a:schemeClr val="tx2"/>
                          </a:solidFill>
                          <a:effectLst/>
                        </a:rPr>
                        <a:t>You can check the current values for the record that the workflow is running on, any of the records linked to that record in a many to one relationships, or any records created by earlier steps. Based on these values you can define additional steps when the condition is true.</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96676953"/>
                  </a:ext>
                </a:extLst>
              </a:tr>
              <a:tr h="556570">
                <a:tc>
                  <a:txBody>
                    <a:bodyPr/>
                    <a:lstStyle/>
                    <a:p>
                      <a:pPr algn="ctr" fontAlgn="t"/>
                      <a:r>
                        <a:rPr lang="en-US" sz="1600" b="1">
                          <a:solidFill>
                            <a:schemeClr val="tx2"/>
                          </a:solidFill>
                          <a:effectLst/>
                        </a:rPr>
                        <a:t>Conditional Branch</a:t>
                      </a:r>
                      <a:endParaRPr lang="en-US" sz="1600">
                        <a:solidFill>
                          <a:schemeClr val="tx2"/>
                        </a:solidFill>
                        <a:effectLst/>
                      </a:endParaRP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A logical "else-if-then" statement, the editor uses the text “Otherwise, if &lt;condition&gt; then:”</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67045973"/>
                  </a:ext>
                </a:extLst>
              </a:tr>
              <a:tr h="574789">
                <a:tc>
                  <a:txBody>
                    <a:bodyPr/>
                    <a:lstStyle/>
                    <a:p>
                      <a:pPr algn="ctr" fontAlgn="t"/>
                      <a:r>
                        <a:rPr lang="en-US" sz="1600" b="1">
                          <a:solidFill>
                            <a:schemeClr val="tx2"/>
                          </a:solidFill>
                          <a:effectLst/>
                        </a:rPr>
                        <a:t>Default Action</a:t>
                      </a:r>
                      <a:endParaRPr lang="en-US" sz="1600">
                        <a:solidFill>
                          <a:schemeClr val="tx2"/>
                        </a:solidFill>
                        <a:effectLst/>
                      </a:endParaRP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A logical "else" statement. the editor uses the text “Otherwise:”</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44285706"/>
                  </a:ext>
                </a:extLst>
              </a:tr>
              <a:tr h="556570">
                <a:tc>
                  <a:txBody>
                    <a:bodyPr/>
                    <a:lstStyle/>
                    <a:p>
                      <a:pPr algn="ctr" fontAlgn="t"/>
                      <a:r>
                        <a:rPr lang="en-US" sz="1600" b="1">
                          <a:solidFill>
                            <a:schemeClr val="tx2"/>
                          </a:solidFill>
                          <a:effectLst/>
                        </a:rPr>
                        <a:t>Wait Condition</a:t>
                      </a:r>
                      <a:endParaRPr lang="en-US" sz="1600">
                        <a:solidFill>
                          <a:schemeClr val="tx2"/>
                        </a:solidFill>
                        <a:effectLst/>
                      </a:endParaRP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Enables a background workflow to pause itself until the criteria defined by the condition have been met. The workflow starts again automatically when the criteria in the wait condition have been met.</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540299452"/>
                  </a:ext>
                </a:extLst>
              </a:tr>
              <a:tr h="1100533">
                <a:tc>
                  <a:txBody>
                    <a:bodyPr/>
                    <a:lstStyle/>
                    <a:p>
                      <a:pPr algn="ctr" fontAlgn="t"/>
                      <a:r>
                        <a:rPr lang="en-US" sz="1600" b="1">
                          <a:solidFill>
                            <a:schemeClr val="tx2"/>
                          </a:solidFill>
                          <a:effectLst/>
                        </a:rPr>
                        <a:t>Parallel Wait Branch</a:t>
                      </a:r>
                      <a:endParaRPr lang="en-US" sz="1600">
                        <a:solidFill>
                          <a:schemeClr val="tx2"/>
                        </a:solidFill>
                        <a:effectLst/>
                      </a:endParaRP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1" algn="l" fontAlgn="t"/>
                      <a:r>
                        <a:rPr lang="en-US" sz="1600">
                          <a:solidFill>
                            <a:schemeClr val="tx2"/>
                          </a:solidFill>
                          <a:effectLst/>
                        </a:rPr>
                        <a:t>Defines an alternative wait condition for a background workflow with a corresponding set of additional steps that are performed only when the initial criterion is met. You can use parallel wait branches to create time limits in your workflow logic. They help prevent the workflow from waiting indefinitely until the criteria defined in a wait condition have been met.</a:t>
                      </a:r>
                    </a:p>
                  </a:txBody>
                  <a:tcPr marL="11302" marR="11302" marT="5651" marB="56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74637713"/>
                  </a:ext>
                </a:extLst>
              </a:tr>
            </a:tbl>
          </a:graphicData>
        </a:graphic>
      </p:graphicFrame>
      <p:pic>
        <p:nvPicPr>
          <p:cNvPr id="5" name="Graphic 4" descr="Star with solid fill">
            <a:extLst>
              <a:ext uri="{FF2B5EF4-FFF2-40B4-BE49-F238E27FC236}">
                <a16:creationId xmlns:a16="http://schemas.microsoft.com/office/drawing/2014/main" id="{81037504-715B-3F95-C828-73BD5BECB8C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36764" y="2349573"/>
            <a:ext cx="457200" cy="457200"/>
          </a:xfrm>
          <a:prstGeom prst="rect">
            <a:avLst/>
          </a:prstGeom>
        </p:spPr>
      </p:pic>
    </p:spTree>
    <p:extLst>
      <p:ext uri="{BB962C8B-B14F-4D97-AF65-F5344CB8AC3E}">
        <p14:creationId xmlns:p14="http://schemas.microsoft.com/office/powerpoint/2010/main" val="2074798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ACTIVATE WORKFLOW</a:t>
            </a:r>
          </a:p>
        </p:txBody>
      </p:sp>
      <p:sp>
        <p:nvSpPr>
          <p:cNvPr id="8" name="TextBox 7">
            <a:extLst>
              <a:ext uri="{FF2B5EF4-FFF2-40B4-BE49-F238E27FC236}">
                <a16:creationId xmlns:a16="http://schemas.microsoft.com/office/drawing/2014/main" id="{2934FC33-1599-F242-B7BD-2088616822C2}"/>
              </a:ext>
            </a:extLst>
          </p:cNvPr>
          <p:cNvSpPr txBox="1"/>
          <p:nvPr/>
        </p:nvSpPr>
        <p:spPr>
          <a:xfrm>
            <a:off x="545878" y="4352956"/>
            <a:ext cx="11100242" cy="1346010"/>
          </a:xfrm>
          <a:prstGeom prst="rect">
            <a:avLst/>
          </a:prstGeom>
          <a:noFill/>
        </p:spPr>
        <p:txBody>
          <a:bodyPr wrap="square" rtlCol="0">
            <a:spAutoFit/>
          </a:bodyPr>
          <a:lstStyle/>
          <a:p>
            <a:pPr marL="228600" indent="-2286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Once the Workflow is complete or ready to be tested, activate the workflow.</a:t>
            </a:r>
          </a:p>
          <a:p>
            <a:pPr marL="228600" indent="-228600">
              <a:lnSpc>
                <a:spcPct val="90000"/>
              </a:lnSpc>
              <a:spcBef>
                <a:spcPts val="1000"/>
              </a:spcBef>
              <a:buFont typeface="Arial" panose="020B0604020202020204" pitchFamily="34" charset="0"/>
              <a:buChar char="•"/>
            </a:pP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400" b="1" i="1">
                <a:solidFill>
                  <a:schemeClr val="tx2"/>
                </a:solidFill>
                <a:latin typeface="Lato" panose="020F0502020204030203" pitchFamily="34" charset="0"/>
                <a:ea typeface="Lato" panose="020F0502020204030203" pitchFamily="34" charset="0"/>
                <a:cs typeface="Lato" panose="020F0502020204030203" pitchFamily="34" charset="0"/>
              </a:rPr>
              <a:t>Please note: Workflows cannot be edited when activated.</a:t>
            </a:r>
          </a:p>
        </p:txBody>
      </p:sp>
      <p:pic>
        <p:nvPicPr>
          <p:cNvPr id="5" name="Picture 4">
            <a:extLst>
              <a:ext uri="{FF2B5EF4-FFF2-40B4-BE49-F238E27FC236}">
                <a16:creationId xmlns:a16="http://schemas.microsoft.com/office/drawing/2014/main" id="{F2866A1C-BA06-4F35-D6CA-DAD8F632B4EA}"/>
              </a:ext>
            </a:extLst>
          </p:cNvPr>
          <p:cNvPicPr>
            <a:picLocks noChangeAspect="1"/>
          </p:cNvPicPr>
          <p:nvPr/>
        </p:nvPicPr>
        <p:blipFill>
          <a:blip r:embed="rId2"/>
          <a:stretch>
            <a:fillRect/>
          </a:stretch>
        </p:blipFill>
        <p:spPr>
          <a:xfrm>
            <a:off x="941234" y="2207916"/>
            <a:ext cx="10309532" cy="1769724"/>
          </a:xfrm>
          <a:prstGeom prst="rect">
            <a:avLst/>
          </a:prstGeom>
        </p:spPr>
      </p:pic>
    </p:spTree>
    <p:extLst>
      <p:ext uri="{BB962C8B-B14F-4D97-AF65-F5344CB8AC3E}">
        <p14:creationId xmlns:p14="http://schemas.microsoft.com/office/powerpoint/2010/main" val="37454844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0C4DC1-F64A-1743-B34D-E6065145F165}"/>
              </a:ext>
            </a:extLst>
          </p:cNvPr>
          <p:cNvSpPr txBox="1"/>
          <p:nvPr/>
        </p:nvSpPr>
        <p:spPr>
          <a:xfrm>
            <a:off x="685800" y="290719"/>
            <a:ext cx="11257953" cy="1323439"/>
          </a:xfrm>
          <a:prstGeom prst="rect">
            <a:avLst/>
          </a:prstGeom>
          <a:noFill/>
        </p:spPr>
        <p:txBody>
          <a:bodyPr wrap="square" rtlCol="0">
            <a:spAutoFit/>
          </a:bodyPr>
          <a:lstStyle/>
          <a:p>
            <a:r>
              <a:rPr lang="en-US" sz="4000" b="1" spc="300">
                <a:latin typeface="Lato Black" panose="020F0A02020204030203" pitchFamily="34" charset="0"/>
                <a:ea typeface="Lato" panose="020F0502020204030203" pitchFamily="34" charset="0"/>
                <a:cs typeface="Lato" panose="020F0502020204030203" pitchFamily="34" charset="0"/>
              </a:rPr>
              <a:t>WHERE TO CREATE</a:t>
            </a:r>
          </a:p>
          <a:p>
            <a:r>
              <a:rPr lang="en-US" sz="4000" b="1" spc="300">
                <a:latin typeface="Lato Black" panose="020F0A02020204030203" pitchFamily="34" charset="0"/>
                <a:ea typeface="Lato" panose="020F0502020204030203" pitchFamily="34" charset="0"/>
                <a:cs typeface="Lato" panose="020F0502020204030203" pitchFamily="34" charset="0"/>
              </a:rPr>
              <a:t>WORKFLOW PROCESSES</a:t>
            </a:r>
          </a:p>
        </p:txBody>
      </p:sp>
      <p:pic>
        <p:nvPicPr>
          <p:cNvPr id="5" name="Picture 4">
            <a:extLst>
              <a:ext uri="{FF2B5EF4-FFF2-40B4-BE49-F238E27FC236}">
                <a16:creationId xmlns:a16="http://schemas.microsoft.com/office/drawing/2014/main" id="{60A1D63D-6453-4059-FFD6-F985D1FDD8B0}"/>
              </a:ext>
            </a:extLst>
          </p:cNvPr>
          <p:cNvPicPr>
            <a:picLocks noChangeAspect="1"/>
          </p:cNvPicPr>
          <p:nvPr/>
        </p:nvPicPr>
        <p:blipFill>
          <a:blip r:embed="rId3"/>
          <a:stretch>
            <a:fillRect/>
          </a:stretch>
        </p:blipFill>
        <p:spPr>
          <a:xfrm>
            <a:off x="555454" y="3004452"/>
            <a:ext cx="1873288" cy="2144915"/>
          </a:xfrm>
          <a:prstGeom prst="rect">
            <a:avLst/>
          </a:prstGeom>
        </p:spPr>
      </p:pic>
      <p:pic>
        <p:nvPicPr>
          <p:cNvPr id="7" name="Picture 6">
            <a:extLst>
              <a:ext uri="{FF2B5EF4-FFF2-40B4-BE49-F238E27FC236}">
                <a16:creationId xmlns:a16="http://schemas.microsoft.com/office/drawing/2014/main" id="{A7E9AD3D-6B15-A2A1-67F9-5E1C501E28A3}"/>
              </a:ext>
            </a:extLst>
          </p:cNvPr>
          <p:cNvPicPr>
            <a:picLocks noChangeAspect="1"/>
          </p:cNvPicPr>
          <p:nvPr/>
        </p:nvPicPr>
        <p:blipFill rotWithShape="1">
          <a:blip r:embed="rId4"/>
          <a:srcRect l="5664" t="4796" b="7880"/>
          <a:stretch/>
        </p:blipFill>
        <p:spPr>
          <a:xfrm>
            <a:off x="2485162" y="3004452"/>
            <a:ext cx="1973667" cy="2144915"/>
          </a:xfrm>
          <a:prstGeom prst="rect">
            <a:avLst/>
          </a:prstGeom>
        </p:spPr>
      </p:pic>
      <p:pic>
        <p:nvPicPr>
          <p:cNvPr id="10" name="Picture 9">
            <a:extLst>
              <a:ext uri="{FF2B5EF4-FFF2-40B4-BE49-F238E27FC236}">
                <a16:creationId xmlns:a16="http://schemas.microsoft.com/office/drawing/2014/main" id="{109FEB9E-4C7F-ABAA-2055-B0A8AFE58A5E}"/>
              </a:ext>
            </a:extLst>
          </p:cNvPr>
          <p:cNvPicPr>
            <a:picLocks noChangeAspect="1"/>
          </p:cNvPicPr>
          <p:nvPr/>
        </p:nvPicPr>
        <p:blipFill rotWithShape="1">
          <a:blip r:embed="rId5"/>
          <a:srcRect r="3526"/>
          <a:stretch/>
        </p:blipFill>
        <p:spPr>
          <a:xfrm>
            <a:off x="5159167" y="1966387"/>
            <a:ext cx="2296333" cy="2155103"/>
          </a:xfrm>
          <a:prstGeom prst="rect">
            <a:avLst/>
          </a:prstGeom>
        </p:spPr>
      </p:pic>
      <p:pic>
        <p:nvPicPr>
          <p:cNvPr id="12" name="Picture 11">
            <a:extLst>
              <a:ext uri="{FF2B5EF4-FFF2-40B4-BE49-F238E27FC236}">
                <a16:creationId xmlns:a16="http://schemas.microsoft.com/office/drawing/2014/main" id="{B2121DED-3F46-AFD4-1890-8742E5CE4301}"/>
              </a:ext>
            </a:extLst>
          </p:cNvPr>
          <p:cNvPicPr>
            <a:picLocks noChangeAspect="1"/>
          </p:cNvPicPr>
          <p:nvPr/>
        </p:nvPicPr>
        <p:blipFill>
          <a:blip r:embed="rId6"/>
          <a:stretch>
            <a:fillRect/>
          </a:stretch>
        </p:blipFill>
        <p:spPr>
          <a:xfrm>
            <a:off x="9322389" y="4386438"/>
            <a:ext cx="1849637" cy="1312781"/>
          </a:xfrm>
          <a:prstGeom prst="rect">
            <a:avLst/>
          </a:prstGeom>
        </p:spPr>
      </p:pic>
      <p:pic>
        <p:nvPicPr>
          <p:cNvPr id="14" name="Picture 13">
            <a:extLst>
              <a:ext uri="{FF2B5EF4-FFF2-40B4-BE49-F238E27FC236}">
                <a16:creationId xmlns:a16="http://schemas.microsoft.com/office/drawing/2014/main" id="{136D0CE2-630E-C5F9-E4E7-F54BC5D5AD57}"/>
              </a:ext>
            </a:extLst>
          </p:cNvPr>
          <p:cNvPicPr>
            <a:picLocks noChangeAspect="1"/>
          </p:cNvPicPr>
          <p:nvPr/>
        </p:nvPicPr>
        <p:blipFill>
          <a:blip r:embed="rId7"/>
          <a:stretch>
            <a:fillRect/>
          </a:stretch>
        </p:blipFill>
        <p:spPr>
          <a:xfrm>
            <a:off x="9322390" y="2816326"/>
            <a:ext cx="1849637" cy="1550145"/>
          </a:xfrm>
          <a:prstGeom prst="rect">
            <a:avLst/>
          </a:prstGeom>
        </p:spPr>
      </p:pic>
      <p:sp>
        <p:nvSpPr>
          <p:cNvPr id="16" name="TextBox 15">
            <a:extLst>
              <a:ext uri="{FF2B5EF4-FFF2-40B4-BE49-F238E27FC236}">
                <a16:creationId xmlns:a16="http://schemas.microsoft.com/office/drawing/2014/main" id="{F4D4B8B7-18E6-B2E8-A8BF-903F5D69B861}"/>
              </a:ext>
            </a:extLst>
          </p:cNvPr>
          <p:cNvSpPr txBox="1"/>
          <p:nvPr/>
        </p:nvSpPr>
        <p:spPr>
          <a:xfrm>
            <a:off x="965527" y="1792266"/>
            <a:ext cx="4427286" cy="1089529"/>
          </a:xfrm>
          <a:prstGeom prst="rect">
            <a:avLst/>
          </a:prstGeom>
          <a:noFill/>
        </p:spPr>
        <p:txBody>
          <a:bodyPr wrap="square" rtlCol="0">
            <a:spAutoFit/>
          </a:bodyPr>
          <a:lstStyle/>
          <a:p>
            <a:pPr>
              <a:lnSpc>
                <a:spcPct val="90000"/>
              </a:lnSpc>
              <a:spcBef>
                <a:spcPts val="1000"/>
              </a:spcBef>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Processes can be found in Microsoft Power Apps (make.powerapps.com) </a:t>
            </a:r>
          </a:p>
        </p:txBody>
      </p:sp>
      <p:sp>
        <p:nvSpPr>
          <p:cNvPr id="18" name="TextBox 17">
            <a:extLst>
              <a:ext uri="{FF2B5EF4-FFF2-40B4-BE49-F238E27FC236}">
                <a16:creationId xmlns:a16="http://schemas.microsoft.com/office/drawing/2014/main" id="{2BB69333-7E2E-9670-43CF-E8CE25882241}"/>
              </a:ext>
            </a:extLst>
          </p:cNvPr>
          <p:cNvSpPr txBox="1"/>
          <p:nvPr/>
        </p:nvSpPr>
        <p:spPr>
          <a:xfrm>
            <a:off x="4987946" y="4269507"/>
            <a:ext cx="3515974" cy="1446550"/>
          </a:xfrm>
          <a:prstGeom prst="rect">
            <a:avLst/>
          </a:prstGeom>
          <a:noFill/>
        </p:spPr>
        <p:txBody>
          <a:bodyPr wrap="square" rtlCol="0">
            <a:spAutoFit/>
          </a:bodyPr>
          <a:lstStyle/>
          <a:p>
            <a:r>
              <a:rPr lang="en-US" sz="2400">
                <a:solidFill>
                  <a:schemeClr val="tx2"/>
                </a:solidFill>
                <a:latin typeface="Lato" panose="020F0502020204030203" pitchFamily="34" charset="0"/>
                <a:ea typeface="Lato" panose="020F0502020204030203" pitchFamily="34" charset="0"/>
                <a:cs typeface="Lato" panose="020F0502020204030203" pitchFamily="34" charset="0"/>
              </a:rPr>
              <a:t>Select your foundation’s akoyaGO Environment </a:t>
            </a:r>
          </a:p>
          <a:p>
            <a:r>
              <a:rPr lang="en-US" sz="2000" i="1">
                <a:solidFill>
                  <a:schemeClr val="tx2"/>
                </a:solidFill>
                <a:latin typeface="Lato" panose="020F0502020204030203" pitchFamily="34" charset="0"/>
                <a:ea typeface="Lato" panose="020F0502020204030203" pitchFamily="34" charset="0"/>
                <a:cs typeface="Lato" panose="020F0502020204030203" pitchFamily="34" charset="0"/>
              </a:rPr>
              <a:t>(It should not be the default environment)</a:t>
            </a:r>
            <a:endParaRPr lang="en-US" sz="2000"/>
          </a:p>
        </p:txBody>
      </p:sp>
      <p:sp>
        <p:nvSpPr>
          <p:cNvPr id="19" name="TextBox 18">
            <a:extLst>
              <a:ext uri="{FF2B5EF4-FFF2-40B4-BE49-F238E27FC236}">
                <a16:creationId xmlns:a16="http://schemas.microsoft.com/office/drawing/2014/main" id="{DEC4E55A-9CAE-048A-F98A-F763C49EE0E7}"/>
              </a:ext>
            </a:extLst>
          </p:cNvPr>
          <p:cNvSpPr txBox="1"/>
          <p:nvPr/>
        </p:nvSpPr>
        <p:spPr>
          <a:xfrm>
            <a:off x="9130826" y="1750094"/>
            <a:ext cx="2812928" cy="1089529"/>
          </a:xfrm>
          <a:prstGeom prst="rect">
            <a:avLst/>
          </a:prstGeom>
          <a:noFill/>
        </p:spPr>
        <p:txBody>
          <a:bodyPr wrap="square" rtlCol="0">
            <a:spAutoFit/>
          </a:bodyPr>
          <a:lstStyle/>
          <a:p>
            <a:pPr>
              <a:lnSpc>
                <a:spcPct val="90000"/>
              </a:lnSpc>
              <a:spcBef>
                <a:spcPts val="1000"/>
              </a:spcBef>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Solutions &gt; Solution Objects &gt; Processes</a:t>
            </a:r>
          </a:p>
        </p:txBody>
      </p:sp>
      <p:pic>
        <p:nvPicPr>
          <p:cNvPr id="21" name="Graphic 20" descr="Badge 1 with solid fill">
            <a:extLst>
              <a:ext uri="{FF2B5EF4-FFF2-40B4-BE49-F238E27FC236}">
                <a16:creationId xmlns:a16="http://schemas.microsoft.com/office/drawing/2014/main" id="{52E7E7B8-900F-4C1D-C3AF-66C916FBBB2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91309" y="1817940"/>
            <a:ext cx="450090" cy="450090"/>
          </a:xfrm>
          <a:prstGeom prst="rect">
            <a:avLst/>
          </a:prstGeom>
        </p:spPr>
      </p:pic>
      <p:pic>
        <p:nvPicPr>
          <p:cNvPr id="27" name="Graphic 26" descr="Badge with solid fill">
            <a:extLst>
              <a:ext uri="{FF2B5EF4-FFF2-40B4-BE49-F238E27FC236}">
                <a16:creationId xmlns:a16="http://schemas.microsoft.com/office/drawing/2014/main" id="{3B55EBF6-EA7C-18BF-1092-4FCD8B05BC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65506" y="4351094"/>
            <a:ext cx="484244" cy="484244"/>
          </a:xfrm>
          <a:prstGeom prst="rect">
            <a:avLst/>
          </a:prstGeom>
        </p:spPr>
      </p:pic>
      <p:pic>
        <p:nvPicPr>
          <p:cNvPr id="29" name="Graphic 28" descr="Badge 3 with solid fill">
            <a:extLst>
              <a:ext uri="{FF2B5EF4-FFF2-40B4-BE49-F238E27FC236}">
                <a16:creationId xmlns:a16="http://schemas.microsoft.com/office/drawing/2014/main" id="{57B35422-9FF9-C1C3-3B65-FD136488D8F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649155" y="1793963"/>
            <a:ext cx="478130" cy="478130"/>
          </a:xfrm>
          <a:prstGeom prst="rect">
            <a:avLst/>
          </a:prstGeom>
        </p:spPr>
      </p:pic>
      <p:sp>
        <p:nvSpPr>
          <p:cNvPr id="3" name="TextBox 2">
            <a:extLst>
              <a:ext uri="{FF2B5EF4-FFF2-40B4-BE49-F238E27FC236}">
                <a16:creationId xmlns:a16="http://schemas.microsoft.com/office/drawing/2014/main" id="{68483733-D5EB-3F6D-61B9-7D307559881F}"/>
              </a:ext>
            </a:extLst>
          </p:cNvPr>
          <p:cNvSpPr txBox="1"/>
          <p:nvPr/>
        </p:nvSpPr>
        <p:spPr>
          <a:xfrm>
            <a:off x="185083" y="5866581"/>
            <a:ext cx="11821833" cy="400110"/>
          </a:xfrm>
          <a:prstGeom prst="rect">
            <a:avLst/>
          </a:prstGeom>
          <a:noFill/>
        </p:spPr>
        <p:txBody>
          <a:bodyPr wrap="square" rtlCol="0">
            <a:spAutoFit/>
          </a:bodyPr>
          <a:lstStyle/>
          <a:p>
            <a:pPr algn="ctr"/>
            <a:r>
              <a:rPr lang="en-US" sz="2000">
                <a:solidFill>
                  <a:schemeClr val="accent5"/>
                </a:solidFill>
                <a:latin typeface="Lato" panose="020F0502020204030203" pitchFamily="34" charset="0"/>
                <a:ea typeface="Lato" panose="020F0502020204030203" pitchFamily="34" charset="0"/>
                <a:cs typeface="Lato" panose="020F0502020204030203" pitchFamily="34" charset="0"/>
              </a:rPr>
              <a:t>To access Power Apps, you must be an akoyaGO admin and have the akoyaGO Customizer role.</a:t>
            </a:r>
          </a:p>
        </p:txBody>
      </p:sp>
    </p:spTree>
    <p:extLst>
      <p:ext uri="{BB962C8B-B14F-4D97-AF65-F5344CB8AC3E}">
        <p14:creationId xmlns:p14="http://schemas.microsoft.com/office/powerpoint/2010/main" val="26188535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E1C69B-3370-09A3-71DA-EB873563D7AD}"/>
              </a:ext>
            </a:extLst>
          </p:cNvPr>
          <p:cNvSpPr txBox="1"/>
          <p:nvPr/>
        </p:nvSpPr>
        <p:spPr>
          <a:xfrm>
            <a:off x="-1" y="2813141"/>
            <a:ext cx="12192000" cy="707886"/>
          </a:xfrm>
          <a:prstGeom prst="rect">
            <a:avLst/>
          </a:prstGeom>
          <a:noFill/>
        </p:spPr>
        <p:txBody>
          <a:bodyPr wrap="square" lIns="91440" tIns="45720" rIns="91440" bIns="45720" rtlCol="0" anchor="t">
            <a:spAutoFit/>
          </a:bodyPr>
          <a:lstStyle/>
          <a:p>
            <a:pPr algn="ctr"/>
            <a:r>
              <a:rPr lang="en-US" sz="4000" b="1" spc="300">
                <a:solidFill>
                  <a:schemeClr val="tx2"/>
                </a:solidFill>
                <a:latin typeface="Lato Black" panose="020F0A02020204030203" pitchFamily="34" charset="0"/>
                <a:ea typeface="Lato"/>
                <a:cs typeface="Lato"/>
              </a:rPr>
              <a:t>LET'S BUILD A WORKFLOW!</a:t>
            </a:r>
            <a:endParaRPr lang="en-US">
              <a:solidFill>
                <a:schemeClr val="tx2"/>
              </a:solidFill>
              <a:latin typeface="Lato Black" panose="020F0A02020204030203" pitchFamily="34" charset="0"/>
            </a:endParaRPr>
          </a:p>
        </p:txBody>
      </p:sp>
    </p:spTree>
    <p:extLst>
      <p:ext uri="{BB962C8B-B14F-4D97-AF65-F5344CB8AC3E}">
        <p14:creationId xmlns:p14="http://schemas.microsoft.com/office/powerpoint/2010/main" val="240285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6" y="3075057"/>
            <a:ext cx="4995747"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RESOURCES</a:t>
            </a: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
        <p:nvSpPr>
          <p:cNvPr id="6" name="TextBox 5">
            <a:extLst>
              <a:ext uri="{FF2B5EF4-FFF2-40B4-BE49-F238E27FC236}">
                <a16:creationId xmlns:a16="http://schemas.microsoft.com/office/drawing/2014/main" id="{27CA2239-BDD4-36AE-C952-1D1884A09CC8}"/>
              </a:ext>
            </a:extLst>
          </p:cNvPr>
          <p:cNvSpPr txBox="1"/>
          <p:nvPr/>
        </p:nvSpPr>
        <p:spPr>
          <a:xfrm>
            <a:off x="6580811" y="1228397"/>
            <a:ext cx="4984595" cy="4614597"/>
          </a:xfrm>
          <a:prstGeom prst="rect">
            <a:avLst/>
          </a:prstGeom>
          <a:noFill/>
        </p:spPr>
        <p:txBody>
          <a:bodyPr wrap="square" lIns="91440" tIns="45720" rIns="91440" bIns="45720" rtlCol="0" anchor="t">
            <a:spAutoFit/>
          </a:bodyPr>
          <a:lstStyle/>
          <a:p>
            <a:pPr marL="457200" indent="-457200">
              <a:lnSpc>
                <a:spcPct val="90000"/>
              </a:lnSpc>
              <a:spcBef>
                <a:spcPts val="1000"/>
              </a:spcBef>
              <a:buFont typeface="Arial" panose="020B0604020202020204" pitchFamily="34" charset="0"/>
              <a:buChar char="•"/>
            </a:pPr>
            <a:r>
              <a:rPr lang="en-US" sz="2800" b="1">
                <a:solidFill>
                  <a:schemeClr val="tx2"/>
                </a:solidFill>
                <a:ea typeface="Lato"/>
                <a:cs typeface="Lato"/>
              </a:rPr>
              <a:t>Business Rules</a:t>
            </a:r>
            <a:r>
              <a:rPr lang="en-US" sz="2800">
                <a:solidFill>
                  <a:schemeClr val="tx2"/>
                </a:solidFill>
                <a:ea typeface="Lato"/>
                <a:cs typeface="Lato"/>
              </a:rPr>
              <a:t>: </a:t>
            </a:r>
            <a:r>
              <a:rPr lang="en-US" sz="2800">
                <a:ea typeface="+mn-lt"/>
                <a:cs typeface="+mn-lt"/>
                <a:hlinkClick r:id="rId5">
                  <a:extLst>
                    <a:ext uri="{A12FA001-AC4F-418D-AE19-62706E023703}">
                      <ahyp:hlinkClr xmlns:ahyp="http://schemas.microsoft.com/office/drawing/2018/hyperlinkcolor" val="tx"/>
                    </a:ext>
                  </a:extLst>
                </a:hlinkClick>
              </a:rPr>
              <a:t>https://gosupport.powerappsportals.com/knowledgebase/article/KA-01529/en-us</a:t>
            </a:r>
            <a:r>
              <a:rPr lang="en-US" sz="2800">
                <a:ea typeface="+mn-lt"/>
                <a:cs typeface="+mn-lt"/>
              </a:rPr>
              <a:t> </a:t>
            </a:r>
            <a:endParaRPr lang="en-US" sz="2800">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endParaRPr lang="en-US" sz="2800">
              <a:solidFill>
                <a:schemeClr val="tx2"/>
              </a:solidFill>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b="1">
                <a:solidFill>
                  <a:schemeClr val="tx2"/>
                </a:solidFill>
                <a:ea typeface="Lato"/>
                <a:cs typeface="Lato"/>
              </a:rPr>
              <a:t>Process Workflows</a:t>
            </a:r>
            <a:r>
              <a:rPr lang="en-US" sz="2800">
                <a:solidFill>
                  <a:schemeClr val="tx2"/>
                </a:solidFill>
                <a:ea typeface="Lato"/>
                <a:cs typeface="Lato"/>
              </a:rPr>
              <a:t>: </a:t>
            </a:r>
            <a:r>
              <a:rPr lang="en-US" sz="2800">
                <a:solidFill>
                  <a:schemeClr val="tx2"/>
                </a:solidFill>
                <a:ea typeface="+mn-lt"/>
                <a:cs typeface="+mn-lt"/>
                <a:hlinkClick r:id="rId6"/>
              </a:rPr>
              <a:t>https://gosupport.powerappsportals.com/knowledgebase/article/KA-01531/en-us</a:t>
            </a:r>
            <a:r>
              <a:rPr lang="en-US" sz="2800">
                <a:solidFill>
                  <a:schemeClr val="tx2"/>
                </a:solidFill>
                <a:ea typeface="+mn-lt"/>
                <a:cs typeface="+mn-lt"/>
              </a:rPr>
              <a:t> </a:t>
            </a:r>
            <a:r>
              <a:rPr lang="en-US" sz="2800">
                <a:solidFill>
                  <a:schemeClr val="tx2"/>
                </a:solidFill>
                <a:ea typeface="Lato"/>
                <a:cs typeface="Lato"/>
              </a:rPr>
              <a:t> </a:t>
            </a:r>
          </a:p>
        </p:txBody>
      </p:sp>
    </p:spTree>
    <p:extLst>
      <p:ext uri="{BB962C8B-B14F-4D97-AF65-F5344CB8AC3E}">
        <p14:creationId xmlns:p14="http://schemas.microsoft.com/office/powerpoint/2010/main" val="22348821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CA9EBC-3D5B-DECC-D1A4-F08BC8F90482}"/>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THANK YOU</a:t>
            </a:r>
          </a:p>
        </p:txBody>
      </p:sp>
      <p:sp>
        <p:nvSpPr>
          <p:cNvPr id="8" name="TextBox 7">
            <a:extLst>
              <a:ext uri="{FF2B5EF4-FFF2-40B4-BE49-F238E27FC236}">
                <a16:creationId xmlns:a16="http://schemas.microsoft.com/office/drawing/2014/main" id="{2934FC33-1599-F242-B7BD-2088616822C2}"/>
              </a:ext>
            </a:extLst>
          </p:cNvPr>
          <p:cNvSpPr txBox="1"/>
          <p:nvPr/>
        </p:nvSpPr>
        <p:spPr>
          <a:xfrm>
            <a:off x="6636602" y="2414032"/>
            <a:ext cx="4984595" cy="2028248"/>
          </a:xfrm>
          <a:prstGeom prst="rect">
            <a:avLst/>
          </a:prstGeom>
          <a:noFill/>
        </p:spPr>
        <p:txBody>
          <a:bodyPr wrap="square" lIns="91440" tIns="45720" rIns="91440" bIns="45720" rtlCol="0" anchor="t">
            <a:spAutoFit/>
          </a:bodyPr>
          <a:lstStyle/>
          <a:p>
            <a:pPr marL="228600" indent="-228600">
              <a:lnSpc>
                <a:spcPct val="90000"/>
              </a:lnSpc>
              <a:spcBef>
                <a:spcPts val="1000"/>
              </a:spcBef>
            </a:pPr>
            <a:r>
              <a:rPr lang="en-US" sz="2800">
                <a:solidFill>
                  <a:schemeClr val="tx2"/>
                </a:solidFill>
                <a:latin typeface="Lato"/>
                <a:ea typeface="Lato"/>
                <a:cs typeface="Lato"/>
              </a:rPr>
              <a:t>PRESENTED BY</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pP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pPr>
            <a:r>
              <a:rPr lang="en-US" sz="2800" b="1">
                <a:latin typeface="Lato"/>
                <a:ea typeface="Lato"/>
                <a:cs typeface="Lato"/>
              </a:rPr>
              <a:t>Claire Nyenhuis</a:t>
            </a:r>
          </a:p>
          <a:p>
            <a:pPr marL="228600" indent="-228600">
              <a:lnSpc>
                <a:spcPct val="90000"/>
              </a:lnSpc>
              <a:spcBef>
                <a:spcPts val="1000"/>
              </a:spcBef>
            </a:pPr>
            <a:r>
              <a:rPr lang="en-US" sz="2800">
                <a:solidFill>
                  <a:schemeClr val="tx2"/>
                </a:solidFill>
                <a:latin typeface="Lato"/>
                <a:ea typeface="Lato"/>
                <a:cs typeface="Lato"/>
              </a:rPr>
              <a:t>Senior Project Manager</a:t>
            </a:r>
          </a:p>
        </p:txBody>
      </p:sp>
      <p:pic>
        <p:nvPicPr>
          <p:cNvPr id="5" name="Picture 4" descr="A white text on a black background&#10;&#10;Description automatically generated">
            <a:extLst>
              <a:ext uri="{FF2B5EF4-FFF2-40B4-BE49-F238E27FC236}">
                <a16:creationId xmlns:a16="http://schemas.microsoft.com/office/drawing/2014/main" id="{DD01FCD0-290F-1D40-B6FC-73D667D70DC5}"/>
              </a:ext>
            </a:extLst>
          </p:cNvPr>
          <p:cNvPicPr>
            <a:picLocks noChangeAspect="1"/>
          </p:cNvPicPr>
          <p:nvPr/>
        </p:nvPicPr>
        <p:blipFill>
          <a:blip r:embed="rId2"/>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2431108354"/>
      </p:ext>
    </p:extLst>
  </p:cSld>
  <p:clrMapOvr>
    <a:masterClrMapping/>
  </p:clrMapOvr>
</p:sld>
</file>

<file path=ppt/theme/theme1.xml><?xml version="1.0" encoding="utf-8"?>
<a:theme xmlns:a="http://schemas.openxmlformats.org/drawingml/2006/main" name="Office Theme">
  <a:themeElements>
    <a:clrScheme name="akoyaGO">
      <a:dk1>
        <a:srgbClr val="006765"/>
      </a:dk1>
      <a:lt1>
        <a:sysClr val="window" lastClr="FFFFFF"/>
      </a:lt1>
      <a:dk2>
        <a:srgbClr val="5D5C5B"/>
      </a:dk2>
      <a:lt2>
        <a:srgbClr val="FFFFFF"/>
      </a:lt2>
      <a:accent1>
        <a:srgbClr val="006765"/>
      </a:accent1>
      <a:accent2>
        <a:srgbClr val="EEE809"/>
      </a:accent2>
      <a:accent3>
        <a:srgbClr val="FFA60B"/>
      </a:accent3>
      <a:accent4>
        <a:srgbClr val="F05323"/>
      </a:accent4>
      <a:accent5>
        <a:srgbClr val="00A6A3"/>
      </a:accent5>
      <a:accent6>
        <a:srgbClr val="FFFFFF"/>
      </a:accent6>
      <a:hlink>
        <a:srgbClr val="006765"/>
      </a:hlink>
      <a:folHlink>
        <a:srgbClr val="00A6A3"/>
      </a:folHlink>
    </a:clrScheme>
    <a:fontScheme name="akoyaGO">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Image xmlns="2ea194d2-f4d9-4c98-8732-9a151d87f2dc" xsi:nil="true"/>
    <MigrationSourceURL xmlns="2ea194d2-f4d9-4c98-8732-9a151d87f2dc" xsi:nil="true"/>
    <DirectorInformation xmlns="2ea194d2-f4d9-4c98-8732-9a151d87f2dc" xsi:nil="true"/>
    <lcf76f155ced4ddcb4097134ff3c332f xmlns="2ea194d2-f4d9-4c98-8732-9a151d87f2dc">
      <Terms xmlns="http://schemas.microsoft.com/office/infopath/2007/PartnerControls"/>
    </lcf76f155ced4ddcb4097134ff3c332f>
    <TaxCatchAll xmlns="bf83b915-ac01-4929-a343-df091c75604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3008C781033A428F72BF4DC3AE5C58" ma:contentTypeVersion="21" ma:contentTypeDescription="Create a new document." ma:contentTypeScope="" ma:versionID="140429921ef9822dd5355260cfa8522d">
  <xsd:schema xmlns:xsd="http://www.w3.org/2001/XMLSchema" xmlns:xs="http://www.w3.org/2001/XMLSchema" xmlns:p="http://schemas.microsoft.com/office/2006/metadata/properties" xmlns:ns2="2ea194d2-f4d9-4c98-8732-9a151d87f2dc" xmlns:ns3="bf83b915-ac01-4929-a343-df091c756047" targetNamespace="http://schemas.microsoft.com/office/2006/metadata/properties" ma:root="true" ma:fieldsID="ac3ccf25af2348a2ce38111656bd317b" ns2:_="" ns3:_="">
    <xsd:import namespace="2ea194d2-f4d9-4c98-8732-9a151d87f2dc"/>
    <xsd:import namespace="bf83b915-ac01-4929-a343-df091c756047"/>
    <xsd:element name="properties">
      <xsd:complexType>
        <xsd:sequence>
          <xsd:element name="documentManagement">
            <xsd:complexType>
              <xsd:all>
                <xsd:element ref="ns2:MigrationSourceURL" minOccurs="0"/>
                <xsd:element ref="ns2:MediaServiceMetadata" minOccurs="0"/>
                <xsd:element ref="ns2:MediaServiceFastMetadata" minOccurs="0"/>
                <xsd:element ref="ns2:MediaServiceDateTaken" minOccurs="0"/>
                <xsd:element ref="ns2:MediaServiceAutoTags" minOccurs="0"/>
                <xsd:element ref="ns2:MediaServiceOCR"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Image" minOccurs="0"/>
                <xsd:element ref="ns2:MediaServiceSearchProperties" minOccurs="0"/>
                <xsd:element ref="ns2:DirectorInform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a194d2-f4d9-4c98-8732-9a151d87f2dc" elementFormDefault="qualified">
    <xsd:import namespace="http://schemas.microsoft.com/office/2006/documentManagement/types"/>
    <xsd:import namespace="http://schemas.microsoft.com/office/infopath/2007/PartnerControls"/>
    <xsd:element name="MigrationSourceURL" ma:index="8" nillable="true" ma:displayName="MigrationSourceURL" ma:internalName="MigrationSourceURL">
      <xsd:simpleType>
        <xsd:restriction base="dms:Note">
          <xsd:maxLength value="255"/>
        </xsd:restriction>
      </xsd:simpleType>
    </xsd:element>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1b67e76-6484-48c9-8542-0dee9df869ac"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ternalName="MediaServiceLocation" ma:readOnly="true">
      <xsd:simpleType>
        <xsd:restriction base="dms:Text"/>
      </xsd:simpleType>
    </xsd:element>
    <xsd:element name="Image" ma:index="25" nillable="true" ma:displayName="Image" ma:format="Thumbnail" ma:internalName="Image">
      <xsd:simpleType>
        <xsd:restriction base="dms:Unknown"/>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DirectorInformation" ma:index="27" nillable="true" ma:displayName="Director Information" ma:format="Dropdown" ma:internalName="DirectorInformation">
      <xsd:simpleType>
        <xsd:restriction base="dms:Text">
          <xsd:maxLength value="255"/>
        </xsd:restrictio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83b915-ac01-4929-a343-df091c75604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441cfd-9cda-417a-b3ba-047bac5f6568}" ma:internalName="TaxCatchAll" ma:showField="CatchAllData" ma:web="bf83b915-ac01-4929-a343-df091c7560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DE09B-E210-45D6-86FA-275DA680F476}">
  <ds:schemaRefs>
    <ds:schemaRef ds:uri="2ea194d2-f4d9-4c98-8732-9a151d87f2dc"/>
    <ds:schemaRef ds:uri="bf83b915-ac01-4929-a343-df091c75604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C3A5470-5273-4CCD-BDD1-185E1D40267F}">
  <ds:schemaRefs>
    <ds:schemaRef ds:uri="http://schemas.microsoft.com/sharepoint/v3/contenttype/forms"/>
  </ds:schemaRefs>
</ds:datastoreItem>
</file>

<file path=customXml/itemProps3.xml><?xml version="1.0" encoding="utf-8"?>
<ds:datastoreItem xmlns:ds="http://schemas.openxmlformats.org/officeDocument/2006/customXml" ds:itemID="{E323D104-D3FE-4DE5-A9F6-F8F3A46E03B3}">
  <ds:schemaRefs>
    <ds:schemaRef ds:uri="2ea194d2-f4d9-4c98-8732-9a151d87f2dc"/>
    <ds:schemaRef ds:uri="bf83b915-ac01-4929-a343-df091c7560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25</Slides>
  <Notes>15</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Parrott</dc:creator>
  <cp:revision>27</cp:revision>
  <dcterms:created xsi:type="dcterms:W3CDTF">2022-05-04T13:01:26Z</dcterms:created>
  <dcterms:modified xsi:type="dcterms:W3CDTF">2024-07-18T01:46:55Z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0x010100B83008C781033A428F72BF4DC3AE5C58</vt:lpwstr>
  </property>
  <property fmtid="{D5CDD505-2E9C-101B-9397-08002B2CF9AE}" pid="3" name="MediaServiceImageTags">
    <vt:lpwstr/>
  </property>
</Properties>
</file>