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0"/>
  </p:notesMasterIdLst>
  <p:sldIdLst>
    <p:sldId id="306" r:id="rId5"/>
    <p:sldId id="256" r:id="rId6"/>
    <p:sldId id="257" r:id="rId7"/>
    <p:sldId id="258" r:id="rId8"/>
    <p:sldId id="278" r:id="rId9"/>
    <p:sldId id="284" r:id="rId10"/>
    <p:sldId id="279" r:id="rId11"/>
    <p:sldId id="307" r:id="rId12"/>
    <p:sldId id="280" r:id="rId13"/>
    <p:sldId id="281" r:id="rId14"/>
    <p:sldId id="283" r:id="rId15"/>
    <p:sldId id="282" r:id="rId16"/>
    <p:sldId id="285" r:id="rId17"/>
    <p:sldId id="262" r:id="rId18"/>
    <p:sldId id="277" r:id="rId19"/>
    <p:sldId id="267" r:id="rId20"/>
    <p:sldId id="268" r:id="rId21"/>
    <p:sldId id="269" r:id="rId22"/>
    <p:sldId id="263" r:id="rId23"/>
    <p:sldId id="272" r:id="rId24"/>
    <p:sldId id="273" r:id="rId25"/>
    <p:sldId id="286" r:id="rId26"/>
    <p:sldId id="287" r:id="rId27"/>
    <p:sldId id="288" r:id="rId28"/>
    <p:sldId id="260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563"/>
    <a:srgbClr val="DED9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3761875-9C0E-26E9-E03A-D88C5778F567}" v="305" dt="2024-07-19T14:12:06.5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a Wojahn" userId="S::sophia.wojahn@akoyago.com::5977cf0b-2d35-472f-9fc1-27e7243bd7cb" providerId="AD" clId="Web-{AB1FF155-4FB7-06AB-7D0F-CE76EEF7A8FE}"/>
    <pc:docChg chg="modSld">
      <pc:chgData name="Sophia Wojahn" userId="S::sophia.wojahn@akoyago.com::5977cf0b-2d35-472f-9fc1-27e7243bd7cb" providerId="AD" clId="Web-{AB1FF155-4FB7-06AB-7D0F-CE76EEF7A8FE}" dt="2024-07-15T19:30:41.361" v="7" actId="1076"/>
      <pc:docMkLst>
        <pc:docMk/>
      </pc:docMkLst>
      <pc:sldChg chg="modSp">
        <pc:chgData name="Sophia Wojahn" userId="S::sophia.wojahn@akoyago.com::5977cf0b-2d35-472f-9fc1-27e7243bd7cb" providerId="AD" clId="Web-{AB1FF155-4FB7-06AB-7D0F-CE76EEF7A8FE}" dt="2024-07-15T19:30:41.361" v="7" actId="1076"/>
        <pc:sldMkLst>
          <pc:docMk/>
          <pc:sldMk cId="2431108354" sldId="260"/>
        </pc:sldMkLst>
        <pc:spChg chg="mod">
          <ac:chgData name="Sophia Wojahn" userId="S::sophia.wojahn@akoyago.com::5977cf0b-2d35-472f-9fc1-27e7243bd7cb" providerId="AD" clId="Web-{AB1FF155-4FB7-06AB-7D0F-CE76EEF7A8FE}" dt="2024-07-15T19:30:41.361" v="7" actId="1076"/>
          <ac:spMkLst>
            <pc:docMk/>
            <pc:sldMk cId="2431108354" sldId="260"/>
            <ac:spMk id="8" creationId="{2934FC33-1599-F242-B7BD-2088616822C2}"/>
          </ac:spMkLst>
        </pc:spChg>
      </pc:sldChg>
    </pc:docChg>
  </pc:docChgLst>
  <pc:docChgLst>
    <pc:chgData name="Marni DuVal" userId="S::marni@akoyago.com::25b6192e-d263-401f-b89e-7fbc40bf358c" providerId="AD" clId="Web-{D85937EE-9A2C-60E8-8A40-A01BB1842123}"/>
    <pc:docChg chg="modSld">
      <pc:chgData name="Marni DuVal" userId="S::marni@akoyago.com::25b6192e-d263-401f-b89e-7fbc40bf358c" providerId="AD" clId="Web-{D85937EE-9A2C-60E8-8A40-A01BB1842123}" dt="2024-07-16T21:28:51.041" v="31" actId="20577"/>
      <pc:docMkLst>
        <pc:docMk/>
      </pc:docMkLst>
      <pc:sldChg chg="addSp delSp modSp">
        <pc:chgData name="Marni DuVal" userId="S::marni@akoyago.com::25b6192e-d263-401f-b89e-7fbc40bf358c" providerId="AD" clId="Web-{D85937EE-9A2C-60E8-8A40-A01BB1842123}" dt="2024-07-16T21:28:51.041" v="31" actId="20577"/>
        <pc:sldMkLst>
          <pc:docMk/>
          <pc:sldMk cId="4189156955" sldId="288"/>
        </pc:sldMkLst>
        <pc:spChg chg="add del mod">
          <ac:chgData name="Marni DuVal" userId="S::marni@akoyago.com::25b6192e-d263-401f-b89e-7fbc40bf358c" providerId="AD" clId="Web-{D85937EE-9A2C-60E8-8A40-A01BB1842123}" dt="2024-07-16T21:26:05.441" v="4"/>
          <ac:spMkLst>
            <pc:docMk/>
            <pc:sldMk cId="4189156955" sldId="288"/>
            <ac:spMk id="3" creationId="{AD34F82F-852F-4ACE-3D7F-6A717874E6D0}"/>
          </ac:spMkLst>
        </pc:spChg>
        <pc:spChg chg="add mod">
          <ac:chgData name="Marni DuVal" userId="S::marni@akoyago.com::25b6192e-d263-401f-b89e-7fbc40bf358c" providerId="AD" clId="Web-{D85937EE-9A2C-60E8-8A40-A01BB1842123}" dt="2024-07-16T21:28:51.041" v="31" actId="20577"/>
          <ac:spMkLst>
            <pc:docMk/>
            <pc:sldMk cId="4189156955" sldId="288"/>
            <ac:spMk id="5" creationId="{E9B43F44-9C15-6EDC-D65F-D91A9D623FAF}"/>
          </ac:spMkLst>
        </pc:spChg>
      </pc:sldChg>
    </pc:docChg>
  </pc:docChgLst>
  <pc:docChgLst>
    <pc:chgData name="Sophia Wojahn" userId="S::sophia.wojahn@akoyago.com::5977cf0b-2d35-472f-9fc1-27e7243bd7cb" providerId="AD" clId="Web-{2D4C9B48-C859-1B74-EF12-BB4A82754800}"/>
    <pc:docChg chg="addSld delSld sldOrd">
      <pc:chgData name="Sophia Wojahn" userId="S::sophia.wojahn@akoyago.com::5977cf0b-2d35-472f-9fc1-27e7243bd7cb" providerId="AD" clId="Web-{2D4C9B48-C859-1B74-EF12-BB4A82754800}" dt="2024-07-18T01:22:37.945" v="2"/>
      <pc:docMkLst>
        <pc:docMk/>
      </pc:docMkLst>
      <pc:sldChg chg="del">
        <pc:chgData name="Sophia Wojahn" userId="S::sophia.wojahn@akoyago.com::5977cf0b-2d35-472f-9fc1-27e7243bd7cb" providerId="AD" clId="Web-{2D4C9B48-C859-1B74-EF12-BB4A82754800}" dt="2024-07-18T01:22:34.945" v="0"/>
        <pc:sldMkLst>
          <pc:docMk/>
          <pc:sldMk cId="4171152783" sldId="289"/>
        </pc:sldMkLst>
      </pc:sldChg>
      <pc:sldChg chg="add ord">
        <pc:chgData name="Sophia Wojahn" userId="S::sophia.wojahn@akoyago.com::5977cf0b-2d35-472f-9fc1-27e7243bd7cb" providerId="AD" clId="Web-{2D4C9B48-C859-1B74-EF12-BB4A82754800}" dt="2024-07-18T01:22:37.945" v="2"/>
        <pc:sldMkLst>
          <pc:docMk/>
          <pc:sldMk cId="4171152783" sldId="305"/>
        </pc:sldMkLst>
      </pc:sldChg>
    </pc:docChg>
  </pc:docChgLst>
  <pc:docChgLst>
    <pc:chgData name="Sophia Wojahn" userId="S::sophia.wojahn@akoyago.com::5977cf0b-2d35-472f-9fc1-27e7243bd7cb" providerId="AD" clId="Web-{2A040EE4-41AA-D51A-EB4F-29A681C62877}"/>
    <pc:docChg chg="addSld sldOrd">
      <pc:chgData name="Sophia Wojahn" userId="S::sophia.wojahn@akoyago.com::5977cf0b-2d35-472f-9fc1-27e7243bd7cb" providerId="AD" clId="Web-{2A040EE4-41AA-D51A-EB4F-29A681C62877}" dt="2024-07-16T00:05:46.952" v="1"/>
      <pc:docMkLst>
        <pc:docMk/>
      </pc:docMkLst>
      <pc:sldChg chg="add ord">
        <pc:chgData name="Sophia Wojahn" userId="S::sophia.wojahn@akoyago.com::5977cf0b-2d35-472f-9fc1-27e7243bd7cb" providerId="AD" clId="Web-{2A040EE4-41AA-D51A-EB4F-29A681C62877}" dt="2024-07-16T00:05:46.952" v="1"/>
        <pc:sldMkLst>
          <pc:docMk/>
          <pc:sldMk cId="4171152783" sldId="289"/>
        </pc:sldMkLst>
      </pc:sldChg>
    </pc:docChg>
  </pc:docChgLst>
  <pc:docChgLst>
    <pc:chgData name="Sophia Wojahn" userId="S::sophia.wojahn@akoyago.com::5977cf0b-2d35-472f-9fc1-27e7243bd7cb" providerId="AD" clId="Web-{7B178E20-B995-5154-009F-03A9BE9CB724}"/>
    <pc:docChg chg="addSld delSld">
      <pc:chgData name="Sophia Wojahn" userId="S::sophia.wojahn@akoyago.com::5977cf0b-2d35-472f-9fc1-27e7243bd7cb" providerId="AD" clId="Web-{7B178E20-B995-5154-009F-03A9BE9CB724}" dt="2024-07-18T01:53:36.224" v="1"/>
      <pc:docMkLst>
        <pc:docMk/>
      </pc:docMkLst>
      <pc:sldChg chg="del">
        <pc:chgData name="Sophia Wojahn" userId="S::sophia.wojahn@akoyago.com::5977cf0b-2d35-472f-9fc1-27e7243bd7cb" providerId="AD" clId="Web-{7B178E20-B995-5154-009F-03A9BE9CB724}" dt="2024-07-18T01:53:36.224" v="1"/>
        <pc:sldMkLst>
          <pc:docMk/>
          <pc:sldMk cId="4171152783" sldId="305"/>
        </pc:sldMkLst>
      </pc:sldChg>
      <pc:sldChg chg="add">
        <pc:chgData name="Sophia Wojahn" userId="S::sophia.wojahn@akoyago.com::5977cf0b-2d35-472f-9fc1-27e7243bd7cb" providerId="AD" clId="Web-{7B178E20-B995-5154-009F-03A9BE9CB724}" dt="2024-07-18T01:50:00.693" v="0"/>
        <pc:sldMkLst>
          <pc:docMk/>
          <pc:sldMk cId="1990172219" sldId="306"/>
        </pc:sldMkLst>
      </pc:sldChg>
    </pc:docChg>
  </pc:docChgLst>
  <pc:docChgLst>
    <pc:chgData name="Chelsey Wagoner" userId="S::chelsey@akoyago.com::52d3c126-94c3-4cb1-8e87-4fd839626bf8" providerId="AD" clId="Web-{2956D312-AD69-4759-2F64-E100A72733DD}"/>
    <pc:docChg chg="addSld modSld">
      <pc:chgData name="Chelsey Wagoner" userId="S::chelsey@akoyago.com::52d3c126-94c3-4cb1-8e87-4fd839626bf8" providerId="AD" clId="Web-{2956D312-AD69-4759-2F64-E100A72733DD}" dt="2024-07-14T23:37:21.946" v="5"/>
      <pc:docMkLst>
        <pc:docMk/>
      </pc:docMkLst>
      <pc:sldChg chg="delSp modSp add replId">
        <pc:chgData name="Chelsey Wagoner" userId="S::chelsey@akoyago.com::52d3c126-94c3-4cb1-8e87-4fd839626bf8" providerId="AD" clId="Web-{2956D312-AD69-4759-2F64-E100A72733DD}" dt="2024-07-14T23:37:21.946" v="5"/>
        <pc:sldMkLst>
          <pc:docMk/>
          <pc:sldMk cId="4189156955" sldId="288"/>
        </pc:sldMkLst>
        <pc:spChg chg="mod">
          <ac:chgData name="Chelsey Wagoner" userId="S::chelsey@akoyago.com::52d3c126-94c3-4cb1-8e87-4fd839626bf8" providerId="AD" clId="Web-{2956D312-AD69-4759-2F64-E100A72733DD}" dt="2024-07-14T23:37:14.821" v="2" actId="20577"/>
          <ac:spMkLst>
            <pc:docMk/>
            <pc:sldMk cId="4189156955" sldId="288"/>
            <ac:spMk id="4" creationId="{D70C4DC1-F64A-1743-B34D-E6065145F165}"/>
          </ac:spMkLst>
        </pc:spChg>
        <pc:spChg chg="del mod">
          <ac:chgData name="Chelsey Wagoner" userId="S::chelsey@akoyago.com::52d3c126-94c3-4cb1-8e87-4fd839626bf8" providerId="AD" clId="Web-{2956D312-AD69-4759-2F64-E100A72733DD}" dt="2024-07-14T23:37:21.946" v="5"/>
          <ac:spMkLst>
            <pc:docMk/>
            <pc:sldMk cId="4189156955" sldId="288"/>
            <ac:spMk id="8" creationId="{2934FC33-1599-F242-B7BD-2088616822C2}"/>
          </ac:spMkLst>
        </pc:spChg>
      </pc:sldChg>
    </pc:docChg>
  </pc:docChgLst>
  <pc:docChgLst>
    <pc:chgData name="Parker Robinson" userId="9a1dd610-3600-40de-9a7d-4cec9a657514" providerId="ADAL" clId="{0E377BDE-A843-2145-86D9-DF60202C8763}"/>
    <pc:docChg chg="modSld">
      <pc:chgData name="Parker Robinson" userId="9a1dd610-3600-40de-9a7d-4cec9a657514" providerId="ADAL" clId="{0E377BDE-A843-2145-86D9-DF60202C8763}" dt="2024-07-19T13:15:25.394" v="0" actId="20577"/>
      <pc:docMkLst>
        <pc:docMk/>
      </pc:docMkLst>
      <pc:sldChg chg="modSp mod">
        <pc:chgData name="Parker Robinson" userId="9a1dd610-3600-40de-9a7d-4cec9a657514" providerId="ADAL" clId="{0E377BDE-A843-2145-86D9-DF60202C8763}" dt="2024-07-19T13:15:25.394" v="0" actId="20577"/>
        <pc:sldMkLst>
          <pc:docMk/>
          <pc:sldMk cId="1715668111" sldId="286"/>
        </pc:sldMkLst>
        <pc:spChg chg="mod">
          <ac:chgData name="Parker Robinson" userId="9a1dd610-3600-40de-9a7d-4cec9a657514" providerId="ADAL" clId="{0E377BDE-A843-2145-86D9-DF60202C8763}" dt="2024-07-19T13:15:25.394" v="0" actId="20577"/>
          <ac:spMkLst>
            <pc:docMk/>
            <pc:sldMk cId="1715668111" sldId="286"/>
            <ac:spMk id="8" creationId="{2934FC33-1599-F242-B7BD-2088616822C2}"/>
          </ac:spMkLst>
        </pc:spChg>
      </pc:sldChg>
    </pc:docChg>
  </pc:docChgLst>
  <pc:docChgLst>
    <pc:chgData name="Chelsey Wagoner" userId="S::chelsey@akoyago.com::52d3c126-94c3-4cb1-8e87-4fd839626bf8" providerId="AD" clId="Web-{F08D8945-BF59-8048-C944-B512109CA6ED}"/>
    <pc:docChg chg="addSld delSld modSld sldOrd">
      <pc:chgData name="Chelsey Wagoner" userId="S::chelsey@akoyago.com::52d3c126-94c3-4cb1-8e87-4fd839626bf8" providerId="AD" clId="Web-{F08D8945-BF59-8048-C944-B512109CA6ED}" dt="2024-07-02T18:22:28.137" v="131"/>
      <pc:docMkLst>
        <pc:docMk/>
      </pc:docMkLst>
      <pc:sldChg chg="del">
        <pc:chgData name="Chelsey Wagoner" userId="S::chelsey@akoyago.com::52d3c126-94c3-4cb1-8e87-4fd839626bf8" providerId="AD" clId="Web-{F08D8945-BF59-8048-C944-B512109CA6ED}" dt="2024-07-02T18:15:44.559" v="0"/>
        <pc:sldMkLst>
          <pc:docMk/>
          <pc:sldMk cId="1660791055" sldId="264"/>
        </pc:sldMkLst>
      </pc:sldChg>
      <pc:sldChg chg="del">
        <pc:chgData name="Chelsey Wagoner" userId="S::chelsey@akoyago.com::52d3c126-94c3-4cb1-8e87-4fd839626bf8" providerId="AD" clId="Web-{F08D8945-BF59-8048-C944-B512109CA6ED}" dt="2024-07-02T18:15:45.465" v="1"/>
        <pc:sldMkLst>
          <pc:docMk/>
          <pc:sldMk cId="356598154" sldId="266"/>
        </pc:sldMkLst>
      </pc:sldChg>
      <pc:sldChg chg="modSp">
        <pc:chgData name="Chelsey Wagoner" userId="S::chelsey@akoyago.com::52d3c126-94c3-4cb1-8e87-4fd839626bf8" providerId="AD" clId="Web-{F08D8945-BF59-8048-C944-B512109CA6ED}" dt="2024-07-02T18:17:01.749" v="12" actId="20577"/>
        <pc:sldMkLst>
          <pc:docMk/>
          <pc:sldMk cId="1011328652" sldId="269"/>
        </pc:sldMkLst>
        <pc:spChg chg="mod">
          <ac:chgData name="Chelsey Wagoner" userId="S::chelsey@akoyago.com::52d3c126-94c3-4cb1-8e87-4fd839626bf8" providerId="AD" clId="Web-{F08D8945-BF59-8048-C944-B512109CA6ED}" dt="2024-07-02T18:17:01.749" v="12" actId="20577"/>
          <ac:spMkLst>
            <pc:docMk/>
            <pc:sldMk cId="1011328652" sldId="269"/>
            <ac:spMk id="4" creationId="{D70C4DC1-F64A-1743-B34D-E6065145F165}"/>
          </ac:spMkLst>
        </pc:spChg>
      </pc:sldChg>
      <pc:sldChg chg="del">
        <pc:chgData name="Chelsey Wagoner" userId="S::chelsey@akoyago.com::52d3c126-94c3-4cb1-8e87-4fd839626bf8" providerId="AD" clId="Web-{F08D8945-BF59-8048-C944-B512109CA6ED}" dt="2024-07-02T18:15:48.059" v="3"/>
        <pc:sldMkLst>
          <pc:docMk/>
          <pc:sldMk cId="1229017219" sldId="270"/>
        </pc:sldMkLst>
      </pc:sldChg>
      <pc:sldChg chg="del">
        <pc:chgData name="Chelsey Wagoner" userId="S::chelsey@akoyago.com::52d3c126-94c3-4cb1-8e87-4fd839626bf8" providerId="AD" clId="Web-{F08D8945-BF59-8048-C944-B512109CA6ED}" dt="2024-07-02T18:15:46.621" v="2"/>
        <pc:sldMkLst>
          <pc:docMk/>
          <pc:sldMk cId="3886079015" sldId="271"/>
        </pc:sldMkLst>
      </pc:sldChg>
      <pc:sldChg chg="modSp ord">
        <pc:chgData name="Chelsey Wagoner" userId="S::chelsey@akoyago.com::52d3c126-94c3-4cb1-8e87-4fd839626bf8" providerId="AD" clId="Web-{F08D8945-BF59-8048-C944-B512109CA6ED}" dt="2024-07-02T18:17:36.063" v="17"/>
        <pc:sldMkLst>
          <pc:docMk/>
          <pc:sldMk cId="3617579702" sldId="272"/>
        </pc:sldMkLst>
        <pc:spChg chg="mod">
          <ac:chgData name="Chelsey Wagoner" userId="S::chelsey@akoyago.com::52d3c126-94c3-4cb1-8e87-4fd839626bf8" providerId="AD" clId="Web-{F08D8945-BF59-8048-C944-B512109CA6ED}" dt="2024-07-02T18:17:28.438" v="16" actId="20577"/>
          <ac:spMkLst>
            <pc:docMk/>
            <pc:sldMk cId="3617579702" sldId="272"/>
            <ac:spMk id="4" creationId="{D70C4DC1-F64A-1743-B34D-E6065145F165}"/>
          </ac:spMkLst>
        </pc:spChg>
      </pc:sldChg>
      <pc:sldChg chg="modSp">
        <pc:chgData name="Chelsey Wagoner" userId="S::chelsey@akoyago.com::52d3c126-94c3-4cb1-8e87-4fd839626bf8" providerId="AD" clId="Web-{F08D8945-BF59-8048-C944-B512109CA6ED}" dt="2024-07-02T18:17:08.249" v="13" actId="20577"/>
        <pc:sldMkLst>
          <pc:docMk/>
          <pc:sldMk cId="1142478779" sldId="273"/>
        </pc:sldMkLst>
        <pc:spChg chg="mod">
          <ac:chgData name="Chelsey Wagoner" userId="S::chelsey@akoyago.com::52d3c126-94c3-4cb1-8e87-4fd839626bf8" providerId="AD" clId="Web-{F08D8945-BF59-8048-C944-B512109CA6ED}" dt="2024-07-02T18:17:08.249" v="13" actId="20577"/>
          <ac:spMkLst>
            <pc:docMk/>
            <pc:sldMk cId="1142478779" sldId="273"/>
            <ac:spMk id="4" creationId="{D70C4DC1-F64A-1743-B34D-E6065145F165}"/>
          </ac:spMkLst>
        </pc:spChg>
      </pc:sldChg>
      <pc:sldChg chg="del">
        <pc:chgData name="Chelsey Wagoner" userId="S::chelsey@akoyago.com::52d3c126-94c3-4cb1-8e87-4fd839626bf8" providerId="AD" clId="Web-{F08D8945-BF59-8048-C944-B512109CA6ED}" dt="2024-07-02T18:15:48.965" v="4"/>
        <pc:sldMkLst>
          <pc:docMk/>
          <pc:sldMk cId="2649715216" sldId="274"/>
        </pc:sldMkLst>
      </pc:sldChg>
      <pc:sldChg chg="del">
        <pc:chgData name="Chelsey Wagoner" userId="S::chelsey@akoyago.com::52d3c126-94c3-4cb1-8e87-4fd839626bf8" providerId="AD" clId="Web-{F08D8945-BF59-8048-C944-B512109CA6ED}" dt="2024-07-02T18:15:50.309" v="5"/>
        <pc:sldMkLst>
          <pc:docMk/>
          <pc:sldMk cId="18806014" sldId="275"/>
        </pc:sldMkLst>
      </pc:sldChg>
      <pc:sldChg chg="del">
        <pc:chgData name="Chelsey Wagoner" userId="S::chelsey@akoyago.com::52d3c126-94c3-4cb1-8e87-4fd839626bf8" providerId="AD" clId="Web-{F08D8945-BF59-8048-C944-B512109CA6ED}" dt="2024-07-02T18:15:51.684" v="6"/>
        <pc:sldMkLst>
          <pc:docMk/>
          <pc:sldMk cId="871602261" sldId="276"/>
        </pc:sldMkLst>
      </pc:sldChg>
      <pc:sldChg chg="delSp modSp">
        <pc:chgData name="Chelsey Wagoner" userId="S::chelsey@akoyago.com::52d3c126-94c3-4cb1-8e87-4fd839626bf8" providerId="AD" clId="Web-{F08D8945-BF59-8048-C944-B512109CA6ED}" dt="2024-07-02T18:20:23.070" v="91" actId="20577"/>
        <pc:sldMkLst>
          <pc:docMk/>
          <pc:sldMk cId="3302881968" sldId="278"/>
        </pc:sldMkLst>
        <pc:spChg chg="mod">
          <ac:chgData name="Chelsey Wagoner" userId="S::chelsey@akoyago.com::52d3c126-94c3-4cb1-8e87-4fd839626bf8" providerId="AD" clId="Web-{F08D8945-BF59-8048-C944-B512109CA6ED}" dt="2024-07-02T18:19:44.459" v="37" actId="20577"/>
          <ac:spMkLst>
            <pc:docMk/>
            <pc:sldMk cId="3302881968" sldId="278"/>
            <ac:spMk id="4" creationId="{D70C4DC1-F64A-1743-B34D-E6065145F165}"/>
          </ac:spMkLst>
        </pc:spChg>
        <pc:spChg chg="mod">
          <ac:chgData name="Chelsey Wagoner" userId="S::chelsey@akoyago.com::52d3c126-94c3-4cb1-8e87-4fd839626bf8" providerId="AD" clId="Web-{F08D8945-BF59-8048-C944-B512109CA6ED}" dt="2024-07-02T18:20:23.070" v="91" actId="20577"/>
          <ac:spMkLst>
            <pc:docMk/>
            <pc:sldMk cId="3302881968" sldId="278"/>
            <ac:spMk id="8" creationId="{2934FC33-1599-F242-B7BD-2088616822C2}"/>
          </ac:spMkLst>
        </pc:spChg>
        <pc:picChg chg="del">
          <ac:chgData name="Chelsey Wagoner" userId="S::chelsey@akoyago.com::52d3c126-94c3-4cb1-8e87-4fd839626bf8" providerId="AD" clId="Web-{F08D8945-BF59-8048-C944-B512109CA6ED}" dt="2024-07-02T18:20:03.131" v="59"/>
          <ac:picMkLst>
            <pc:docMk/>
            <pc:sldMk cId="3302881968" sldId="278"/>
            <ac:picMk id="7" creationId="{617B005D-7A28-268E-DEAB-E60CDD83EAA6}"/>
          </ac:picMkLst>
        </pc:picChg>
      </pc:sldChg>
      <pc:sldChg chg="modNotes">
        <pc:chgData name="Chelsey Wagoner" userId="S::chelsey@akoyago.com::52d3c126-94c3-4cb1-8e87-4fd839626bf8" providerId="AD" clId="Web-{F08D8945-BF59-8048-C944-B512109CA6ED}" dt="2024-07-02T18:22:10.121" v="107"/>
        <pc:sldMkLst>
          <pc:docMk/>
          <pc:sldMk cId="886360839" sldId="282"/>
        </pc:sldMkLst>
      </pc:sldChg>
      <pc:sldChg chg="add replId">
        <pc:chgData name="Chelsey Wagoner" userId="S::chelsey@akoyago.com::52d3c126-94c3-4cb1-8e87-4fd839626bf8" providerId="AD" clId="Web-{F08D8945-BF59-8048-C944-B512109CA6ED}" dt="2024-07-02T18:19:29.317" v="18"/>
        <pc:sldMkLst>
          <pc:docMk/>
          <pc:sldMk cId="923806915" sldId="284"/>
        </pc:sldMkLst>
      </pc:sldChg>
      <pc:sldChg chg="delSp modSp add replId">
        <pc:chgData name="Chelsey Wagoner" userId="S::chelsey@akoyago.com::52d3c126-94c3-4cb1-8e87-4fd839626bf8" providerId="AD" clId="Web-{F08D8945-BF59-8048-C944-B512109CA6ED}" dt="2024-07-02T18:22:28.137" v="131"/>
        <pc:sldMkLst>
          <pc:docMk/>
          <pc:sldMk cId="4255523602" sldId="285"/>
        </pc:sldMkLst>
        <pc:spChg chg="mod">
          <ac:chgData name="Chelsey Wagoner" userId="S::chelsey@akoyago.com::52d3c126-94c3-4cb1-8e87-4fd839626bf8" providerId="AD" clId="Web-{F08D8945-BF59-8048-C944-B512109CA6ED}" dt="2024-07-02T18:22:24.590" v="128" actId="20577"/>
          <ac:spMkLst>
            <pc:docMk/>
            <pc:sldMk cId="4255523602" sldId="285"/>
            <ac:spMk id="4" creationId="{D70C4DC1-F64A-1743-B34D-E6065145F165}"/>
          </ac:spMkLst>
        </pc:spChg>
        <pc:picChg chg="del">
          <ac:chgData name="Chelsey Wagoner" userId="S::chelsey@akoyago.com::52d3c126-94c3-4cb1-8e87-4fd839626bf8" providerId="AD" clId="Web-{F08D8945-BF59-8048-C944-B512109CA6ED}" dt="2024-07-02T18:22:26.871" v="129"/>
          <ac:picMkLst>
            <pc:docMk/>
            <pc:sldMk cId="4255523602" sldId="285"/>
            <ac:picMk id="6" creationId="{3A3D5945-214C-F928-1DFC-98619C797A94}"/>
          </ac:picMkLst>
        </pc:picChg>
        <pc:picChg chg="del">
          <ac:chgData name="Chelsey Wagoner" userId="S::chelsey@akoyago.com::52d3c126-94c3-4cb1-8e87-4fd839626bf8" providerId="AD" clId="Web-{F08D8945-BF59-8048-C944-B512109CA6ED}" dt="2024-07-02T18:22:27.293" v="130"/>
          <ac:picMkLst>
            <pc:docMk/>
            <pc:sldMk cId="4255523602" sldId="285"/>
            <ac:picMk id="9" creationId="{DB3A3049-D0BC-B665-D2DE-540A5B6D5166}"/>
          </ac:picMkLst>
        </pc:picChg>
        <pc:picChg chg="del">
          <ac:chgData name="Chelsey Wagoner" userId="S::chelsey@akoyago.com::52d3c126-94c3-4cb1-8e87-4fd839626bf8" providerId="AD" clId="Web-{F08D8945-BF59-8048-C944-B512109CA6ED}" dt="2024-07-02T18:22:28.137" v="131"/>
          <ac:picMkLst>
            <pc:docMk/>
            <pc:sldMk cId="4255523602" sldId="285"/>
            <ac:picMk id="15" creationId="{3DD1F0EA-8E0C-812F-31F5-97FCEBC9ABE1}"/>
          </ac:picMkLst>
        </pc:picChg>
      </pc:sldChg>
    </pc:docChg>
  </pc:docChgLst>
  <pc:docChgLst>
    <pc:chgData name="Elizabeth Pi" userId="S::elizabeth.pi@akoyago.com::2887c83d-2440-4fac-8c72-0a4673503d0b" providerId="AD" clId="Web-{952DB46D-63DA-8085-26E0-6E7425550203}"/>
    <pc:docChg chg="addSld modSld">
      <pc:chgData name="Elizabeth Pi" userId="S::elizabeth.pi@akoyago.com::2887c83d-2440-4fac-8c72-0a4673503d0b" providerId="AD" clId="Web-{952DB46D-63DA-8085-26E0-6E7425550203}" dt="2024-07-03T18:06:43.169" v="713" actId="20577"/>
      <pc:docMkLst>
        <pc:docMk/>
      </pc:docMkLst>
      <pc:sldChg chg="delSp modSp">
        <pc:chgData name="Elizabeth Pi" userId="S::elizabeth.pi@akoyago.com::2887c83d-2440-4fac-8c72-0a4673503d0b" providerId="AD" clId="Web-{952DB46D-63DA-8085-26E0-6E7425550203}" dt="2024-07-03T17:56:42.770" v="172" actId="20577"/>
        <pc:sldMkLst>
          <pc:docMk/>
          <pc:sldMk cId="2095521293" sldId="263"/>
        </pc:sldMkLst>
        <pc:spChg chg="mod">
          <ac:chgData name="Elizabeth Pi" userId="S::elizabeth.pi@akoyago.com::2887c83d-2440-4fac-8c72-0a4673503d0b" providerId="AD" clId="Web-{952DB46D-63DA-8085-26E0-6E7425550203}" dt="2024-07-03T17:56:42.770" v="172" actId="20577"/>
          <ac:spMkLst>
            <pc:docMk/>
            <pc:sldMk cId="2095521293" sldId="263"/>
            <ac:spMk id="4" creationId="{D70C4DC1-F64A-1743-B34D-E6065145F165}"/>
          </ac:spMkLst>
        </pc:spChg>
        <pc:spChg chg="del mod">
          <ac:chgData name="Elizabeth Pi" userId="S::elizabeth.pi@akoyago.com::2887c83d-2440-4fac-8c72-0a4673503d0b" providerId="AD" clId="Web-{952DB46D-63DA-8085-26E0-6E7425550203}" dt="2024-07-03T17:35:34.906" v="6"/>
          <ac:spMkLst>
            <pc:docMk/>
            <pc:sldMk cId="2095521293" sldId="263"/>
            <ac:spMk id="8" creationId="{2934FC33-1599-F242-B7BD-2088616822C2}"/>
          </ac:spMkLst>
        </pc:spChg>
      </pc:sldChg>
      <pc:sldChg chg="modSp">
        <pc:chgData name="Elizabeth Pi" userId="S::elizabeth.pi@akoyago.com::2887c83d-2440-4fac-8c72-0a4673503d0b" providerId="AD" clId="Web-{952DB46D-63DA-8085-26E0-6E7425550203}" dt="2024-07-03T17:44:52.850" v="158" actId="20577"/>
        <pc:sldMkLst>
          <pc:docMk/>
          <pc:sldMk cId="3617579702" sldId="272"/>
        </pc:sldMkLst>
        <pc:spChg chg="mod">
          <ac:chgData name="Elizabeth Pi" userId="S::elizabeth.pi@akoyago.com::2887c83d-2440-4fac-8c72-0a4673503d0b" providerId="AD" clId="Web-{952DB46D-63DA-8085-26E0-6E7425550203}" dt="2024-07-03T17:44:52.850" v="158" actId="20577"/>
          <ac:spMkLst>
            <pc:docMk/>
            <pc:sldMk cId="3617579702" sldId="272"/>
            <ac:spMk id="8" creationId="{2934FC33-1599-F242-B7BD-2088616822C2}"/>
          </ac:spMkLst>
        </pc:spChg>
      </pc:sldChg>
      <pc:sldChg chg="addSp delSp modSp">
        <pc:chgData name="Elizabeth Pi" userId="S::elizabeth.pi@akoyago.com::2887c83d-2440-4fac-8c72-0a4673503d0b" providerId="AD" clId="Web-{952DB46D-63DA-8085-26E0-6E7425550203}" dt="2024-07-03T17:59:18.401" v="235" actId="20577"/>
        <pc:sldMkLst>
          <pc:docMk/>
          <pc:sldMk cId="1142478779" sldId="273"/>
        </pc:sldMkLst>
        <pc:spChg chg="add del mod">
          <ac:chgData name="Elizabeth Pi" userId="S::elizabeth.pi@akoyago.com::2887c83d-2440-4fac-8c72-0a4673503d0b" providerId="AD" clId="Web-{952DB46D-63DA-8085-26E0-6E7425550203}" dt="2024-07-03T17:59:18.401" v="235" actId="20577"/>
          <ac:spMkLst>
            <pc:docMk/>
            <pc:sldMk cId="1142478779" sldId="273"/>
            <ac:spMk id="8" creationId="{2934FC33-1599-F242-B7BD-2088616822C2}"/>
          </ac:spMkLst>
        </pc:spChg>
      </pc:sldChg>
      <pc:sldChg chg="modSp add replId">
        <pc:chgData name="Elizabeth Pi" userId="S::elizabeth.pi@akoyago.com::2887c83d-2440-4fac-8c72-0a4673503d0b" providerId="AD" clId="Web-{952DB46D-63DA-8085-26E0-6E7425550203}" dt="2024-07-03T18:03:59.506" v="510" actId="20577"/>
        <pc:sldMkLst>
          <pc:docMk/>
          <pc:sldMk cId="1715668111" sldId="286"/>
        </pc:sldMkLst>
        <pc:spChg chg="mod">
          <ac:chgData name="Elizabeth Pi" userId="S::elizabeth.pi@akoyago.com::2887c83d-2440-4fac-8c72-0a4673503d0b" providerId="AD" clId="Web-{952DB46D-63DA-8085-26E0-6E7425550203}" dt="2024-07-03T18:03:59.506" v="510" actId="20577"/>
          <ac:spMkLst>
            <pc:docMk/>
            <pc:sldMk cId="1715668111" sldId="286"/>
            <ac:spMk id="8" creationId="{2934FC33-1599-F242-B7BD-2088616822C2}"/>
          </ac:spMkLst>
        </pc:spChg>
      </pc:sldChg>
      <pc:sldChg chg="modSp add replId">
        <pc:chgData name="Elizabeth Pi" userId="S::elizabeth.pi@akoyago.com::2887c83d-2440-4fac-8c72-0a4673503d0b" providerId="AD" clId="Web-{952DB46D-63DA-8085-26E0-6E7425550203}" dt="2024-07-03T18:06:43.169" v="713" actId="20577"/>
        <pc:sldMkLst>
          <pc:docMk/>
          <pc:sldMk cId="2069992917" sldId="287"/>
        </pc:sldMkLst>
        <pc:spChg chg="mod">
          <ac:chgData name="Elizabeth Pi" userId="S::elizabeth.pi@akoyago.com::2887c83d-2440-4fac-8c72-0a4673503d0b" providerId="AD" clId="Web-{952DB46D-63DA-8085-26E0-6E7425550203}" dt="2024-07-03T18:06:43.169" v="713" actId="20577"/>
          <ac:spMkLst>
            <pc:docMk/>
            <pc:sldMk cId="2069992917" sldId="287"/>
            <ac:spMk id="8" creationId="{2934FC33-1599-F242-B7BD-2088616822C2}"/>
          </ac:spMkLst>
        </pc:spChg>
      </pc:sldChg>
    </pc:docChg>
  </pc:docChgLst>
  <pc:docChgLst>
    <pc:chgData name="Sophia Wojahn" userId="5977cf0b-2d35-472f-9fc1-27e7243bd7cb" providerId="ADAL" clId="{E3AF32EC-4BDC-4BF1-AB0C-CE86F6D1FD3A}"/>
    <pc:docChg chg="undo custSel modSld">
      <pc:chgData name="Sophia Wojahn" userId="5977cf0b-2d35-472f-9fc1-27e7243bd7cb" providerId="ADAL" clId="{E3AF32EC-4BDC-4BF1-AB0C-CE86F6D1FD3A}" dt="2024-07-15T19:23:08.534" v="433" actId="1076"/>
      <pc:docMkLst>
        <pc:docMk/>
      </pc:docMkLst>
      <pc:sldChg chg="modSp mod">
        <pc:chgData name="Sophia Wojahn" userId="5977cf0b-2d35-472f-9fc1-27e7243bd7cb" providerId="ADAL" clId="{E3AF32EC-4BDC-4BF1-AB0C-CE86F6D1FD3A}" dt="2024-07-15T18:53:18.417" v="38" actId="20577"/>
        <pc:sldMkLst>
          <pc:docMk/>
          <pc:sldMk cId="1199068948" sldId="257"/>
        </pc:sldMkLst>
        <pc:spChg chg="mod">
          <ac:chgData name="Sophia Wojahn" userId="5977cf0b-2d35-472f-9fc1-27e7243bd7cb" providerId="ADAL" clId="{E3AF32EC-4BDC-4BF1-AB0C-CE86F6D1FD3A}" dt="2024-07-15T18:52:58.580" v="2" actId="1076"/>
          <ac:spMkLst>
            <pc:docMk/>
            <pc:sldMk cId="1199068948" sldId="257"/>
            <ac:spMk id="4" creationId="{D70C4DC1-F64A-1743-B34D-E6065145F165}"/>
          </ac:spMkLst>
        </pc:spChg>
        <pc:spChg chg="mod">
          <ac:chgData name="Sophia Wojahn" userId="5977cf0b-2d35-472f-9fc1-27e7243bd7cb" providerId="ADAL" clId="{E3AF32EC-4BDC-4BF1-AB0C-CE86F6D1FD3A}" dt="2024-07-15T18:53:18.417" v="38" actId="20577"/>
          <ac:spMkLst>
            <pc:docMk/>
            <pc:sldMk cId="1199068948" sldId="257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3AF32EC-4BDC-4BF1-AB0C-CE86F6D1FD3A}" dt="2024-07-15T18:53:54.257" v="48" actId="1076"/>
        <pc:sldMkLst>
          <pc:docMk/>
          <pc:sldMk cId="327137941" sldId="258"/>
        </pc:sldMkLst>
        <pc:spChg chg="mod">
          <ac:chgData name="Sophia Wojahn" userId="5977cf0b-2d35-472f-9fc1-27e7243bd7cb" providerId="ADAL" clId="{E3AF32EC-4BDC-4BF1-AB0C-CE86F6D1FD3A}" dt="2024-07-15T18:53:30.723" v="43" actId="20577"/>
          <ac:spMkLst>
            <pc:docMk/>
            <pc:sldMk cId="327137941" sldId="258"/>
            <ac:spMk id="4" creationId="{D70C4DC1-F64A-1743-B34D-E6065145F165}"/>
          </ac:spMkLst>
        </pc:spChg>
        <pc:spChg chg="mod">
          <ac:chgData name="Sophia Wojahn" userId="5977cf0b-2d35-472f-9fc1-27e7243bd7cb" providerId="ADAL" clId="{E3AF32EC-4BDC-4BF1-AB0C-CE86F6D1FD3A}" dt="2024-07-15T18:53:54.257" v="48" actId="1076"/>
          <ac:spMkLst>
            <pc:docMk/>
            <pc:sldMk cId="327137941" sldId="258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3AF32EC-4BDC-4BF1-AB0C-CE86F6D1FD3A}" dt="2024-07-15T19:23:08.534" v="433" actId="1076"/>
        <pc:sldMkLst>
          <pc:docMk/>
          <pc:sldMk cId="2431108354" sldId="260"/>
        </pc:sldMkLst>
        <pc:spChg chg="mod">
          <ac:chgData name="Sophia Wojahn" userId="5977cf0b-2d35-472f-9fc1-27e7243bd7cb" providerId="ADAL" clId="{E3AF32EC-4BDC-4BF1-AB0C-CE86F6D1FD3A}" dt="2024-07-15T19:23:08.534" v="433" actId="1076"/>
          <ac:spMkLst>
            <pc:docMk/>
            <pc:sldMk cId="2431108354" sldId="260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3AF32EC-4BDC-4BF1-AB0C-CE86F6D1FD3A}" dt="2024-07-15T19:11:27.621" v="163" actId="1076"/>
        <pc:sldMkLst>
          <pc:docMk/>
          <pc:sldMk cId="4081761694" sldId="262"/>
        </pc:sldMkLst>
        <pc:spChg chg="mod">
          <ac:chgData name="Sophia Wojahn" userId="5977cf0b-2d35-472f-9fc1-27e7243bd7cb" providerId="ADAL" clId="{E3AF32EC-4BDC-4BF1-AB0C-CE86F6D1FD3A}" dt="2024-07-15T19:10:58.532" v="157" actId="1076"/>
          <ac:spMkLst>
            <pc:docMk/>
            <pc:sldMk cId="4081761694" sldId="262"/>
            <ac:spMk id="4" creationId="{D70C4DC1-F64A-1743-B34D-E6065145F165}"/>
          </ac:spMkLst>
        </pc:spChg>
        <pc:spChg chg="mod">
          <ac:chgData name="Sophia Wojahn" userId="5977cf0b-2d35-472f-9fc1-27e7243bd7cb" providerId="ADAL" clId="{E3AF32EC-4BDC-4BF1-AB0C-CE86F6D1FD3A}" dt="2024-07-15T19:11:27.621" v="163" actId="1076"/>
          <ac:spMkLst>
            <pc:docMk/>
            <pc:sldMk cId="4081761694" sldId="262"/>
            <ac:spMk id="8" creationId="{2934FC33-1599-F242-B7BD-2088616822C2}"/>
          </ac:spMkLst>
        </pc:spChg>
      </pc:sldChg>
      <pc:sldChg chg="modSp mod modShow">
        <pc:chgData name="Sophia Wojahn" userId="5977cf0b-2d35-472f-9fc1-27e7243bd7cb" providerId="ADAL" clId="{E3AF32EC-4BDC-4BF1-AB0C-CE86F6D1FD3A}" dt="2024-07-15T19:17:19.168" v="234" actId="729"/>
        <pc:sldMkLst>
          <pc:docMk/>
          <pc:sldMk cId="2095521293" sldId="263"/>
        </pc:sldMkLst>
        <pc:spChg chg="mod">
          <ac:chgData name="Sophia Wojahn" userId="5977cf0b-2d35-472f-9fc1-27e7243bd7cb" providerId="ADAL" clId="{E3AF32EC-4BDC-4BF1-AB0C-CE86F6D1FD3A}" dt="2024-07-15T19:16:24.796" v="223" actId="1076"/>
          <ac:spMkLst>
            <pc:docMk/>
            <pc:sldMk cId="2095521293" sldId="263"/>
            <ac:spMk id="4" creationId="{D70C4DC1-F64A-1743-B34D-E6065145F165}"/>
          </ac:spMkLst>
        </pc:spChg>
      </pc:sldChg>
      <pc:sldChg chg="modSp mod">
        <pc:chgData name="Sophia Wojahn" userId="5977cf0b-2d35-472f-9fc1-27e7243bd7cb" providerId="ADAL" clId="{E3AF32EC-4BDC-4BF1-AB0C-CE86F6D1FD3A}" dt="2024-07-15T19:13:38.339" v="188" actId="20577"/>
        <pc:sldMkLst>
          <pc:docMk/>
          <pc:sldMk cId="880497821" sldId="267"/>
        </pc:sldMkLst>
        <pc:spChg chg="mod">
          <ac:chgData name="Sophia Wojahn" userId="5977cf0b-2d35-472f-9fc1-27e7243bd7cb" providerId="ADAL" clId="{E3AF32EC-4BDC-4BF1-AB0C-CE86F6D1FD3A}" dt="2024-07-15T19:13:38.339" v="188" actId="20577"/>
          <ac:spMkLst>
            <pc:docMk/>
            <pc:sldMk cId="880497821" sldId="267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3AF32EC-4BDC-4BF1-AB0C-CE86F6D1FD3A}" dt="2024-07-15T19:14:29.597" v="199" actId="20577"/>
        <pc:sldMkLst>
          <pc:docMk/>
          <pc:sldMk cId="3174374966" sldId="268"/>
        </pc:sldMkLst>
        <pc:spChg chg="mod">
          <ac:chgData name="Sophia Wojahn" userId="5977cf0b-2d35-472f-9fc1-27e7243bd7cb" providerId="ADAL" clId="{E3AF32EC-4BDC-4BF1-AB0C-CE86F6D1FD3A}" dt="2024-07-15T19:13:44.976" v="190" actId="2711"/>
          <ac:spMkLst>
            <pc:docMk/>
            <pc:sldMk cId="3174374966" sldId="268"/>
            <ac:spMk id="4" creationId="{D70C4DC1-F64A-1743-B34D-E6065145F165}"/>
          </ac:spMkLst>
        </pc:spChg>
        <pc:spChg chg="mod">
          <ac:chgData name="Sophia Wojahn" userId="5977cf0b-2d35-472f-9fc1-27e7243bd7cb" providerId="ADAL" clId="{E3AF32EC-4BDC-4BF1-AB0C-CE86F6D1FD3A}" dt="2024-07-15T19:14:29.597" v="199" actId="20577"/>
          <ac:spMkLst>
            <pc:docMk/>
            <pc:sldMk cId="3174374966" sldId="268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3AF32EC-4BDC-4BF1-AB0C-CE86F6D1FD3A}" dt="2024-07-15T19:15:41.571" v="216"/>
        <pc:sldMkLst>
          <pc:docMk/>
          <pc:sldMk cId="1011328652" sldId="269"/>
        </pc:sldMkLst>
        <pc:spChg chg="mod">
          <ac:chgData name="Sophia Wojahn" userId="5977cf0b-2d35-472f-9fc1-27e7243bd7cb" providerId="ADAL" clId="{E3AF32EC-4BDC-4BF1-AB0C-CE86F6D1FD3A}" dt="2024-07-15T19:15:41.571" v="216"/>
          <ac:spMkLst>
            <pc:docMk/>
            <pc:sldMk cId="1011328652" sldId="269"/>
            <ac:spMk id="4" creationId="{D70C4DC1-F64A-1743-B34D-E6065145F165}"/>
          </ac:spMkLst>
        </pc:spChg>
        <pc:spChg chg="mod">
          <ac:chgData name="Sophia Wojahn" userId="5977cf0b-2d35-472f-9fc1-27e7243bd7cb" providerId="ADAL" clId="{E3AF32EC-4BDC-4BF1-AB0C-CE86F6D1FD3A}" dt="2024-07-15T19:15:24.645" v="212" actId="20577"/>
          <ac:spMkLst>
            <pc:docMk/>
            <pc:sldMk cId="1011328652" sldId="269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3AF32EC-4BDC-4BF1-AB0C-CE86F6D1FD3A}" dt="2024-07-15T19:16:51.037" v="230" actId="20577"/>
        <pc:sldMkLst>
          <pc:docMk/>
          <pc:sldMk cId="3617579702" sldId="272"/>
        </pc:sldMkLst>
        <pc:spChg chg="mod">
          <ac:chgData name="Sophia Wojahn" userId="5977cf0b-2d35-472f-9fc1-27e7243bd7cb" providerId="ADAL" clId="{E3AF32EC-4BDC-4BF1-AB0C-CE86F6D1FD3A}" dt="2024-07-15T19:16:33.151" v="225" actId="2711"/>
          <ac:spMkLst>
            <pc:docMk/>
            <pc:sldMk cId="3617579702" sldId="272"/>
            <ac:spMk id="4" creationId="{D70C4DC1-F64A-1743-B34D-E6065145F165}"/>
          </ac:spMkLst>
        </pc:spChg>
        <pc:spChg chg="mod">
          <ac:chgData name="Sophia Wojahn" userId="5977cf0b-2d35-472f-9fc1-27e7243bd7cb" providerId="ADAL" clId="{E3AF32EC-4BDC-4BF1-AB0C-CE86F6D1FD3A}" dt="2024-07-15T19:16:51.037" v="230" actId="20577"/>
          <ac:spMkLst>
            <pc:docMk/>
            <pc:sldMk cId="3617579702" sldId="272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3AF32EC-4BDC-4BF1-AB0C-CE86F6D1FD3A}" dt="2024-07-15T19:17:14.332" v="233" actId="948"/>
        <pc:sldMkLst>
          <pc:docMk/>
          <pc:sldMk cId="1142478779" sldId="273"/>
        </pc:sldMkLst>
        <pc:spChg chg="mod">
          <ac:chgData name="Sophia Wojahn" userId="5977cf0b-2d35-472f-9fc1-27e7243bd7cb" providerId="ADAL" clId="{E3AF32EC-4BDC-4BF1-AB0C-CE86F6D1FD3A}" dt="2024-07-15T19:17:00.149" v="232"/>
          <ac:spMkLst>
            <pc:docMk/>
            <pc:sldMk cId="1142478779" sldId="273"/>
            <ac:spMk id="4" creationId="{D70C4DC1-F64A-1743-B34D-E6065145F165}"/>
          </ac:spMkLst>
        </pc:spChg>
        <pc:spChg chg="mod">
          <ac:chgData name="Sophia Wojahn" userId="5977cf0b-2d35-472f-9fc1-27e7243bd7cb" providerId="ADAL" clId="{E3AF32EC-4BDC-4BF1-AB0C-CE86F6D1FD3A}" dt="2024-07-15T19:17:14.332" v="233" actId="948"/>
          <ac:spMkLst>
            <pc:docMk/>
            <pc:sldMk cId="1142478779" sldId="273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3AF32EC-4BDC-4BF1-AB0C-CE86F6D1FD3A}" dt="2024-07-15T19:12:31.792" v="173" actId="20577"/>
        <pc:sldMkLst>
          <pc:docMk/>
          <pc:sldMk cId="1972412657" sldId="277"/>
        </pc:sldMkLst>
        <pc:spChg chg="mod">
          <ac:chgData name="Sophia Wojahn" userId="5977cf0b-2d35-472f-9fc1-27e7243bd7cb" providerId="ADAL" clId="{E3AF32EC-4BDC-4BF1-AB0C-CE86F6D1FD3A}" dt="2024-07-15T19:11:37.569" v="165"/>
          <ac:spMkLst>
            <pc:docMk/>
            <pc:sldMk cId="1972412657" sldId="277"/>
            <ac:spMk id="4" creationId="{D70C4DC1-F64A-1743-B34D-E6065145F165}"/>
          </ac:spMkLst>
        </pc:spChg>
        <pc:spChg chg="mod">
          <ac:chgData name="Sophia Wojahn" userId="5977cf0b-2d35-472f-9fc1-27e7243bd7cb" providerId="ADAL" clId="{E3AF32EC-4BDC-4BF1-AB0C-CE86F6D1FD3A}" dt="2024-07-15T19:12:31.792" v="173" actId="20577"/>
          <ac:spMkLst>
            <pc:docMk/>
            <pc:sldMk cId="1972412657" sldId="277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3AF32EC-4BDC-4BF1-AB0C-CE86F6D1FD3A}" dt="2024-07-15T18:54:32.139" v="55" actId="948"/>
        <pc:sldMkLst>
          <pc:docMk/>
          <pc:sldMk cId="3302881968" sldId="278"/>
        </pc:sldMkLst>
        <pc:spChg chg="mod">
          <ac:chgData name="Sophia Wojahn" userId="5977cf0b-2d35-472f-9fc1-27e7243bd7cb" providerId="ADAL" clId="{E3AF32EC-4BDC-4BF1-AB0C-CE86F6D1FD3A}" dt="2024-07-15T18:54:05.767" v="49"/>
          <ac:spMkLst>
            <pc:docMk/>
            <pc:sldMk cId="3302881968" sldId="278"/>
            <ac:spMk id="4" creationId="{D70C4DC1-F64A-1743-B34D-E6065145F165}"/>
          </ac:spMkLst>
        </pc:spChg>
        <pc:spChg chg="mod">
          <ac:chgData name="Sophia Wojahn" userId="5977cf0b-2d35-472f-9fc1-27e7243bd7cb" providerId="ADAL" clId="{E3AF32EC-4BDC-4BF1-AB0C-CE86F6D1FD3A}" dt="2024-07-15T18:54:32.139" v="55" actId="948"/>
          <ac:spMkLst>
            <pc:docMk/>
            <pc:sldMk cId="3302881968" sldId="278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3AF32EC-4BDC-4BF1-AB0C-CE86F6D1FD3A}" dt="2024-07-15T18:56:49.072" v="82" actId="1076"/>
        <pc:sldMkLst>
          <pc:docMk/>
          <pc:sldMk cId="1326412804" sldId="279"/>
        </pc:sldMkLst>
        <pc:spChg chg="mod">
          <ac:chgData name="Sophia Wojahn" userId="5977cf0b-2d35-472f-9fc1-27e7243bd7cb" providerId="ADAL" clId="{E3AF32EC-4BDC-4BF1-AB0C-CE86F6D1FD3A}" dt="2024-07-15T18:55:46.497" v="68" actId="2711"/>
          <ac:spMkLst>
            <pc:docMk/>
            <pc:sldMk cId="1326412804" sldId="279"/>
            <ac:spMk id="4" creationId="{D70C4DC1-F64A-1743-B34D-E6065145F165}"/>
          </ac:spMkLst>
        </pc:spChg>
        <pc:spChg chg="mod">
          <ac:chgData name="Sophia Wojahn" userId="5977cf0b-2d35-472f-9fc1-27e7243bd7cb" providerId="ADAL" clId="{E3AF32EC-4BDC-4BF1-AB0C-CE86F6D1FD3A}" dt="2024-07-15T18:56:40.357" v="79" actId="14100"/>
          <ac:spMkLst>
            <pc:docMk/>
            <pc:sldMk cId="1326412804" sldId="279"/>
            <ac:spMk id="8" creationId="{2934FC33-1599-F242-B7BD-2088616822C2}"/>
          </ac:spMkLst>
        </pc:spChg>
        <pc:picChg chg="mod">
          <ac:chgData name="Sophia Wojahn" userId="5977cf0b-2d35-472f-9fc1-27e7243bd7cb" providerId="ADAL" clId="{E3AF32EC-4BDC-4BF1-AB0C-CE86F6D1FD3A}" dt="2024-07-15T18:56:49.072" v="82" actId="1076"/>
          <ac:picMkLst>
            <pc:docMk/>
            <pc:sldMk cId="1326412804" sldId="279"/>
            <ac:picMk id="5" creationId="{866E6FC2-FD43-F05D-6BD1-DB3242B88EDF}"/>
          </ac:picMkLst>
        </pc:picChg>
      </pc:sldChg>
      <pc:sldChg chg="modSp mod">
        <pc:chgData name="Sophia Wojahn" userId="5977cf0b-2d35-472f-9fc1-27e7243bd7cb" providerId="ADAL" clId="{E3AF32EC-4BDC-4BF1-AB0C-CE86F6D1FD3A}" dt="2024-07-15T18:57:59.253" v="96" actId="14100"/>
        <pc:sldMkLst>
          <pc:docMk/>
          <pc:sldMk cId="1267278298" sldId="280"/>
        </pc:sldMkLst>
        <pc:spChg chg="mod">
          <ac:chgData name="Sophia Wojahn" userId="5977cf0b-2d35-472f-9fc1-27e7243bd7cb" providerId="ADAL" clId="{E3AF32EC-4BDC-4BF1-AB0C-CE86F6D1FD3A}" dt="2024-07-15T18:56:56.027" v="84" actId="2711"/>
          <ac:spMkLst>
            <pc:docMk/>
            <pc:sldMk cId="1267278298" sldId="280"/>
            <ac:spMk id="4" creationId="{D70C4DC1-F64A-1743-B34D-E6065145F165}"/>
          </ac:spMkLst>
        </pc:spChg>
        <pc:spChg chg="mod">
          <ac:chgData name="Sophia Wojahn" userId="5977cf0b-2d35-472f-9fc1-27e7243bd7cb" providerId="ADAL" clId="{E3AF32EC-4BDC-4BF1-AB0C-CE86F6D1FD3A}" dt="2024-07-15T18:57:55.933" v="94" actId="14100"/>
          <ac:spMkLst>
            <pc:docMk/>
            <pc:sldMk cId="1267278298" sldId="280"/>
            <ac:spMk id="8" creationId="{2934FC33-1599-F242-B7BD-2088616822C2}"/>
          </ac:spMkLst>
        </pc:spChg>
        <pc:picChg chg="mod">
          <ac:chgData name="Sophia Wojahn" userId="5977cf0b-2d35-472f-9fc1-27e7243bd7cb" providerId="ADAL" clId="{E3AF32EC-4BDC-4BF1-AB0C-CE86F6D1FD3A}" dt="2024-07-15T18:57:59.253" v="96" actId="14100"/>
          <ac:picMkLst>
            <pc:docMk/>
            <pc:sldMk cId="1267278298" sldId="280"/>
            <ac:picMk id="6" creationId="{AC75C580-A860-4E2D-083D-1E2F832BE932}"/>
          </ac:picMkLst>
        </pc:picChg>
      </pc:sldChg>
      <pc:sldChg chg="modSp mod">
        <pc:chgData name="Sophia Wojahn" userId="5977cf0b-2d35-472f-9fc1-27e7243bd7cb" providerId="ADAL" clId="{E3AF32EC-4BDC-4BF1-AB0C-CE86F6D1FD3A}" dt="2024-07-15T18:59:25.661" v="109" actId="1076"/>
        <pc:sldMkLst>
          <pc:docMk/>
          <pc:sldMk cId="1676867532" sldId="281"/>
        </pc:sldMkLst>
        <pc:spChg chg="mod">
          <ac:chgData name="Sophia Wojahn" userId="5977cf0b-2d35-472f-9fc1-27e7243bd7cb" providerId="ADAL" clId="{E3AF32EC-4BDC-4BF1-AB0C-CE86F6D1FD3A}" dt="2024-07-15T18:58:34.832" v="98" actId="2711"/>
          <ac:spMkLst>
            <pc:docMk/>
            <pc:sldMk cId="1676867532" sldId="281"/>
            <ac:spMk id="4" creationId="{D70C4DC1-F64A-1743-B34D-E6065145F165}"/>
          </ac:spMkLst>
        </pc:spChg>
        <pc:spChg chg="mod">
          <ac:chgData name="Sophia Wojahn" userId="5977cf0b-2d35-472f-9fc1-27e7243bd7cb" providerId="ADAL" clId="{E3AF32EC-4BDC-4BF1-AB0C-CE86F6D1FD3A}" dt="2024-07-15T18:59:18.927" v="107" actId="14100"/>
          <ac:spMkLst>
            <pc:docMk/>
            <pc:sldMk cId="1676867532" sldId="281"/>
            <ac:spMk id="8" creationId="{2934FC33-1599-F242-B7BD-2088616822C2}"/>
          </ac:spMkLst>
        </pc:spChg>
        <pc:picChg chg="mod">
          <ac:chgData name="Sophia Wojahn" userId="5977cf0b-2d35-472f-9fc1-27e7243bd7cb" providerId="ADAL" clId="{E3AF32EC-4BDC-4BF1-AB0C-CE86F6D1FD3A}" dt="2024-07-15T18:59:25.661" v="109" actId="1076"/>
          <ac:picMkLst>
            <pc:docMk/>
            <pc:sldMk cId="1676867532" sldId="281"/>
            <ac:picMk id="5" creationId="{EA559ADF-0F41-8745-A3E7-AD4D3F862315}"/>
          </ac:picMkLst>
        </pc:picChg>
      </pc:sldChg>
      <pc:sldChg chg="addSp delSp modSp mod">
        <pc:chgData name="Sophia Wojahn" userId="5977cf0b-2d35-472f-9fc1-27e7243bd7cb" providerId="ADAL" clId="{E3AF32EC-4BDC-4BF1-AB0C-CE86F6D1FD3A}" dt="2024-07-15T19:09:09.259" v="134" actId="1076"/>
        <pc:sldMkLst>
          <pc:docMk/>
          <pc:sldMk cId="886360839" sldId="282"/>
        </pc:sldMkLst>
        <pc:spChg chg="add mod">
          <ac:chgData name="Sophia Wojahn" userId="5977cf0b-2d35-472f-9fc1-27e7243bd7cb" providerId="ADAL" clId="{E3AF32EC-4BDC-4BF1-AB0C-CE86F6D1FD3A}" dt="2024-07-15T19:09:09.259" v="134" actId="1076"/>
          <ac:spMkLst>
            <pc:docMk/>
            <pc:sldMk cId="886360839" sldId="282"/>
            <ac:spMk id="3" creationId="{FEEF0A89-7E23-B4F4-63F3-156FF40D89DC}"/>
          </ac:spMkLst>
        </pc:spChg>
        <pc:spChg chg="mod">
          <ac:chgData name="Sophia Wojahn" userId="5977cf0b-2d35-472f-9fc1-27e7243bd7cb" providerId="ADAL" clId="{E3AF32EC-4BDC-4BF1-AB0C-CE86F6D1FD3A}" dt="2024-07-15T19:08:46.062" v="129"/>
          <ac:spMkLst>
            <pc:docMk/>
            <pc:sldMk cId="886360839" sldId="282"/>
            <ac:spMk id="4" creationId="{D70C4DC1-F64A-1743-B34D-E6065145F165}"/>
          </ac:spMkLst>
        </pc:spChg>
        <pc:spChg chg="mod">
          <ac:chgData name="Sophia Wojahn" userId="5977cf0b-2d35-472f-9fc1-27e7243bd7cb" providerId="ADAL" clId="{E3AF32EC-4BDC-4BF1-AB0C-CE86F6D1FD3A}" dt="2024-07-15T19:08:57.077" v="131" actId="2085"/>
          <ac:spMkLst>
            <pc:docMk/>
            <pc:sldMk cId="886360839" sldId="282"/>
            <ac:spMk id="12" creationId="{6EC69998-25EE-C2A7-ED30-45B01D5B2A48}"/>
          </ac:spMkLst>
        </pc:spChg>
        <pc:picChg chg="del">
          <ac:chgData name="Sophia Wojahn" userId="5977cf0b-2d35-472f-9fc1-27e7243bd7cb" providerId="ADAL" clId="{E3AF32EC-4BDC-4BF1-AB0C-CE86F6D1FD3A}" dt="2024-07-15T19:09:04.850" v="132" actId="478"/>
          <ac:picMkLst>
            <pc:docMk/>
            <pc:sldMk cId="886360839" sldId="282"/>
            <ac:picMk id="16" creationId="{CEB64E28-305A-FC03-BB46-2111AF6665C0}"/>
          </ac:picMkLst>
        </pc:picChg>
      </pc:sldChg>
      <pc:sldChg chg="modSp mod">
        <pc:chgData name="Sophia Wojahn" userId="5977cf0b-2d35-472f-9fc1-27e7243bd7cb" providerId="ADAL" clId="{E3AF32EC-4BDC-4BF1-AB0C-CE86F6D1FD3A}" dt="2024-07-15T19:09:24.657" v="138" actId="2085"/>
        <pc:sldMkLst>
          <pc:docMk/>
          <pc:sldMk cId="2701941139" sldId="283"/>
        </pc:sldMkLst>
        <pc:spChg chg="mod">
          <ac:chgData name="Sophia Wojahn" userId="5977cf0b-2d35-472f-9fc1-27e7243bd7cb" providerId="ADAL" clId="{E3AF32EC-4BDC-4BF1-AB0C-CE86F6D1FD3A}" dt="2024-07-15T18:59:35.766" v="111"/>
          <ac:spMkLst>
            <pc:docMk/>
            <pc:sldMk cId="2701941139" sldId="283"/>
            <ac:spMk id="4" creationId="{D70C4DC1-F64A-1743-B34D-E6065145F165}"/>
          </ac:spMkLst>
        </pc:spChg>
        <pc:graphicFrameChg chg="mod">
          <ac:chgData name="Sophia Wojahn" userId="5977cf0b-2d35-472f-9fc1-27e7243bd7cb" providerId="ADAL" clId="{E3AF32EC-4BDC-4BF1-AB0C-CE86F6D1FD3A}" dt="2024-07-15T19:09:24.657" v="138" actId="2085"/>
          <ac:graphicFrameMkLst>
            <pc:docMk/>
            <pc:sldMk cId="2701941139" sldId="283"/>
            <ac:graphicFrameMk id="13" creationId="{ACF70354-80AF-2AF1-CB54-0395AAF4A4AB}"/>
          </ac:graphicFrameMkLst>
        </pc:graphicFrameChg>
      </pc:sldChg>
      <pc:sldChg chg="modSp mod">
        <pc:chgData name="Sophia Wojahn" userId="5977cf0b-2d35-472f-9fc1-27e7243bd7cb" providerId="ADAL" clId="{E3AF32EC-4BDC-4BF1-AB0C-CE86F6D1FD3A}" dt="2024-07-15T18:55:20.167" v="66" actId="14100"/>
        <pc:sldMkLst>
          <pc:docMk/>
          <pc:sldMk cId="923806915" sldId="284"/>
        </pc:sldMkLst>
        <pc:spChg chg="mod">
          <ac:chgData name="Sophia Wojahn" userId="5977cf0b-2d35-472f-9fc1-27e7243bd7cb" providerId="ADAL" clId="{E3AF32EC-4BDC-4BF1-AB0C-CE86F6D1FD3A}" dt="2024-07-15T18:54:45.751" v="57" actId="2711"/>
          <ac:spMkLst>
            <pc:docMk/>
            <pc:sldMk cId="923806915" sldId="284"/>
            <ac:spMk id="4" creationId="{D70C4DC1-F64A-1743-B34D-E6065145F165}"/>
          </ac:spMkLst>
        </pc:spChg>
        <pc:spChg chg="mod">
          <ac:chgData name="Sophia Wojahn" userId="5977cf0b-2d35-472f-9fc1-27e7243bd7cb" providerId="ADAL" clId="{E3AF32EC-4BDC-4BF1-AB0C-CE86F6D1FD3A}" dt="2024-07-15T18:55:14.720" v="64" actId="14100"/>
          <ac:spMkLst>
            <pc:docMk/>
            <pc:sldMk cId="923806915" sldId="284"/>
            <ac:spMk id="8" creationId="{2934FC33-1599-F242-B7BD-2088616822C2}"/>
          </ac:spMkLst>
        </pc:spChg>
        <pc:picChg chg="mod">
          <ac:chgData name="Sophia Wojahn" userId="5977cf0b-2d35-472f-9fc1-27e7243bd7cb" providerId="ADAL" clId="{E3AF32EC-4BDC-4BF1-AB0C-CE86F6D1FD3A}" dt="2024-07-15T18:55:20.167" v="66" actId="14100"/>
          <ac:picMkLst>
            <pc:docMk/>
            <pc:sldMk cId="923806915" sldId="284"/>
            <ac:picMk id="7" creationId="{617B005D-7A28-268E-DEAB-E60CDD83EAA6}"/>
          </ac:picMkLst>
        </pc:picChg>
      </pc:sldChg>
      <pc:sldChg chg="addSp delSp modSp mod">
        <pc:chgData name="Sophia Wojahn" userId="5977cf0b-2d35-472f-9fc1-27e7243bd7cb" providerId="ADAL" clId="{E3AF32EC-4BDC-4BF1-AB0C-CE86F6D1FD3A}" dt="2024-07-15T19:10:39.305" v="152" actId="1076"/>
        <pc:sldMkLst>
          <pc:docMk/>
          <pc:sldMk cId="4255523602" sldId="285"/>
        </pc:sldMkLst>
        <pc:spChg chg="add mod">
          <ac:chgData name="Sophia Wojahn" userId="5977cf0b-2d35-472f-9fc1-27e7243bd7cb" providerId="ADAL" clId="{E3AF32EC-4BDC-4BF1-AB0C-CE86F6D1FD3A}" dt="2024-07-15T19:10:39.305" v="152" actId="1076"/>
          <ac:spMkLst>
            <pc:docMk/>
            <pc:sldMk cId="4255523602" sldId="285"/>
            <ac:spMk id="3" creationId="{41DB0ACB-F9F2-DB90-668B-FE242F3DCEEB}"/>
          </ac:spMkLst>
        </pc:spChg>
        <pc:spChg chg="mod">
          <ac:chgData name="Sophia Wojahn" userId="5977cf0b-2d35-472f-9fc1-27e7243bd7cb" providerId="ADAL" clId="{E3AF32EC-4BDC-4BF1-AB0C-CE86F6D1FD3A}" dt="2024-07-15T19:10:18.798" v="144" actId="1076"/>
          <ac:spMkLst>
            <pc:docMk/>
            <pc:sldMk cId="4255523602" sldId="285"/>
            <ac:spMk id="4" creationId="{D70C4DC1-F64A-1743-B34D-E6065145F165}"/>
          </ac:spMkLst>
        </pc:spChg>
        <pc:spChg chg="add del mod">
          <ac:chgData name="Sophia Wojahn" userId="5977cf0b-2d35-472f-9fc1-27e7243bd7cb" providerId="ADAL" clId="{E3AF32EC-4BDC-4BF1-AB0C-CE86F6D1FD3A}" dt="2024-07-15T19:10:31.628" v="148" actId="478"/>
          <ac:spMkLst>
            <pc:docMk/>
            <pc:sldMk cId="4255523602" sldId="285"/>
            <ac:spMk id="12" creationId="{6EC69998-25EE-C2A7-ED30-45B01D5B2A48}"/>
          </ac:spMkLst>
        </pc:spChg>
        <pc:picChg chg="add del mod">
          <ac:chgData name="Sophia Wojahn" userId="5977cf0b-2d35-472f-9fc1-27e7243bd7cb" providerId="ADAL" clId="{E3AF32EC-4BDC-4BF1-AB0C-CE86F6D1FD3A}" dt="2024-07-15T19:10:33.982" v="150" actId="478"/>
          <ac:picMkLst>
            <pc:docMk/>
            <pc:sldMk cId="4255523602" sldId="285"/>
            <ac:picMk id="16" creationId="{CEB64E28-305A-FC03-BB46-2111AF6665C0}"/>
          </ac:picMkLst>
        </pc:picChg>
      </pc:sldChg>
      <pc:sldChg chg="modSp mod">
        <pc:chgData name="Sophia Wojahn" userId="5977cf0b-2d35-472f-9fc1-27e7243bd7cb" providerId="ADAL" clId="{E3AF32EC-4BDC-4BF1-AB0C-CE86F6D1FD3A}" dt="2024-07-15T19:18:32.593" v="259" actId="2711"/>
        <pc:sldMkLst>
          <pc:docMk/>
          <pc:sldMk cId="1715668111" sldId="286"/>
        </pc:sldMkLst>
        <pc:spChg chg="mod">
          <ac:chgData name="Sophia Wojahn" userId="5977cf0b-2d35-472f-9fc1-27e7243bd7cb" providerId="ADAL" clId="{E3AF32EC-4BDC-4BF1-AB0C-CE86F6D1FD3A}" dt="2024-07-15T19:18:32.593" v="259" actId="2711"/>
          <ac:spMkLst>
            <pc:docMk/>
            <pc:sldMk cId="1715668111" sldId="286"/>
            <ac:spMk id="4" creationId="{D70C4DC1-F64A-1743-B34D-E6065145F165}"/>
          </ac:spMkLst>
        </pc:spChg>
        <pc:spChg chg="mod">
          <ac:chgData name="Sophia Wojahn" userId="5977cf0b-2d35-472f-9fc1-27e7243bd7cb" providerId="ADAL" clId="{E3AF32EC-4BDC-4BF1-AB0C-CE86F6D1FD3A}" dt="2024-07-15T19:18:27.092" v="257" actId="1076"/>
          <ac:spMkLst>
            <pc:docMk/>
            <pc:sldMk cId="1715668111" sldId="286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3AF32EC-4BDC-4BF1-AB0C-CE86F6D1FD3A}" dt="2024-07-15T19:23:03.102" v="432" actId="948"/>
        <pc:sldMkLst>
          <pc:docMk/>
          <pc:sldMk cId="2069992917" sldId="287"/>
        </pc:sldMkLst>
        <pc:spChg chg="mod">
          <ac:chgData name="Sophia Wojahn" userId="5977cf0b-2d35-472f-9fc1-27e7243bd7cb" providerId="ADAL" clId="{E3AF32EC-4BDC-4BF1-AB0C-CE86F6D1FD3A}" dt="2024-07-15T19:18:45.874" v="261"/>
          <ac:spMkLst>
            <pc:docMk/>
            <pc:sldMk cId="2069992917" sldId="287"/>
            <ac:spMk id="4" creationId="{D70C4DC1-F64A-1743-B34D-E6065145F165}"/>
          </ac:spMkLst>
        </pc:spChg>
        <pc:spChg chg="mod">
          <ac:chgData name="Sophia Wojahn" userId="5977cf0b-2d35-472f-9fc1-27e7243bd7cb" providerId="ADAL" clId="{E3AF32EC-4BDC-4BF1-AB0C-CE86F6D1FD3A}" dt="2024-07-15T19:23:03.102" v="432" actId="948"/>
          <ac:spMkLst>
            <pc:docMk/>
            <pc:sldMk cId="2069992917" sldId="287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3AF32EC-4BDC-4BF1-AB0C-CE86F6D1FD3A}" dt="2024-07-15T19:19:24.472" v="263"/>
        <pc:sldMkLst>
          <pc:docMk/>
          <pc:sldMk cId="4189156955" sldId="288"/>
        </pc:sldMkLst>
        <pc:spChg chg="mod">
          <ac:chgData name="Sophia Wojahn" userId="5977cf0b-2d35-472f-9fc1-27e7243bd7cb" providerId="ADAL" clId="{E3AF32EC-4BDC-4BF1-AB0C-CE86F6D1FD3A}" dt="2024-07-15T19:19:24.472" v="263"/>
          <ac:spMkLst>
            <pc:docMk/>
            <pc:sldMk cId="4189156955" sldId="288"/>
            <ac:spMk id="4" creationId="{D70C4DC1-F64A-1743-B34D-E6065145F165}"/>
          </ac:spMkLst>
        </pc:spChg>
      </pc:sldChg>
    </pc:docChg>
  </pc:docChgLst>
  <pc:docChgLst>
    <pc:chgData name="Tyler Long" userId="S::tyler@akoyago.com::0641c984-5ce4-4176-848f-1b810144e147" providerId="AD" clId="Web-{B3761875-9C0E-26E9-E03A-D88C5778F567}"/>
    <pc:docChg chg="addSld modSld">
      <pc:chgData name="Tyler Long" userId="S::tyler@akoyago.com::0641c984-5ce4-4176-848f-1b810144e147" providerId="AD" clId="Web-{B3761875-9C0E-26E9-E03A-D88C5778F567}" dt="2024-07-19T14:12:06.577" v="167" actId="14100"/>
      <pc:docMkLst>
        <pc:docMk/>
      </pc:docMkLst>
      <pc:sldChg chg="modSp">
        <pc:chgData name="Tyler Long" userId="S::tyler@akoyago.com::0641c984-5ce4-4176-848f-1b810144e147" providerId="AD" clId="Web-{B3761875-9C0E-26E9-E03A-D88C5778F567}" dt="2024-07-19T14:07:12.755" v="135" actId="20577"/>
        <pc:sldMkLst>
          <pc:docMk/>
          <pc:sldMk cId="1326412804" sldId="279"/>
        </pc:sldMkLst>
        <pc:spChg chg="mod">
          <ac:chgData name="Tyler Long" userId="S::tyler@akoyago.com::0641c984-5ce4-4176-848f-1b810144e147" providerId="AD" clId="Web-{B3761875-9C0E-26E9-E03A-D88C5778F567}" dt="2024-07-19T14:07:12.755" v="135" actId="20577"/>
          <ac:spMkLst>
            <pc:docMk/>
            <pc:sldMk cId="1326412804" sldId="279"/>
            <ac:spMk id="8" creationId="{2934FC33-1599-F242-B7BD-2088616822C2}"/>
          </ac:spMkLst>
        </pc:spChg>
      </pc:sldChg>
      <pc:sldChg chg="addSp delSp modSp add replId">
        <pc:chgData name="Tyler Long" userId="S::tyler@akoyago.com::0641c984-5ce4-4176-848f-1b810144e147" providerId="AD" clId="Web-{B3761875-9C0E-26E9-E03A-D88C5778F567}" dt="2024-07-19T14:12:06.577" v="167" actId="14100"/>
        <pc:sldMkLst>
          <pc:docMk/>
          <pc:sldMk cId="4186149426" sldId="307"/>
        </pc:sldMkLst>
        <pc:spChg chg="mod">
          <ac:chgData name="Tyler Long" userId="S::tyler@akoyago.com::0641c984-5ce4-4176-848f-1b810144e147" providerId="AD" clId="Web-{B3761875-9C0E-26E9-E03A-D88C5778F567}" dt="2024-07-19T14:11:59.889" v="166" actId="14100"/>
          <ac:spMkLst>
            <pc:docMk/>
            <pc:sldMk cId="4186149426" sldId="307"/>
            <ac:spMk id="2" creationId="{81D6CDB8-D5BA-29E4-20D4-E030F011AD23}"/>
          </ac:spMkLst>
        </pc:spChg>
        <pc:spChg chg="mod">
          <ac:chgData name="Tyler Long" userId="S::tyler@akoyago.com::0641c984-5ce4-4176-848f-1b810144e147" providerId="AD" clId="Web-{B3761875-9C0E-26E9-E03A-D88C5778F567}" dt="2024-07-19T14:07:25.193" v="152" actId="20577"/>
          <ac:spMkLst>
            <pc:docMk/>
            <pc:sldMk cId="4186149426" sldId="307"/>
            <ac:spMk id="4" creationId="{D70C4DC1-F64A-1743-B34D-E6065145F165}"/>
          </ac:spMkLst>
        </pc:spChg>
        <pc:spChg chg="del mod">
          <ac:chgData name="Tyler Long" userId="S::tyler@akoyago.com::0641c984-5ce4-4176-848f-1b810144e147" providerId="AD" clId="Web-{B3761875-9C0E-26E9-E03A-D88C5778F567}" dt="2024-07-19T14:07:40.803" v="158"/>
          <ac:spMkLst>
            <pc:docMk/>
            <pc:sldMk cId="4186149426" sldId="307"/>
            <ac:spMk id="8" creationId="{2934FC33-1599-F242-B7BD-2088616822C2}"/>
          </ac:spMkLst>
        </pc:spChg>
        <pc:picChg chg="add mod">
          <ac:chgData name="Tyler Long" userId="S::tyler@akoyago.com::0641c984-5ce4-4176-848f-1b810144e147" providerId="AD" clId="Web-{B3761875-9C0E-26E9-E03A-D88C5778F567}" dt="2024-07-19T14:12:06.577" v="167" actId="14100"/>
          <ac:picMkLst>
            <pc:docMk/>
            <pc:sldMk cId="4186149426" sldId="307"/>
            <ac:picMk id="3" creationId="{ABCC3FBC-DABB-A564-DB8B-C6D1CDE2231C}"/>
          </ac:picMkLst>
        </pc:picChg>
        <pc:picChg chg="del">
          <ac:chgData name="Tyler Long" userId="S::tyler@akoyago.com::0641c984-5ce4-4176-848f-1b810144e147" providerId="AD" clId="Web-{B3761875-9C0E-26E9-E03A-D88C5778F567}" dt="2024-07-19T14:07:26.677" v="153"/>
          <ac:picMkLst>
            <pc:docMk/>
            <pc:sldMk cId="4186149426" sldId="307"/>
            <ac:picMk id="5" creationId="{866E6FC2-FD43-F05D-6BD1-DB3242B88EDF}"/>
          </ac:picMkLst>
        </pc:picChg>
      </pc:sldChg>
    </pc:docChg>
  </pc:docChgLst>
  <pc:docChgLst>
    <pc:chgData name="Tyler Long" userId="S::tyler@akoyago.com::0641c984-5ce4-4176-848f-1b810144e147" providerId="AD" clId="Web-{078ACA0E-1A11-0191-30BF-F28F82779953}"/>
    <pc:docChg chg="modSld">
      <pc:chgData name="Tyler Long" userId="S::tyler@akoyago.com::0641c984-5ce4-4176-848f-1b810144e147" providerId="AD" clId="Web-{078ACA0E-1A11-0191-30BF-F28F82779953}" dt="2024-07-12T10:58:49.818" v="35" actId="1076"/>
      <pc:docMkLst>
        <pc:docMk/>
      </pc:docMkLst>
      <pc:sldChg chg="addSp delSp modSp">
        <pc:chgData name="Tyler Long" userId="S::tyler@akoyago.com::0641c984-5ce4-4176-848f-1b810144e147" providerId="AD" clId="Web-{078ACA0E-1A11-0191-30BF-F28F82779953}" dt="2024-07-12T10:58:49.818" v="35" actId="1076"/>
        <pc:sldMkLst>
          <pc:docMk/>
          <pc:sldMk cId="4255523602" sldId="285"/>
        </pc:sldMkLst>
        <pc:spChg chg="mod">
          <ac:chgData name="Tyler Long" userId="S::tyler@akoyago.com::0641c984-5ce4-4176-848f-1b810144e147" providerId="AD" clId="Web-{078ACA0E-1A11-0191-30BF-F28F82779953}" dt="2024-07-12T10:47:00.352" v="17" actId="1076"/>
          <ac:spMkLst>
            <pc:docMk/>
            <pc:sldMk cId="4255523602" sldId="285"/>
            <ac:spMk id="12" creationId="{6EC69998-25EE-C2A7-ED30-45B01D5B2A48}"/>
          </ac:spMkLst>
        </pc:spChg>
        <pc:picChg chg="add del mod">
          <ac:chgData name="Tyler Long" userId="S::tyler@akoyago.com::0641c984-5ce4-4176-848f-1b810144e147" providerId="AD" clId="Web-{078ACA0E-1A11-0191-30BF-F28F82779953}" dt="2024-07-12T10:46:44.148" v="9"/>
          <ac:picMkLst>
            <pc:docMk/>
            <pc:sldMk cId="4255523602" sldId="285"/>
            <ac:picMk id="3" creationId="{C95BE7F4-29D7-0BAC-A485-199F65027469}"/>
          </ac:picMkLst>
        </pc:picChg>
        <pc:picChg chg="add mod">
          <ac:chgData name="Tyler Long" userId="S::tyler@akoyago.com::0641c984-5ce4-4176-848f-1b810144e147" providerId="AD" clId="Web-{078ACA0E-1A11-0191-30BF-F28F82779953}" dt="2024-07-12T10:46:55.117" v="15" actId="1076"/>
          <ac:picMkLst>
            <pc:docMk/>
            <pc:sldMk cId="4255523602" sldId="285"/>
            <ac:picMk id="5" creationId="{812742E2-8AB4-DF34-D07D-C4060EDDBD2E}"/>
          </ac:picMkLst>
        </pc:picChg>
        <pc:picChg chg="add mod">
          <ac:chgData name="Tyler Long" userId="S::tyler@akoyago.com::0641c984-5ce4-4176-848f-1b810144e147" providerId="AD" clId="Web-{078ACA0E-1A11-0191-30BF-F28F82779953}" dt="2024-07-12T10:58:46.896" v="33" actId="1076"/>
          <ac:picMkLst>
            <pc:docMk/>
            <pc:sldMk cId="4255523602" sldId="285"/>
            <ac:picMk id="6" creationId="{2EAD7BB9-733F-1364-7568-D07730C4D7D7}"/>
          </ac:picMkLst>
        </pc:picChg>
        <pc:picChg chg="add mod">
          <ac:chgData name="Tyler Long" userId="S::tyler@akoyago.com::0641c984-5ce4-4176-848f-1b810144e147" providerId="AD" clId="Web-{078ACA0E-1A11-0191-30BF-F28F82779953}" dt="2024-07-12T10:58:49.818" v="35" actId="1076"/>
          <ac:picMkLst>
            <pc:docMk/>
            <pc:sldMk cId="4255523602" sldId="285"/>
            <ac:picMk id="7" creationId="{446AE196-347F-937B-99FB-662B69EEC8FF}"/>
          </ac:picMkLst>
        </pc:picChg>
        <pc:picChg chg="mod">
          <ac:chgData name="Tyler Long" userId="S::tyler@akoyago.com::0641c984-5ce4-4176-848f-1b810144e147" providerId="AD" clId="Web-{078ACA0E-1A11-0191-30BF-F28F82779953}" dt="2024-07-12T10:58:48.208" v="34" actId="1076"/>
          <ac:picMkLst>
            <pc:docMk/>
            <pc:sldMk cId="4255523602" sldId="285"/>
            <ac:picMk id="16" creationId="{CEB64E28-305A-FC03-BB46-2111AF6665C0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161E8DA-423C-4F13-831D-2A85B4C16E55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8E4EA0A-4BD6-4B0F-A17B-358F1C98511A}">
      <dgm:prSet custT="1"/>
      <dgm:spPr/>
      <dgm:t>
        <a:bodyPr/>
        <a:lstStyle/>
        <a:p>
          <a:pPr marL="228600" indent="-228600">
            <a:spcBef>
              <a:spcPts val="1000"/>
            </a:spcBef>
            <a:spcAft>
              <a:spcPts val="0"/>
            </a:spcAft>
          </a:pPr>
          <a:r>
            <a:rPr lang="en-US" sz="2400"/>
            <a:t>Add Step and select Send Email</a:t>
          </a:r>
        </a:p>
      </dgm:t>
    </dgm:pt>
    <dgm:pt modelId="{11D76389-8D35-4420-A9F7-FC8777CE23E2}" type="parTrans" cxnId="{8C925222-D90F-451F-B68E-60AE028B1842}">
      <dgm:prSet/>
      <dgm:spPr/>
      <dgm:t>
        <a:bodyPr/>
        <a:lstStyle/>
        <a:p>
          <a:endParaRPr lang="en-US"/>
        </a:p>
      </dgm:t>
    </dgm:pt>
    <dgm:pt modelId="{0E219C9D-0D93-4875-AE22-4C36A9192F86}" type="sibTrans" cxnId="{8C925222-D90F-451F-B68E-60AE028B1842}">
      <dgm:prSet/>
      <dgm:spPr>
        <a:solidFill>
          <a:schemeClr val="accent2">
            <a:alpha val="90000"/>
          </a:schemeClr>
        </a:solidFill>
        <a:ln>
          <a:noFill/>
        </a:ln>
      </dgm:spPr>
      <dgm:t>
        <a:bodyPr/>
        <a:lstStyle/>
        <a:p>
          <a:endParaRPr lang="en-US"/>
        </a:p>
      </dgm:t>
    </dgm:pt>
    <dgm:pt modelId="{BD01CC76-A5B8-4E17-8D6A-039A744F21AD}">
      <dgm:prSet custT="1"/>
      <dgm:spPr/>
      <dgm:t>
        <a:bodyPr/>
        <a:lstStyle/>
        <a:p>
          <a:pPr marL="228600" indent="0">
            <a:spcBef>
              <a:spcPts val="1000"/>
            </a:spcBef>
            <a:spcAft>
              <a:spcPts val="0"/>
            </a:spcAft>
          </a:pPr>
          <a:r>
            <a:rPr lang="en-US" sz="2400"/>
            <a:t>“Create new message” drop-down and switch to “Use template” to select the template that was created</a:t>
          </a:r>
        </a:p>
      </dgm:t>
    </dgm:pt>
    <dgm:pt modelId="{77B937B1-5DDE-40A8-AD1F-ED543673AA76}" type="parTrans" cxnId="{16FB2397-C400-427B-87AE-997F06503444}">
      <dgm:prSet/>
      <dgm:spPr/>
      <dgm:t>
        <a:bodyPr/>
        <a:lstStyle/>
        <a:p>
          <a:endParaRPr lang="en-US"/>
        </a:p>
      </dgm:t>
    </dgm:pt>
    <dgm:pt modelId="{460DFD1B-0A75-452D-B7C2-C321FD2F9854}" type="sibTrans" cxnId="{16FB2397-C400-427B-87AE-997F06503444}">
      <dgm:prSet/>
      <dgm:spPr>
        <a:solidFill>
          <a:schemeClr val="accent2">
            <a:alpha val="90000"/>
          </a:schemeClr>
        </a:solidFill>
        <a:ln>
          <a:noFill/>
        </a:ln>
      </dgm:spPr>
      <dgm:t>
        <a:bodyPr/>
        <a:lstStyle/>
        <a:p>
          <a:endParaRPr lang="en-US"/>
        </a:p>
      </dgm:t>
    </dgm:pt>
    <dgm:pt modelId="{5A205B42-2E69-4456-B017-E0BCA068AF79}">
      <dgm:prSet custT="1"/>
      <dgm:spPr/>
      <dgm:t>
        <a:bodyPr/>
        <a:lstStyle/>
        <a:p>
          <a:pPr marL="228600" indent="-228600">
            <a:spcBef>
              <a:spcPts val="1000"/>
            </a:spcBef>
            <a:spcAft>
              <a:spcPts val="0"/>
            </a:spcAft>
          </a:pPr>
          <a:r>
            <a:rPr lang="en-US" sz="2400"/>
            <a:t>Activate the flow</a:t>
          </a:r>
        </a:p>
      </dgm:t>
    </dgm:pt>
    <dgm:pt modelId="{D2855496-69BF-40A3-BC18-D690EF36CC40}" type="parTrans" cxnId="{C65E7977-DBF7-4828-BFB7-A8EAA576DC18}">
      <dgm:prSet/>
      <dgm:spPr/>
      <dgm:t>
        <a:bodyPr/>
        <a:lstStyle/>
        <a:p>
          <a:endParaRPr lang="en-US"/>
        </a:p>
      </dgm:t>
    </dgm:pt>
    <dgm:pt modelId="{5719EBC5-DF9E-4BC2-BE7C-2BCF110E7375}" type="sibTrans" cxnId="{C65E7977-DBF7-4828-BFB7-A8EAA576DC18}">
      <dgm:prSet/>
      <dgm:spPr/>
      <dgm:t>
        <a:bodyPr/>
        <a:lstStyle/>
        <a:p>
          <a:endParaRPr lang="en-US"/>
        </a:p>
      </dgm:t>
    </dgm:pt>
    <dgm:pt modelId="{BC647F43-526B-4284-8BAD-53BBB47C740C}" type="pres">
      <dgm:prSet presAssocID="{A161E8DA-423C-4F13-831D-2A85B4C16E55}" presName="outerComposite" presStyleCnt="0">
        <dgm:presLayoutVars>
          <dgm:chMax val="5"/>
          <dgm:dir/>
          <dgm:resizeHandles val="exact"/>
        </dgm:presLayoutVars>
      </dgm:prSet>
      <dgm:spPr/>
    </dgm:pt>
    <dgm:pt modelId="{3E6D1164-34C1-445F-8367-C04BD0D21CF8}" type="pres">
      <dgm:prSet presAssocID="{A161E8DA-423C-4F13-831D-2A85B4C16E55}" presName="dummyMaxCanvas" presStyleCnt="0">
        <dgm:presLayoutVars/>
      </dgm:prSet>
      <dgm:spPr/>
    </dgm:pt>
    <dgm:pt modelId="{06A110E5-E33A-422E-99A0-E4334CEDD8A5}" type="pres">
      <dgm:prSet presAssocID="{A161E8DA-423C-4F13-831D-2A85B4C16E55}" presName="ThreeNodes_1" presStyleLbl="node1" presStyleIdx="0" presStyleCnt="3" custScaleX="94398" custScaleY="67625">
        <dgm:presLayoutVars>
          <dgm:bulletEnabled val="1"/>
        </dgm:presLayoutVars>
      </dgm:prSet>
      <dgm:spPr/>
    </dgm:pt>
    <dgm:pt modelId="{51EF2277-BC76-4C69-AE5F-8A456571BCF6}" type="pres">
      <dgm:prSet presAssocID="{A161E8DA-423C-4F13-831D-2A85B4C16E55}" presName="ThreeNodes_2" presStyleLbl="node1" presStyleIdx="1" presStyleCnt="3" custScaleX="88774" custScaleY="108253" custLinFactNeighborX="-3762">
        <dgm:presLayoutVars>
          <dgm:bulletEnabled val="1"/>
        </dgm:presLayoutVars>
      </dgm:prSet>
      <dgm:spPr/>
    </dgm:pt>
    <dgm:pt modelId="{503EEF3F-DF1E-4F5C-920E-24B93F2C9A7C}" type="pres">
      <dgm:prSet presAssocID="{A161E8DA-423C-4F13-831D-2A85B4C16E55}" presName="ThreeNodes_3" presStyleLbl="node1" presStyleIdx="2" presStyleCnt="3" custScaleX="74419" custScaleY="72619" custLinFactNeighborX="-1060" custLinFactNeighborY="-11853">
        <dgm:presLayoutVars>
          <dgm:bulletEnabled val="1"/>
        </dgm:presLayoutVars>
      </dgm:prSet>
      <dgm:spPr/>
    </dgm:pt>
    <dgm:pt modelId="{C9807ACD-3036-4C90-ADB1-7BE67DD10143}" type="pres">
      <dgm:prSet presAssocID="{A161E8DA-423C-4F13-831D-2A85B4C16E55}" presName="ThreeConn_1-2" presStyleLbl="fgAccFollowNode1" presStyleIdx="0" presStyleCnt="2">
        <dgm:presLayoutVars>
          <dgm:bulletEnabled val="1"/>
        </dgm:presLayoutVars>
      </dgm:prSet>
      <dgm:spPr/>
    </dgm:pt>
    <dgm:pt modelId="{479D94EE-EE05-4450-85A5-E673C5DCBA85}" type="pres">
      <dgm:prSet presAssocID="{A161E8DA-423C-4F13-831D-2A85B4C16E55}" presName="ThreeConn_2-3" presStyleLbl="fgAccFollowNode1" presStyleIdx="1" presStyleCnt="2">
        <dgm:presLayoutVars>
          <dgm:bulletEnabled val="1"/>
        </dgm:presLayoutVars>
      </dgm:prSet>
      <dgm:spPr/>
    </dgm:pt>
    <dgm:pt modelId="{020E34F3-9F1E-4BF1-852C-BC70AE4D7617}" type="pres">
      <dgm:prSet presAssocID="{A161E8DA-423C-4F13-831D-2A85B4C16E55}" presName="ThreeNodes_1_text" presStyleLbl="node1" presStyleIdx="2" presStyleCnt="3">
        <dgm:presLayoutVars>
          <dgm:bulletEnabled val="1"/>
        </dgm:presLayoutVars>
      </dgm:prSet>
      <dgm:spPr/>
    </dgm:pt>
    <dgm:pt modelId="{1D2C2AD3-649E-492D-987C-EFE7CEBD7CC8}" type="pres">
      <dgm:prSet presAssocID="{A161E8DA-423C-4F13-831D-2A85B4C16E55}" presName="ThreeNodes_2_text" presStyleLbl="node1" presStyleIdx="2" presStyleCnt="3">
        <dgm:presLayoutVars>
          <dgm:bulletEnabled val="1"/>
        </dgm:presLayoutVars>
      </dgm:prSet>
      <dgm:spPr/>
    </dgm:pt>
    <dgm:pt modelId="{D737DCB1-ECF6-4B39-AE45-160CF9C95757}" type="pres">
      <dgm:prSet presAssocID="{A161E8DA-423C-4F13-831D-2A85B4C16E55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8C925222-D90F-451F-B68E-60AE028B1842}" srcId="{A161E8DA-423C-4F13-831D-2A85B4C16E55}" destId="{48E4EA0A-4BD6-4B0F-A17B-358F1C98511A}" srcOrd="0" destOrd="0" parTransId="{11D76389-8D35-4420-A9F7-FC8777CE23E2}" sibTransId="{0E219C9D-0D93-4875-AE22-4C36A9192F86}"/>
    <dgm:cxn modelId="{11CB443A-349E-4D50-A85D-846719D597E0}" type="presOf" srcId="{BD01CC76-A5B8-4E17-8D6A-039A744F21AD}" destId="{51EF2277-BC76-4C69-AE5F-8A456571BCF6}" srcOrd="0" destOrd="0" presId="urn:microsoft.com/office/officeart/2005/8/layout/vProcess5"/>
    <dgm:cxn modelId="{6A9BAC43-17BB-4782-B1E8-9434E1650A60}" type="presOf" srcId="{5A205B42-2E69-4456-B017-E0BCA068AF79}" destId="{D737DCB1-ECF6-4B39-AE45-160CF9C95757}" srcOrd="1" destOrd="0" presId="urn:microsoft.com/office/officeart/2005/8/layout/vProcess5"/>
    <dgm:cxn modelId="{B8804371-7909-44BE-AF30-8197F953F361}" type="presOf" srcId="{BD01CC76-A5B8-4E17-8D6A-039A744F21AD}" destId="{1D2C2AD3-649E-492D-987C-EFE7CEBD7CC8}" srcOrd="1" destOrd="0" presId="urn:microsoft.com/office/officeart/2005/8/layout/vProcess5"/>
    <dgm:cxn modelId="{C65E7977-DBF7-4828-BFB7-A8EAA576DC18}" srcId="{A161E8DA-423C-4F13-831D-2A85B4C16E55}" destId="{5A205B42-2E69-4456-B017-E0BCA068AF79}" srcOrd="2" destOrd="0" parTransId="{D2855496-69BF-40A3-BC18-D690EF36CC40}" sibTransId="{5719EBC5-DF9E-4BC2-BE7C-2BCF110E7375}"/>
    <dgm:cxn modelId="{16FB2397-C400-427B-87AE-997F06503444}" srcId="{A161E8DA-423C-4F13-831D-2A85B4C16E55}" destId="{BD01CC76-A5B8-4E17-8D6A-039A744F21AD}" srcOrd="1" destOrd="0" parTransId="{77B937B1-5DDE-40A8-AD1F-ED543673AA76}" sibTransId="{460DFD1B-0A75-452D-B7C2-C321FD2F9854}"/>
    <dgm:cxn modelId="{6EF9C9B0-BF55-4B15-ADCA-036580036A52}" type="presOf" srcId="{48E4EA0A-4BD6-4B0F-A17B-358F1C98511A}" destId="{020E34F3-9F1E-4BF1-852C-BC70AE4D7617}" srcOrd="1" destOrd="0" presId="urn:microsoft.com/office/officeart/2005/8/layout/vProcess5"/>
    <dgm:cxn modelId="{994939B7-8244-4CA9-B1E1-B4AFEEEB5D07}" type="presOf" srcId="{460DFD1B-0A75-452D-B7C2-C321FD2F9854}" destId="{479D94EE-EE05-4450-85A5-E673C5DCBA85}" srcOrd="0" destOrd="0" presId="urn:microsoft.com/office/officeart/2005/8/layout/vProcess5"/>
    <dgm:cxn modelId="{1D3B14C1-9128-433B-A2C6-705B65638956}" type="presOf" srcId="{0E219C9D-0D93-4875-AE22-4C36A9192F86}" destId="{C9807ACD-3036-4C90-ADB1-7BE67DD10143}" srcOrd="0" destOrd="0" presId="urn:microsoft.com/office/officeart/2005/8/layout/vProcess5"/>
    <dgm:cxn modelId="{342E0CC6-2A95-499B-886D-9B1E12A69289}" type="presOf" srcId="{5A205B42-2E69-4456-B017-E0BCA068AF79}" destId="{503EEF3F-DF1E-4F5C-920E-24B93F2C9A7C}" srcOrd="0" destOrd="0" presId="urn:microsoft.com/office/officeart/2005/8/layout/vProcess5"/>
    <dgm:cxn modelId="{A79AE4D4-A479-45F7-8B9B-27A576BAA409}" type="presOf" srcId="{A161E8DA-423C-4F13-831D-2A85B4C16E55}" destId="{BC647F43-526B-4284-8BAD-53BBB47C740C}" srcOrd="0" destOrd="0" presId="urn:microsoft.com/office/officeart/2005/8/layout/vProcess5"/>
    <dgm:cxn modelId="{07B5C4EA-9E17-4138-B2E0-26C951D3D450}" type="presOf" srcId="{48E4EA0A-4BD6-4B0F-A17B-358F1C98511A}" destId="{06A110E5-E33A-422E-99A0-E4334CEDD8A5}" srcOrd="0" destOrd="0" presId="urn:microsoft.com/office/officeart/2005/8/layout/vProcess5"/>
    <dgm:cxn modelId="{116C23ED-CFF9-4246-876B-17589BF5119D}" type="presParOf" srcId="{BC647F43-526B-4284-8BAD-53BBB47C740C}" destId="{3E6D1164-34C1-445F-8367-C04BD0D21CF8}" srcOrd="0" destOrd="0" presId="urn:microsoft.com/office/officeart/2005/8/layout/vProcess5"/>
    <dgm:cxn modelId="{D3E4A3C5-5E24-469D-B14C-489F01066540}" type="presParOf" srcId="{BC647F43-526B-4284-8BAD-53BBB47C740C}" destId="{06A110E5-E33A-422E-99A0-E4334CEDD8A5}" srcOrd="1" destOrd="0" presId="urn:microsoft.com/office/officeart/2005/8/layout/vProcess5"/>
    <dgm:cxn modelId="{4C94B32D-F179-4888-A1AB-D9D7EC1CD8BB}" type="presParOf" srcId="{BC647F43-526B-4284-8BAD-53BBB47C740C}" destId="{51EF2277-BC76-4C69-AE5F-8A456571BCF6}" srcOrd="2" destOrd="0" presId="urn:microsoft.com/office/officeart/2005/8/layout/vProcess5"/>
    <dgm:cxn modelId="{E0481C62-21F3-4401-A0F6-73772BD8DB6D}" type="presParOf" srcId="{BC647F43-526B-4284-8BAD-53BBB47C740C}" destId="{503EEF3F-DF1E-4F5C-920E-24B93F2C9A7C}" srcOrd="3" destOrd="0" presId="urn:microsoft.com/office/officeart/2005/8/layout/vProcess5"/>
    <dgm:cxn modelId="{D63A2015-7112-42E4-A8F2-D38FEAADB102}" type="presParOf" srcId="{BC647F43-526B-4284-8BAD-53BBB47C740C}" destId="{C9807ACD-3036-4C90-ADB1-7BE67DD10143}" srcOrd="4" destOrd="0" presId="urn:microsoft.com/office/officeart/2005/8/layout/vProcess5"/>
    <dgm:cxn modelId="{9EB82D14-2C09-449A-8565-19302F35D092}" type="presParOf" srcId="{BC647F43-526B-4284-8BAD-53BBB47C740C}" destId="{479D94EE-EE05-4450-85A5-E673C5DCBA85}" srcOrd="5" destOrd="0" presId="urn:microsoft.com/office/officeart/2005/8/layout/vProcess5"/>
    <dgm:cxn modelId="{316180FB-E3DE-4FCC-B5DA-6E08A6789C16}" type="presParOf" srcId="{BC647F43-526B-4284-8BAD-53BBB47C740C}" destId="{020E34F3-9F1E-4BF1-852C-BC70AE4D7617}" srcOrd="6" destOrd="0" presId="urn:microsoft.com/office/officeart/2005/8/layout/vProcess5"/>
    <dgm:cxn modelId="{32FF1FE7-1D05-4EB3-98BA-207F3A3B64AE}" type="presParOf" srcId="{BC647F43-526B-4284-8BAD-53BBB47C740C}" destId="{1D2C2AD3-649E-492D-987C-EFE7CEBD7CC8}" srcOrd="7" destOrd="0" presId="urn:microsoft.com/office/officeart/2005/8/layout/vProcess5"/>
    <dgm:cxn modelId="{4746878A-B26D-4CB0-8CD3-6F116D79DD31}" type="presParOf" srcId="{BC647F43-526B-4284-8BAD-53BBB47C740C}" destId="{D737DCB1-ECF6-4B39-AE45-160CF9C95757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A110E5-E33A-422E-99A0-E4334CEDD8A5}">
      <dsp:nvSpPr>
        <dsp:cNvPr id="0" name=""/>
        <dsp:cNvSpPr/>
      </dsp:nvSpPr>
      <dsp:spPr>
        <a:xfrm>
          <a:off x="251758" y="182017"/>
          <a:ext cx="8484631" cy="7603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228600" lvl="0" indent="-228600" algn="l" defTabSz="10668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kern="1200"/>
            <a:t>Add Step and select Send Email</a:t>
          </a:r>
        </a:p>
      </dsp:txBody>
      <dsp:txXfrm>
        <a:off x="274029" y="204288"/>
        <a:ext cx="7356885" cy="715857"/>
      </dsp:txXfrm>
    </dsp:sp>
    <dsp:sp modelId="{51EF2277-BC76-4C69-AE5F-8A456571BCF6}">
      <dsp:nvSpPr>
        <dsp:cNvPr id="0" name=""/>
        <dsp:cNvSpPr/>
      </dsp:nvSpPr>
      <dsp:spPr>
        <a:xfrm>
          <a:off x="959442" y="1265440"/>
          <a:ext cx="7979137" cy="121723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228600" lvl="0" indent="0" algn="l" defTabSz="10668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kern="1200"/>
            <a:t>“Create new message” drop-down and switch to “Use template” to select the template that was created</a:t>
          </a:r>
        </a:p>
      </dsp:txBody>
      <dsp:txXfrm>
        <a:off x="995094" y="1301092"/>
        <a:ext cx="6554958" cy="1145930"/>
      </dsp:txXfrm>
    </dsp:sp>
    <dsp:sp modelId="{503EEF3F-DF1E-4F5C-920E-24B93F2C9A7C}">
      <dsp:nvSpPr>
        <dsp:cNvPr id="0" name=""/>
        <dsp:cNvSpPr/>
      </dsp:nvSpPr>
      <dsp:spPr>
        <a:xfrm>
          <a:off x="2640498" y="2644342"/>
          <a:ext cx="6688889" cy="8165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228600" lvl="0" indent="-228600" algn="l" defTabSz="10668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400" kern="1200"/>
            <a:t>Activate the flow</a:t>
          </a:r>
        </a:p>
      </dsp:txBody>
      <dsp:txXfrm>
        <a:off x="2664414" y="2668258"/>
        <a:ext cx="5506945" cy="768721"/>
      </dsp:txXfrm>
    </dsp:sp>
    <dsp:sp modelId="{C9807ACD-3036-4C90-ADB1-7BE67DD10143}">
      <dsp:nvSpPr>
        <dsp:cNvPr id="0" name=""/>
        <dsp:cNvSpPr/>
      </dsp:nvSpPr>
      <dsp:spPr>
        <a:xfrm>
          <a:off x="8257264" y="852696"/>
          <a:ext cx="730882" cy="73088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alpha val="90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/>
        </a:p>
      </dsp:txBody>
      <dsp:txXfrm>
        <a:off x="8421712" y="852696"/>
        <a:ext cx="401986" cy="549989"/>
      </dsp:txXfrm>
    </dsp:sp>
    <dsp:sp modelId="{479D94EE-EE05-4450-85A5-E673C5DCBA85}">
      <dsp:nvSpPr>
        <dsp:cNvPr id="0" name=""/>
        <dsp:cNvSpPr/>
      </dsp:nvSpPr>
      <dsp:spPr>
        <a:xfrm>
          <a:off x="9050336" y="2157040"/>
          <a:ext cx="730882" cy="73088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alpha val="90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300" kern="1200"/>
        </a:p>
      </dsp:txBody>
      <dsp:txXfrm>
        <a:off x="9214784" y="2157040"/>
        <a:ext cx="401986" cy="5499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A05FD5-F6BE-44C8-BB2C-5F53A6AF14BD}" type="datetimeFigureOut">
              <a:rPr lang="en-US" smtClean="0"/>
              <a:t>7/19/2024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9843A4-B7E4-41D2-9C29-63C4042A41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35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Also go over the create draft option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3939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latin typeface="Calibri"/>
                <a:ea typeface="Calibri"/>
                <a:cs typeface="Calibri"/>
              </a:rPr>
              <a:t>Also go over the create draft option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9843A4-B7E4-41D2-9C29-63C4042A41B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1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474D3-3EA0-5844-9622-064E0585F5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75BE69-1DD5-AD43-AAE3-2CF1B292FA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7497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2487F-9840-7646-BE40-92DAAD3D9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73E0D-3BEE-704B-926A-74833BCB26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4101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66D4A-EB37-E44F-B861-27E002BBB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128426-54B1-254D-9C82-15560A713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395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04622-F824-E547-880E-7ACD5D314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75438-5A8A-7044-A6D9-EEFF924DBE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6591F4-C326-244B-9200-A2CA58001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48861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60A7-58AE-F249-9D85-6A4EDBB62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EC2B4A-C50E-E74B-9DB2-CC69E329B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51AC6-F82E-2B43-B5AD-C065072F4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5810DC-041C-AF4A-804E-FE7544DCA8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CB28F7-9EB1-8D48-91C1-DAD6233C3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32421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381B4-FED7-2949-AC95-38BB70F0D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59282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2558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B7017-5F5C-444E-90FB-2D957F4C3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A0B9E-B074-4F45-89BE-95B29794B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556D98-4F66-EF47-98C0-7741357066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1695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95859-4DBA-BA4D-B6AC-771888716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77A01C-E4AC-3F47-A691-BBA55E58AD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32A6F9-1795-CE4F-A2BA-012E2598E3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7059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69FE4-BDCC-8B42-8F4E-DC1710439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6AE8DC-7BC5-C248-8397-E0C2932A82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8142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7CF110-6477-D444-A76E-066FF947C9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68A8DB-A1AD-DA48-BB79-D95C8BD44D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62170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D89EC1-9372-3443-B7AF-9D9896667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4CB427-EE57-4E40-B57C-9CDCFA159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4F0CF9-7786-B147-B112-ACA8B2AAC389}"/>
              </a:ext>
            </a:extLst>
          </p:cNvPr>
          <p:cNvSpPr/>
          <p:nvPr userDrawn="1"/>
        </p:nvSpPr>
        <p:spPr>
          <a:xfrm>
            <a:off x="267629" y="245328"/>
            <a:ext cx="11664175" cy="6300946"/>
          </a:xfrm>
          <a:prstGeom prst="rect">
            <a:avLst/>
          </a:prstGeom>
          <a:noFill/>
          <a:ln w="38100">
            <a:solidFill>
              <a:srgbClr val="DED9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9A7A4C-B48D-344D-8184-E4B96E5B8A1F}"/>
              </a:ext>
            </a:extLst>
          </p:cNvPr>
          <p:cNvSpPr/>
          <p:nvPr userDrawn="1"/>
        </p:nvSpPr>
        <p:spPr>
          <a:xfrm>
            <a:off x="549198" y="6248160"/>
            <a:ext cx="2333702" cy="5247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242BA7-7092-D24E-9E73-3542DD9FACEC}"/>
              </a:ext>
            </a:extLst>
          </p:cNvPr>
          <p:cNvSpPr/>
          <p:nvPr userDrawn="1"/>
        </p:nvSpPr>
        <p:spPr>
          <a:xfrm>
            <a:off x="10245437" y="6259558"/>
            <a:ext cx="1478178" cy="544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C7AAAEA-A77D-DD4F-8975-4C883B9D1F4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291242" y="6330668"/>
            <a:ext cx="1351560" cy="431212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859E1973-C854-1F17-A173-FC435DD154B1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662619" y="6355990"/>
            <a:ext cx="2105296" cy="38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4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Lato" panose="020F05020202040302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gosupport.powerappsportals.com/knowledgebase/article/KA-01331/en-us" TargetMode="Externa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08E30D-5114-4512-D5BB-97EF9B73C3A3}"/>
              </a:ext>
            </a:extLst>
          </p:cNvPr>
          <p:cNvSpPr txBox="1"/>
          <p:nvPr/>
        </p:nvSpPr>
        <p:spPr>
          <a:xfrm>
            <a:off x="2226207" y="2429353"/>
            <a:ext cx="8624964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spc="300">
                <a:solidFill>
                  <a:schemeClr val="bg1"/>
                </a:solidFill>
                <a:latin typeface="Lato"/>
                <a:ea typeface="Lato"/>
                <a:cs typeface="Lato"/>
              </a:rPr>
              <a:t>Share your photos to</a:t>
            </a:r>
            <a:endParaRPr lang="en-US">
              <a:solidFill>
                <a:schemeClr val="bg1"/>
              </a:solidFill>
            </a:endParaRPr>
          </a:p>
          <a:p>
            <a:r>
              <a:rPr lang="en-US" sz="4000" spc="300">
                <a:solidFill>
                  <a:schemeClr val="bg1"/>
                </a:solidFill>
                <a:latin typeface="Lato"/>
                <a:ea typeface="Lato"/>
                <a:cs typeface="Lato"/>
              </a:rPr>
              <a:t>the conference album!</a:t>
            </a:r>
            <a:endParaRPr lang="en-US">
              <a:solidFill>
                <a:schemeClr val="bg1"/>
              </a:solidFill>
              <a:latin typeface="Lato"/>
              <a:ea typeface="Lato"/>
              <a:cs typeface="Calibri" panose="020F0502020204030204"/>
            </a:endParaRPr>
          </a:p>
          <a:p>
            <a:r>
              <a:rPr lang="en-US" sz="4000" spc="300">
                <a:solidFill>
                  <a:schemeClr val="bg1"/>
                </a:solidFill>
                <a:ea typeface="Lato"/>
                <a:cs typeface="Lato"/>
              </a:rPr>
              <a:t>#EMPOWERED2024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165D5FE-BE68-387E-CC07-E880A5738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870" y="1931423"/>
            <a:ext cx="2729479" cy="272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784F170F-C17A-78D8-8C68-9B783F8124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03D1015-AE2D-8B20-1570-E4F7CA06C576}"/>
              </a:ext>
            </a:extLst>
          </p:cNvPr>
          <p:cNvSpPr/>
          <p:nvPr/>
        </p:nvSpPr>
        <p:spPr>
          <a:xfrm flipV="1">
            <a:off x="22561" y="2777164"/>
            <a:ext cx="2004901" cy="56157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1722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0E9E8D4-679B-9177-12E0-DE14908D5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537" y="2408512"/>
            <a:ext cx="9482926" cy="167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217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48939E5-F6C9-FF9C-1FE1-3ACB438F9B2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-4" y="3124378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EMAIL TEMPLATES AND COMMUNICATIONS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2623749" y="5177740"/>
            <a:ext cx="6944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spc="3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PRESENTED BY</a:t>
            </a:r>
            <a:br>
              <a:rPr lang="en-US" sz="2000" spc="3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000" spc="3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Tyler Long | Manger of Technical Services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6C5F3D-EC05-D166-180F-C843AE69E9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91964992-B671-DE6D-F309-92ECED6DA6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4090" y="1288357"/>
            <a:ext cx="6243813" cy="1106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068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2459504"/>
            <a:ext cx="49957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EMAIL TEMPLATES</a:t>
            </a:r>
            <a:b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AND EDITOR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46126" y="2801136"/>
            <a:ext cx="4806994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8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An accessible method for your organization to set up and create an email template.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37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"/>
                <a:ea typeface="Lato"/>
                <a:cs typeface="Lato"/>
              </a:rPr>
              <a:t>NAVIGATION &amp; WHERE TO EDIT</a:t>
            </a:r>
            <a:endParaRPr lang="en-US" sz="4000" b="1" spc="30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99617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/>
                </a:solidFill>
                <a:ea typeface="Lato"/>
                <a:cs typeface="Lato"/>
              </a:rPr>
              <a:t>Email Templates in Tools vs. Editing Processes </a:t>
            </a:r>
            <a:endParaRPr lang="en-US">
              <a:solidFill>
                <a:schemeClr val="tx2"/>
              </a:solidFill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/>
                </a:solidFill>
                <a:ea typeface="Lato"/>
                <a:cs typeface="Lato"/>
              </a:rPr>
              <a:t>Consistent naming conventions for editing </a:t>
            </a:r>
            <a:endParaRPr lang="en-US" sz="2800">
              <a:solidFill>
                <a:schemeClr val="tx2"/>
              </a:solidFill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881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HOW TO CREATE AN EMAIL TEMPLATE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5" y="2323254"/>
            <a:ext cx="5727490" cy="21595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/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Navigate to the Tools Workplace and select Email Template.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/>
                </a:solidFill>
                <a:latin typeface="+mj-lt"/>
                <a:ea typeface="Lato" panose="020F0502020204030203" pitchFamily="34" charset="0"/>
                <a:cs typeface="Lato" panose="020F0502020204030203" pitchFamily="34" charset="0"/>
              </a:rPr>
              <a:t>When selecting the category this is the entity that you will be able to run the email template from.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7B005D-7A28-268E-DEAB-E60CDD83EA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2420" y="2323254"/>
            <a:ext cx="5191601" cy="3848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8069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HOW TO CREATE AN EMAIL TEMPLATE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5" y="2323254"/>
            <a:ext cx="4593634" cy="297004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/>
                </a:solidFill>
                <a:ea typeface="Lato"/>
                <a:cs typeface="Lato"/>
              </a:rPr>
              <a:t>Permission level: Organization or Individual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/>
                </a:solidFill>
                <a:ea typeface="Lato"/>
                <a:cs typeface="Lato"/>
              </a:rPr>
              <a:t>Dynamic content</a:t>
            </a:r>
          </a:p>
          <a:p>
            <a:pPr lvl="2" indent="-457200">
              <a:lnSpc>
                <a:spcPct val="90000"/>
              </a:lnSpc>
              <a:spcBef>
                <a:spcPts val="1000"/>
              </a:spcBef>
              <a:buFont typeface="Lato" panose="020F0502020204030203" pitchFamily="34" charset="0"/>
              <a:buChar char="—"/>
            </a:pPr>
            <a:r>
              <a:rPr lang="en-US" sz="2400">
                <a:solidFill>
                  <a:schemeClr val="tx2"/>
                </a:solidFill>
                <a:ea typeface="Lato"/>
                <a:cs typeface="Lato"/>
              </a:rPr>
              <a:t>For custom entities or fields, you need to follow a specific syntax</a:t>
            </a:r>
          </a:p>
          <a:p>
            <a:pPr marL="457200" lvl="2">
              <a:lnSpc>
                <a:spcPct val="90000"/>
              </a:lnSpc>
              <a:spcBef>
                <a:spcPts val="1000"/>
              </a:spcBef>
            </a:pPr>
            <a:endParaRPr lang="en-US" sz="2400">
              <a:solidFill>
                <a:schemeClr val="tx2"/>
              </a:solidFill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6E6FC2-FD43-F05D-6BD1-DB3242B88E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1760" y="2056107"/>
            <a:ext cx="4593634" cy="4184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4128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58551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 Black"/>
                <a:ea typeface="Lato"/>
                <a:cs typeface="Lato"/>
              </a:rPr>
              <a:t>Custom Fields: Syntax</a:t>
            </a:r>
            <a:endParaRPr lang="en-US" sz="4000" b="1" spc="30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ABCC3FBC-DABB-A564-DB8B-C6D1CDE223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6244" y="1596840"/>
            <a:ext cx="7188570" cy="4700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1494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EDITOR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5" y="2323254"/>
            <a:ext cx="4355889" cy="2806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/>
                </a:solidFill>
                <a:ea typeface="Lato" panose="020F0502020204030203" pitchFamily="34" charset="0"/>
                <a:cs typeface="Lato" panose="020F0502020204030203" pitchFamily="34" charset="0"/>
              </a:rPr>
              <a:t>In the Editor Tab, you can design your template by selecting different layout types and elements such as images or clickable buttons with links to a certain webpage.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75C580-A860-4E2D-083D-1E2F832BE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6842" y="2423838"/>
            <a:ext cx="5834226" cy="3154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278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ADVANCED SETTING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5" y="2323254"/>
            <a:ext cx="5334297" cy="3839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/>
                </a:solidFill>
                <a:ea typeface="Lato" panose="020F0502020204030203" pitchFamily="34" charset="0"/>
                <a:cs typeface="Lato" panose="020F0502020204030203" pitchFamily="34" charset="0"/>
              </a:rPr>
              <a:t>Pair your template with a process workflow in the Advanced Settings Processes.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/>
                </a:solidFill>
                <a:ea typeface="Lato" panose="020F0502020204030203" pitchFamily="34" charset="0"/>
                <a:cs typeface="Lato" panose="020F0502020204030203" pitchFamily="34" charset="0"/>
              </a:rPr>
              <a:t>Select “New” and then the category “Workflow” to connect the entity the template was made for.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/>
                </a:solidFill>
                <a:ea typeface="Lato" panose="020F0502020204030203" pitchFamily="34" charset="0"/>
                <a:cs typeface="Lato" panose="020F0502020204030203" pitchFamily="34" charset="0"/>
              </a:rPr>
              <a:t>Available to Run: As an On-Demand Process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559ADF-0F41-8745-A3E7-AD4D3F8623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6690" y="2898648"/>
            <a:ext cx="5444222" cy="2189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867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PROCESS</a:t>
            </a:r>
          </a:p>
        </p:txBody>
      </p:sp>
      <p:graphicFrame>
        <p:nvGraphicFramePr>
          <p:cNvPr id="13" name="TextBox 7">
            <a:extLst>
              <a:ext uri="{FF2B5EF4-FFF2-40B4-BE49-F238E27FC236}">
                <a16:creationId xmlns:a16="http://schemas.microsoft.com/office/drawing/2014/main" id="{ACF70354-80AF-2AF1-CB54-0395AAF4A4A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11373233"/>
              </p:ext>
            </p:extLst>
          </p:nvPr>
        </p:nvGraphicFramePr>
        <p:xfrm>
          <a:off x="591014" y="2308784"/>
          <a:ext cx="10574291" cy="37481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019411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PROCESS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A3D5945-214C-F928-1DFC-98619C797A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834" y="2197824"/>
            <a:ext cx="2743529" cy="33361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B3A3049-D0BC-B665-D2DE-540A5B6D51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9410" y="2908660"/>
            <a:ext cx="3313323" cy="2371639"/>
          </a:xfrm>
          <a:prstGeom prst="rect">
            <a:avLst/>
          </a:prstGeom>
        </p:spPr>
      </p:pic>
      <p:sp>
        <p:nvSpPr>
          <p:cNvPr id="12" name="Arrow: Right 11">
            <a:extLst>
              <a:ext uri="{FF2B5EF4-FFF2-40B4-BE49-F238E27FC236}">
                <a16:creationId xmlns:a16="http://schemas.microsoft.com/office/drawing/2014/main" id="{6EC69998-25EE-C2A7-ED30-45B01D5B2A48}"/>
              </a:ext>
            </a:extLst>
          </p:cNvPr>
          <p:cNvSpPr/>
          <p:nvPr/>
        </p:nvSpPr>
        <p:spPr>
          <a:xfrm>
            <a:off x="3292933" y="3490915"/>
            <a:ext cx="1014907" cy="471485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DD1F0EA-8E0C-812F-31F5-97FCEBC9AB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77919" y="3663888"/>
            <a:ext cx="2558247" cy="391260"/>
          </a:xfrm>
          <a:prstGeom prst="rect">
            <a:avLst/>
          </a:prstGeom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FEEF0A89-7E23-B4F4-63F3-156FF40D89DC}"/>
              </a:ext>
            </a:extLst>
          </p:cNvPr>
          <p:cNvSpPr/>
          <p:nvPr/>
        </p:nvSpPr>
        <p:spPr>
          <a:xfrm>
            <a:off x="7982872" y="3490914"/>
            <a:ext cx="1014907" cy="471485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3608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290719"/>
            <a:ext cx="9330226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PROCESS – TRACKING BACK TO A RECORD IN CRM</a:t>
            </a:r>
            <a:endParaRPr lang="en-US" sz="4000" b="1" spc="30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6EC69998-25EE-C2A7-ED30-45B01D5B2A48}"/>
              </a:ext>
            </a:extLst>
          </p:cNvPr>
          <p:cNvSpPr/>
          <p:nvPr/>
        </p:nvSpPr>
        <p:spPr>
          <a:xfrm>
            <a:off x="3738608" y="3433042"/>
            <a:ext cx="1014907" cy="471485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812742E2-8AB4-DF34-D07D-C4060EDDBD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07" y="2710596"/>
            <a:ext cx="3421186" cy="1427041"/>
          </a:xfrm>
          <a:prstGeom prst="rect">
            <a:avLst/>
          </a:prstGeom>
        </p:spPr>
      </p:pic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2EAD7BB9-733F-1364-7568-D07730C4D7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1252" y="2526567"/>
            <a:ext cx="3676649" cy="2303097"/>
          </a:xfrm>
          <a:prstGeom prst="rect">
            <a:avLst/>
          </a:prstGeom>
        </p:spPr>
      </p:pic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446AE196-347F-937B-99FB-662B69EEC8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1752" y="2526202"/>
            <a:ext cx="3041651" cy="2303830"/>
          </a:xfrm>
          <a:prstGeom prst="rect">
            <a:avLst/>
          </a:prstGeom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41DB0ACB-F9F2-DB90-668B-FE242F3DCEEB}"/>
              </a:ext>
            </a:extLst>
          </p:cNvPr>
          <p:cNvSpPr/>
          <p:nvPr/>
        </p:nvSpPr>
        <p:spPr>
          <a:xfrm>
            <a:off x="7910447" y="3442372"/>
            <a:ext cx="1014907" cy="471485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5236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475699" y="2767280"/>
            <a:ext cx="52977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PROCESS WORKFLOWS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571698" y="2413337"/>
            <a:ext cx="493400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8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An automated process without the need for direct interaction saves time by completing actions that would typically require manual entry. 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7616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WHAT CAN A WORKFLOW CREATE?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Records</a:t>
            </a: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Lato" panose="020F0502020204030203" pitchFamily="34" charset="0"/>
              <a:buChar char="—"/>
            </a:pPr>
            <a:r>
              <a:rPr lang="en-US" sz="24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Create </a:t>
            </a: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Lato" panose="020F0502020204030203" pitchFamily="34" charset="0"/>
              <a:buChar char="—"/>
            </a:pPr>
            <a:r>
              <a:rPr lang="en-US" sz="24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Update </a:t>
            </a: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Lato" panose="020F0502020204030203" pitchFamily="34" charset="0"/>
              <a:buChar char="—"/>
            </a:pPr>
            <a:r>
              <a:rPr lang="en-US" sz="24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Assign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Modify Data</a:t>
            </a: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Lato" panose="020F0502020204030203" pitchFamily="34" charset="0"/>
              <a:buChar char="—"/>
            </a:pPr>
            <a:r>
              <a:rPr lang="en-US" sz="24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Change Status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Perform actions based on conditions that you set</a:t>
            </a:r>
          </a:p>
        </p:txBody>
      </p:sp>
    </p:spTree>
    <p:extLst>
      <p:ext uri="{BB962C8B-B14F-4D97-AF65-F5344CB8AC3E}">
        <p14:creationId xmlns:p14="http://schemas.microsoft.com/office/powerpoint/2010/main" val="19724126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Components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3"/>
            <a:ext cx="11051637" cy="3448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Stage</a:t>
            </a: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Lato" panose="020F0502020204030203" pitchFamily="34" charset="0"/>
              <a:buChar char="—"/>
            </a:pPr>
            <a:r>
              <a:rPr lang="en-US" sz="28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Used to split a workflow into sections.</a:t>
            </a:r>
          </a:p>
          <a:p>
            <a:pPr marL="228600" lvl="1" indent="-228600">
              <a:lnSpc>
                <a:spcPct val="90000"/>
              </a:lnSpc>
              <a:spcBef>
                <a:spcPts val="1000"/>
              </a:spcBef>
            </a:pPr>
            <a:endParaRPr lang="en-US" sz="280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Check Condition</a:t>
            </a: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Lato" panose="020F0502020204030203" pitchFamily="34" charset="0"/>
              <a:buChar char="—"/>
            </a:pPr>
            <a:r>
              <a:rPr lang="en-US" sz="28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Made up of an “IF” statement followed by a “THEN” statement.</a:t>
            </a: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Lato" panose="020F0502020204030203" pitchFamily="34" charset="0"/>
              <a:buChar char="—"/>
            </a:pPr>
            <a:r>
              <a:rPr lang="en-US" sz="28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Example: If a grant amount is greater than $0, then create a draft email award email. </a:t>
            </a:r>
          </a:p>
        </p:txBody>
      </p:sp>
    </p:spTree>
    <p:extLst>
      <p:ext uri="{BB962C8B-B14F-4D97-AF65-F5344CB8AC3E}">
        <p14:creationId xmlns:p14="http://schemas.microsoft.com/office/powerpoint/2010/main" val="8804978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COMPONENTS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Conditional Branch</a:t>
            </a:r>
          </a:p>
          <a:p>
            <a:pPr marL="914400" lvl="1" indent="-457200">
              <a:buFont typeface="Lato" panose="020F0502020204030203" pitchFamily="34" charset="0"/>
              <a:buChar char="—"/>
            </a:pPr>
            <a:r>
              <a:rPr lang="en-US" sz="24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Can only be created directly after a </a:t>
            </a:r>
            <a:r>
              <a:rPr lang="en-US" sz="2400" i="1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Check Condition</a:t>
            </a:r>
            <a:r>
              <a:rPr lang="en-US" sz="24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</a:t>
            </a:r>
          </a:p>
          <a:p>
            <a:pPr marL="914400" lvl="1" indent="-457200">
              <a:buFont typeface="Lato" panose="020F0502020204030203" pitchFamily="34" charset="0"/>
              <a:buChar char="—"/>
            </a:pPr>
            <a:r>
              <a:rPr lang="en-US" sz="24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Otherwise, If, Then statement.</a:t>
            </a:r>
          </a:p>
          <a:p>
            <a:pPr marL="1371600" lvl="2" indent="-457200">
              <a:buFont typeface="Courier New" panose="02070309020205020404" pitchFamily="49" charset="0"/>
              <a:buChar char="o"/>
            </a:pPr>
            <a:r>
              <a:rPr lang="en-US" sz="24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Example: Otherwise, if a grant is denied, then create a draft denial email.</a:t>
            </a:r>
          </a:p>
          <a:p>
            <a:pPr lvl="1"/>
            <a:endParaRPr lang="en-US" sz="280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Default Action</a:t>
            </a:r>
          </a:p>
          <a:p>
            <a:pPr marL="914400" lvl="1" indent="-457200">
              <a:buFont typeface="Lato" panose="020F0502020204030203" pitchFamily="34" charset="0"/>
              <a:buChar char="—"/>
            </a:pPr>
            <a:r>
              <a:rPr lang="en-US" sz="24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Runs a series of steps if the Check Condition and Conditional Branch fail.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endParaRPr lang="en-US" sz="280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US" sz="280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3749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WORKFLOW − WHY &amp; LIMITATIONS </a:t>
            </a:r>
            <a:endParaRPr lang="en-US" sz="4000" b="1" spc="30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4574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 Process Workflow should be created if more actions need to be taken than updating one field.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endParaRPr lang="en-US" sz="280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8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Workflow actions only happen within the CRM.</a:t>
            </a: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Lato" panose="020F0502020204030203" pitchFamily="34" charset="0"/>
              <a:buChar char="—"/>
            </a:pPr>
            <a:r>
              <a:rPr lang="en-US" sz="24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Updating fields</a:t>
            </a: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Lato" panose="020F0502020204030203" pitchFamily="34" charset="0"/>
              <a:buChar char="—"/>
            </a:pPr>
            <a:r>
              <a:rPr lang="en-US" sz="24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Sending an email</a:t>
            </a:r>
          </a:p>
          <a:p>
            <a:pPr marL="685800" lvl="2" indent="-228600">
              <a:lnSpc>
                <a:spcPct val="90000"/>
              </a:lnSpc>
              <a:spcBef>
                <a:spcPts val="1000"/>
              </a:spcBef>
              <a:buFont typeface="Lato" panose="020F0502020204030203" pitchFamily="34" charset="0"/>
              <a:buChar char="—"/>
            </a:pPr>
            <a:r>
              <a:rPr lang="en-US" sz="24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Creating a payment</a:t>
            </a:r>
          </a:p>
          <a:p>
            <a:pPr lvl="1"/>
            <a:endParaRPr lang="en-US" sz="280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1371600" lvl="2" indent="-457200">
              <a:buFont typeface="Arial" panose="020B0604020202020204" pitchFamily="34" charset="0"/>
              <a:buChar char="•"/>
            </a:pPr>
            <a:endParaRPr lang="en-US" sz="280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US" sz="280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3286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2767280"/>
            <a:ext cx="535689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LETTER TEMPLATE ENTITY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5212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WHY LETTERS ENTITY </a:t>
            </a:r>
            <a:endParaRPr lang="en-US" sz="4000" b="1" spc="30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228780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>
                <a:solidFill>
                  <a:schemeClr val="tx2"/>
                </a:solidFill>
                <a:latin typeface="Lato"/>
                <a:ea typeface="Lato"/>
                <a:cs typeface="Lato"/>
              </a:rPr>
              <a:t>It allows the maximum flexibility of creating communications that save to the record and in a batch.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endParaRPr lang="en-US" sz="2800">
              <a:solidFill>
                <a:schemeClr val="tx2"/>
              </a:solidFill>
              <a:latin typeface="Lato"/>
              <a:ea typeface="Lato"/>
              <a:cs typeface="Lato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>
                <a:solidFill>
                  <a:schemeClr val="tx2"/>
                </a:solidFill>
                <a:latin typeface="Lato"/>
                <a:ea typeface="Lato"/>
                <a:cs typeface="Lato"/>
              </a:rPr>
              <a:t>It allows the user to self-design the template in the CRM without the need for complex knowledge of tools such as </a:t>
            </a:r>
            <a:r>
              <a:rPr lang="en-US" sz="2800" err="1">
                <a:solidFill>
                  <a:schemeClr val="tx2"/>
                </a:solidFill>
                <a:latin typeface="Lato"/>
                <a:ea typeface="Lato"/>
                <a:cs typeface="Lato"/>
              </a:rPr>
              <a:t>PowerAutomate</a:t>
            </a:r>
            <a:r>
              <a:rPr lang="en-US" sz="2800">
                <a:solidFill>
                  <a:schemeClr val="tx2"/>
                </a:solidFill>
                <a:latin typeface="Lato"/>
                <a:ea typeface="Lato"/>
                <a:cs typeface="Lato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175797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DEMO</a:t>
            </a:r>
            <a:r>
              <a:rPr lang="en-US" sz="4000" b="1" spc="300">
                <a:solidFill>
                  <a:schemeClr val="bg1"/>
                </a:solidFill>
                <a:latin typeface="Lato"/>
                <a:ea typeface="Lato"/>
                <a:cs typeface="Lato"/>
              </a:rPr>
              <a:t> </a:t>
            </a:r>
            <a:endParaRPr lang="en-US" sz="4000" b="1" spc="300">
              <a:solidFill>
                <a:schemeClr val="bg1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0972801" cy="19000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>
                <a:solidFill>
                  <a:schemeClr val="tx2"/>
                </a:solidFill>
                <a:latin typeface="Lato"/>
                <a:ea typeface="Lato"/>
                <a:cs typeface="Lato"/>
              </a:rPr>
              <a:t>A view containing all the fields you want to dynamically populate in your letter.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endParaRPr lang="en-US" sz="2800">
              <a:solidFill>
                <a:schemeClr val="tx2"/>
              </a:solidFill>
              <a:latin typeface="Lato"/>
              <a:ea typeface="Lato"/>
              <a:cs typeface="Lato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US" sz="2800">
                <a:solidFill>
                  <a:schemeClr val="tx2"/>
                </a:solidFill>
                <a:latin typeface="Lato"/>
                <a:ea typeface="Lato"/>
                <a:cs typeface="Lato"/>
              </a:rPr>
              <a:t>Produce your Letter Template in Word</a:t>
            </a:r>
            <a:endParaRPr lang="en-US" sz="280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4787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DEMO </a:t>
            </a:r>
            <a:endParaRPr lang="en-US" sz="4000" b="1" spc="30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091767"/>
            <a:ext cx="10972801" cy="414780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>
                <a:solidFill>
                  <a:schemeClr val="tx2"/>
                </a:solidFill>
                <a:ea typeface="Lato"/>
                <a:cs typeface="Lato"/>
              </a:rPr>
              <a:t>The following steps outline how to insert a merge field </a:t>
            </a:r>
            <a:r>
              <a:rPr lang="en-US" sz="2400" i="1">
                <a:solidFill>
                  <a:schemeClr val="tx2"/>
                </a:solidFill>
                <a:ea typeface="Lato"/>
                <a:cs typeface="Lato"/>
              </a:rPr>
              <a:t>Full Name </a:t>
            </a:r>
            <a:r>
              <a:rPr lang="en-US" sz="2400">
                <a:solidFill>
                  <a:schemeClr val="tx2"/>
                </a:solidFill>
                <a:ea typeface="Lato"/>
                <a:cs typeface="Lato"/>
              </a:rPr>
              <a:t>into the document with Word:</a:t>
            </a:r>
            <a:br>
              <a:rPr lang="en-US" sz="2400">
                <a:solidFill>
                  <a:schemeClr val="tx2"/>
                </a:solidFill>
                <a:ea typeface="Lato"/>
                <a:cs typeface="Lato"/>
              </a:rPr>
            </a:br>
            <a:endParaRPr lang="en-US" sz="2400">
              <a:solidFill>
                <a:schemeClr val="tx2"/>
              </a:solidFill>
            </a:endParaRPr>
          </a:p>
          <a:p>
            <a:pPr marL="228600" lvl="1" indent="-22860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200">
                <a:solidFill>
                  <a:schemeClr val="tx2"/>
                </a:solidFill>
                <a:ea typeface="Lato"/>
                <a:cs typeface="Lato"/>
              </a:rPr>
              <a:t>Navigate to </a:t>
            </a:r>
            <a:r>
              <a:rPr lang="en-US" sz="2200" b="1">
                <a:solidFill>
                  <a:schemeClr val="tx2"/>
                </a:solidFill>
                <a:ea typeface="Lato"/>
                <a:cs typeface="Lato"/>
              </a:rPr>
              <a:t>Insert </a:t>
            </a:r>
            <a:r>
              <a:rPr lang="en-US" sz="2200">
                <a:solidFill>
                  <a:schemeClr val="tx2"/>
                </a:solidFill>
                <a:ea typeface="Lato"/>
                <a:cs typeface="Lato"/>
              </a:rPr>
              <a:t>Tab</a:t>
            </a:r>
          </a:p>
          <a:p>
            <a:pPr marL="228600" lvl="1" indent="-22860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200">
                <a:solidFill>
                  <a:schemeClr val="tx2"/>
                </a:solidFill>
                <a:ea typeface="Lato"/>
                <a:cs typeface="Lato"/>
              </a:rPr>
              <a:t>Click on </a:t>
            </a:r>
            <a:r>
              <a:rPr lang="en-US" sz="2200" b="1">
                <a:solidFill>
                  <a:schemeClr val="tx2"/>
                </a:solidFill>
                <a:ea typeface="Lato"/>
                <a:cs typeface="Lato"/>
              </a:rPr>
              <a:t>Quick Parts</a:t>
            </a:r>
            <a:r>
              <a:rPr lang="en-US" sz="2200">
                <a:solidFill>
                  <a:schemeClr val="tx2"/>
                </a:solidFill>
                <a:ea typeface="Lato"/>
                <a:cs typeface="Lato"/>
              </a:rPr>
              <a:t> to open a drop-down list</a:t>
            </a:r>
          </a:p>
          <a:p>
            <a:pPr marL="228600" lvl="1" indent="-22860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200">
                <a:solidFill>
                  <a:schemeClr val="tx2"/>
                </a:solidFill>
                <a:ea typeface="Lato"/>
                <a:cs typeface="Lato"/>
              </a:rPr>
              <a:t>Click on </a:t>
            </a:r>
            <a:r>
              <a:rPr lang="en-US" sz="2200" b="1">
                <a:solidFill>
                  <a:schemeClr val="tx2"/>
                </a:solidFill>
                <a:ea typeface="Lato"/>
                <a:cs typeface="Lato"/>
              </a:rPr>
              <a:t>Field...</a:t>
            </a:r>
            <a:r>
              <a:rPr lang="en-US" sz="2200">
                <a:solidFill>
                  <a:schemeClr val="tx2"/>
                </a:solidFill>
                <a:ea typeface="Lato"/>
                <a:cs typeface="Lato"/>
              </a:rPr>
              <a:t>  to open the Field dialog</a:t>
            </a:r>
            <a:endParaRPr lang="en-US" sz="2200">
              <a:solidFill>
                <a:schemeClr val="tx2"/>
              </a:solidFill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lvl="1" indent="-22860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200">
                <a:solidFill>
                  <a:schemeClr val="tx2"/>
                </a:solidFill>
                <a:ea typeface="Lato"/>
                <a:cs typeface="Lato"/>
              </a:rPr>
              <a:t>Select </a:t>
            </a:r>
            <a:r>
              <a:rPr lang="en-US" sz="2200" i="1">
                <a:solidFill>
                  <a:schemeClr val="tx2"/>
                </a:solidFill>
                <a:ea typeface="Lato"/>
                <a:cs typeface="Lato"/>
              </a:rPr>
              <a:t>Mail Merge</a:t>
            </a:r>
            <a:r>
              <a:rPr lang="en-US" sz="2200">
                <a:solidFill>
                  <a:schemeClr val="tx2"/>
                </a:solidFill>
                <a:ea typeface="Lato"/>
                <a:cs typeface="Lato"/>
              </a:rPr>
              <a:t> from </a:t>
            </a:r>
            <a:r>
              <a:rPr lang="en-US" sz="2200" b="1">
                <a:solidFill>
                  <a:schemeClr val="tx2"/>
                </a:solidFill>
                <a:ea typeface="Lato"/>
                <a:cs typeface="Lato"/>
              </a:rPr>
              <a:t>Categories</a:t>
            </a:r>
            <a:endParaRPr lang="en-US" sz="2200" b="1">
              <a:solidFill>
                <a:schemeClr val="tx2"/>
              </a:solidFill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lvl="1" indent="-22860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200">
                <a:solidFill>
                  <a:schemeClr val="tx2"/>
                </a:solidFill>
                <a:ea typeface="Lato"/>
                <a:cs typeface="Lato"/>
              </a:rPr>
              <a:t>Select </a:t>
            </a:r>
            <a:r>
              <a:rPr lang="en-US" sz="2200" i="1">
                <a:solidFill>
                  <a:schemeClr val="tx2"/>
                </a:solidFill>
                <a:ea typeface="Lato"/>
                <a:cs typeface="Lato"/>
              </a:rPr>
              <a:t>Mail Merge</a:t>
            </a:r>
            <a:r>
              <a:rPr lang="en-US" sz="2200">
                <a:solidFill>
                  <a:schemeClr val="tx2"/>
                </a:solidFill>
                <a:ea typeface="Lato"/>
                <a:cs typeface="Lato"/>
              </a:rPr>
              <a:t> from </a:t>
            </a:r>
            <a:r>
              <a:rPr lang="en-US" sz="2200" b="1">
                <a:solidFill>
                  <a:schemeClr val="tx2"/>
                </a:solidFill>
                <a:ea typeface="Lato"/>
                <a:cs typeface="Lato"/>
              </a:rPr>
              <a:t>Field names</a:t>
            </a:r>
          </a:p>
          <a:p>
            <a:pPr marL="228600" lvl="1" indent="-22860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200">
                <a:solidFill>
                  <a:schemeClr val="tx2"/>
                </a:solidFill>
                <a:ea typeface="Lato"/>
                <a:cs typeface="Lato"/>
              </a:rPr>
              <a:t>Insert </a:t>
            </a:r>
            <a:r>
              <a:rPr lang="en-US" sz="2200" i="1" err="1">
                <a:solidFill>
                  <a:schemeClr val="tx2"/>
                </a:solidFill>
                <a:ea typeface="Lato"/>
                <a:cs typeface="Lato"/>
              </a:rPr>
              <a:t>FullName</a:t>
            </a:r>
            <a:r>
              <a:rPr lang="en-US" sz="2200">
                <a:solidFill>
                  <a:schemeClr val="tx2"/>
                </a:solidFill>
                <a:ea typeface="Lato"/>
                <a:cs typeface="Lato"/>
              </a:rPr>
              <a:t> text into the </a:t>
            </a:r>
            <a:r>
              <a:rPr lang="en-US" sz="2200" b="1">
                <a:solidFill>
                  <a:schemeClr val="tx2"/>
                </a:solidFill>
                <a:ea typeface="Lato"/>
                <a:cs typeface="Lato"/>
              </a:rPr>
              <a:t>Field name</a:t>
            </a:r>
            <a:r>
              <a:rPr lang="en-US" sz="2200">
                <a:solidFill>
                  <a:schemeClr val="tx2"/>
                </a:solidFill>
                <a:ea typeface="Lato"/>
                <a:cs typeface="Lato"/>
              </a:rPr>
              <a:t> text box</a:t>
            </a:r>
            <a:endParaRPr lang="en-US" sz="2200">
              <a:solidFill>
                <a:schemeClr val="tx2"/>
              </a:solidFill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228600" lvl="1" indent="-228600">
              <a:lnSpc>
                <a:spcPct val="90000"/>
              </a:lnSpc>
              <a:spcBef>
                <a:spcPts val="1000"/>
              </a:spcBef>
              <a:buAutoNum type="arabicPeriod"/>
            </a:pPr>
            <a:r>
              <a:rPr lang="en-US" sz="2200">
                <a:solidFill>
                  <a:schemeClr val="tx2"/>
                </a:solidFill>
                <a:ea typeface="Lato"/>
                <a:cs typeface="Lato"/>
              </a:rPr>
              <a:t>Click </a:t>
            </a:r>
            <a:r>
              <a:rPr lang="en-US" sz="2200" b="1">
                <a:solidFill>
                  <a:schemeClr val="tx2"/>
                </a:solidFill>
                <a:ea typeface="Lato"/>
                <a:cs typeface="Lato"/>
              </a:rPr>
              <a:t>OK </a:t>
            </a:r>
            <a:r>
              <a:rPr lang="en-US" sz="2200">
                <a:solidFill>
                  <a:schemeClr val="tx2"/>
                </a:solidFill>
                <a:ea typeface="Lato"/>
                <a:cs typeface="Lato"/>
              </a:rPr>
              <a:t>to close the </a:t>
            </a:r>
            <a:r>
              <a:rPr lang="en-US" sz="2200" b="1">
                <a:solidFill>
                  <a:schemeClr val="tx2"/>
                </a:solidFill>
                <a:ea typeface="Lato"/>
                <a:cs typeface="Lato"/>
              </a:rPr>
              <a:t>Field </a:t>
            </a:r>
            <a:r>
              <a:rPr lang="en-US" sz="2200">
                <a:solidFill>
                  <a:schemeClr val="tx2"/>
                </a:solidFill>
                <a:ea typeface="Lato"/>
                <a:cs typeface="Lato"/>
              </a:rPr>
              <a:t>dialog</a:t>
            </a:r>
            <a:endParaRPr lang="en-US" sz="2200">
              <a:solidFill>
                <a:schemeClr val="tx2"/>
              </a:solidFill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6681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/>
                <a:cs typeface="Lato"/>
              </a:rPr>
              <a:t>DEMO </a:t>
            </a:r>
            <a:endParaRPr lang="en-US" sz="4000" b="1" spc="30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591014" y="2323254"/>
            <a:ext cx="11241322" cy="338246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600">
                <a:solidFill>
                  <a:schemeClr val="tx2"/>
                </a:solidFill>
                <a:ea typeface="Lato"/>
                <a:cs typeface="Lato"/>
              </a:rPr>
              <a:t>8. Open the Letter Template Entity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600">
                <a:solidFill>
                  <a:schemeClr val="tx2"/>
                </a:solidFill>
                <a:ea typeface="Lato"/>
                <a:cs typeface="Lato"/>
              </a:rPr>
              <a:t>9. Populate the Word Document Template that was made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600">
                <a:solidFill>
                  <a:schemeClr val="tx2"/>
                </a:solidFill>
                <a:ea typeface="Lato"/>
                <a:cs typeface="Lato"/>
              </a:rPr>
              <a:t>10. "Regarding To"= Table (Entity) the letter is going to run off of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600">
                <a:solidFill>
                  <a:schemeClr val="tx2"/>
                </a:solidFill>
                <a:ea typeface="Lato"/>
                <a:cs typeface="Lato"/>
              </a:rPr>
              <a:t>11. Select the view that corresponds to the letter template</a:t>
            </a:r>
          </a:p>
          <a:p>
            <a:pPr marL="228600" lvl="1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endParaRPr lang="en-US" sz="2600">
              <a:solidFill>
                <a:schemeClr val="tx2"/>
              </a:solidFill>
              <a:ea typeface="Lato"/>
              <a:cs typeface="Lato"/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600">
                <a:solidFill>
                  <a:schemeClr val="tx2"/>
                </a:solidFill>
                <a:ea typeface="Lato"/>
                <a:cs typeface="Lato"/>
              </a:rPr>
              <a:t>12. Return to the view you created and select the records to run a letter for.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</a:pPr>
            <a:r>
              <a:rPr lang="en-US" sz="2600">
                <a:solidFill>
                  <a:schemeClr val="tx2"/>
                </a:solidFill>
                <a:ea typeface="Lato"/>
                <a:cs typeface="Lato"/>
              </a:rPr>
              <a:t>13. Click "Generate Letters“</a:t>
            </a:r>
            <a:endParaRPr lang="en-US" sz="2600">
              <a:solidFill>
                <a:schemeClr val="tx2"/>
              </a:solidFill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99929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91014" y="618431"/>
            <a:ext cx="1219200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RESOURCES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B43F44-9C15-6EDC-D65F-D91A9D623FAF}"/>
              </a:ext>
            </a:extLst>
          </p:cNvPr>
          <p:cNvSpPr txBox="1"/>
          <p:nvPr/>
        </p:nvSpPr>
        <p:spPr>
          <a:xfrm>
            <a:off x="813137" y="2172603"/>
            <a:ext cx="10774079" cy="4924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600">
                <a:ea typeface="Lato"/>
                <a:cs typeface="Lato"/>
                <a:hlinkClick r:id="rId2"/>
              </a:rPr>
              <a:t>Building Email Templates and Automated Notifications (Webinar)</a:t>
            </a:r>
            <a:endParaRPr lang="en-US" sz="2600"/>
          </a:p>
        </p:txBody>
      </p:sp>
    </p:spTree>
    <p:extLst>
      <p:ext uri="{BB962C8B-B14F-4D97-AF65-F5344CB8AC3E}">
        <p14:creationId xmlns:p14="http://schemas.microsoft.com/office/powerpoint/2010/main" val="41891569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CA9EBC-3D5B-DECC-D1A4-F08BC8F90482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THANK YOU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65177" y="1790521"/>
            <a:ext cx="4984595" cy="39703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>
                <a:solidFill>
                  <a:schemeClr val="tx2"/>
                </a:solidFill>
                <a:latin typeface="Lato"/>
                <a:ea typeface="Lato"/>
                <a:cs typeface="Lato"/>
              </a:rPr>
              <a:t>PRESENTED BY</a:t>
            </a:r>
            <a:br>
              <a:rPr lang="en-US" sz="2800">
                <a:solidFill>
                  <a:schemeClr val="tx2"/>
                </a:solidFill>
                <a:latin typeface="Lato"/>
                <a:ea typeface="Lato"/>
                <a:cs typeface="Lato"/>
              </a:rPr>
            </a:br>
            <a:endParaRPr lang="en-US" sz="280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800" b="1">
                <a:solidFill>
                  <a:schemeClr val="accent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Tyler Long</a:t>
            </a:r>
          </a:p>
          <a:p>
            <a:r>
              <a:rPr lang="en-US" sz="280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Manager of Technical Services</a:t>
            </a:r>
          </a:p>
          <a:p>
            <a:endParaRPr lang="en-US" sz="280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800">
                <a:solidFill>
                  <a:schemeClr val="tx2"/>
                </a:solidFill>
                <a:latin typeface="Lato"/>
                <a:ea typeface="Lato"/>
                <a:cs typeface="Lato"/>
              </a:rPr>
              <a:t>SUPPORTING PRESENTERS</a:t>
            </a:r>
            <a:br>
              <a:rPr lang="en-US" sz="2800">
                <a:solidFill>
                  <a:schemeClr val="tx2"/>
                </a:solidFill>
                <a:latin typeface="Lato"/>
                <a:ea typeface="Lato"/>
                <a:cs typeface="Lato"/>
              </a:rPr>
            </a:br>
            <a:endParaRPr lang="en-US" sz="280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800">
                <a:solidFill>
                  <a:schemeClr val="accent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Parker Robinson</a:t>
            </a:r>
          </a:p>
          <a:p>
            <a:r>
              <a:rPr lang="en-US" sz="2800">
                <a:solidFill>
                  <a:schemeClr val="accent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Elizabeth Pi </a:t>
            </a:r>
          </a:p>
        </p:txBody>
      </p:sp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D01FCD0-290F-1D40-B6FC-73D667D70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108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koyaGO">
      <a:dk1>
        <a:srgbClr val="006765"/>
      </a:dk1>
      <a:lt1>
        <a:sysClr val="window" lastClr="FFFFFF"/>
      </a:lt1>
      <a:dk2>
        <a:srgbClr val="5D5C5B"/>
      </a:dk2>
      <a:lt2>
        <a:srgbClr val="FFFFFF"/>
      </a:lt2>
      <a:accent1>
        <a:srgbClr val="006765"/>
      </a:accent1>
      <a:accent2>
        <a:srgbClr val="EEE809"/>
      </a:accent2>
      <a:accent3>
        <a:srgbClr val="FFA60B"/>
      </a:accent3>
      <a:accent4>
        <a:srgbClr val="F05323"/>
      </a:accent4>
      <a:accent5>
        <a:srgbClr val="00A6A3"/>
      </a:accent5>
      <a:accent6>
        <a:srgbClr val="FFFFFF"/>
      </a:accent6>
      <a:hlink>
        <a:srgbClr val="006765"/>
      </a:hlink>
      <a:folHlink>
        <a:srgbClr val="00A6A3"/>
      </a:folHlink>
    </a:clrScheme>
    <a:fontScheme name="akoyaGO">
      <a:majorFont>
        <a:latin typeface="Lato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3008C781033A428F72BF4DC3AE5C58" ma:contentTypeVersion="21" ma:contentTypeDescription="Create a new document." ma:contentTypeScope="" ma:versionID="140429921ef9822dd5355260cfa8522d">
  <xsd:schema xmlns:xsd="http://www.w3.org/2001/XMLSchema" xmlns:xs="http://www.w3.org/2001/XMLSchema" xmlns:p="http://schemas.microsoft.com/office/2006/metadata/properties" xmlns:ns2="2ea194d2-f4d9-4c98-8732-9a151d87f2dc" xmlns:ns3="bf83b915-ac01-4929-a343-df091c756047" targetNamespace="http://schemas.microsoft.com/office/2006/metadata/properties" ma:root="true" ma:fieldsID="ac3ccf25af2348a2ce38111656bd317b" ns2:_="" ns3:_="">
    <xsd:import namespace="2ea194d2-f4d9-4c98-8732-9a151d87f2dc"/>
    <xsd:import namespace="bf83b915-ac01-4929-a343-df091c756047"/>
    <xsd:element name="properties">
      <xsd:complexType>
        <xsd:sequence>
          <xsd:element name="documentManagement">
            <xsd:complexType>
              <xsd:all>
                <xsd:element ref="ns2:MigrationSourceUR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Image" minOccurs="0"/>
                <xsd:element ref="ns2:MediaServiceSearchProperties" minOccurs="0"/>
                <xsd:element ref="ns2:DirectorInformatio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a194d2-f4d9-4c98-8732-9a151d87f2dc" elementFormDefault="qualified">
    <xsd:import namespace="http://schemas.microsoft.com/office/2006/documentManagement/types"/>
    <xsd:import namespace="http://schemas.microsoft.com/office/infopath/2007/PartnerControls"/>
    <xsd:element name="MigrationSourceURL" ma:index="8" nillable="true" ma:displayName="MigrationSourceURL" ma:internalName="MigrationSourceURL">
      <xsd:simpleType>
        <xsd:restriction base="dms:Note">
          <xsd:maxLength value="255"/>
        </xsd:restriction>
      </xsd:simpleType>
    </xsd:element>
    <xsd:element name="MediaServiceMetadata" ma:index="9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1b67e76-6484-48c9-8542-0dee9df869a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Image" ma:index="25" nillable="true" ma:displayName="Image" ma:format="Thumbnail" ma:internalName="Image">
      <xsd:simpleType>
        <xsd:restriction base="dms:Unknown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irectorInformation" ma:index="27" nillable="true" ma:displayName="Director Information" ma:format="Dropdown" ma:internalName="DirectorInformation">
      <xsd:simpleType>
        <xsd:restriction base="dms:Text">
          <xsd:maxLength value="255"/>
        </xsd:restriction>
      </xsd:simple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83b915-ac01-4929-a343-df091c756047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d441cfd-9cda-417a-b3ba-047bac5f6568}" ma:internalName="TaxCatchAll" ma:showField="CatchAllData" ma:web="bf83b915-ac01-4929-a343-df091c7560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 xmlns="2ea194d2-f4d9-4c98-8732-9a151d87f2dc" xsi:nil="true"/>
    <MigrationSourceURL xmlns="2ea194d2-f4d9-4c98-8732-9a151d87f2dc" xsi:nil="true"/>
    <DirectorInformation xmlns="2ea194d2-f4d9-4c98-8732-9a151d87f2dc" xsi:nil="true"/>
    <lcf76f155ced4ddcb4097134ff3c332f xmlns="2ea194d2-f4d9-4c98-8732-9a151d87f2dc">
      <Terms xmlns="http://schemas.microsoft.com/office/infopath/2007/PartnerControls"/>
    </lcf76f155ced4ddcb4097134ff3c332f>
    <TaxCatchAll xmlns="bf83b915-ac01-4929-a343-df091c756047" xsi:nil="true"/>
  </documentManagement>
</p:properties>
</file>

<file path=customXml/itemProps1.xml><?xml version="1.0" encoding="utf-8"?>
<ds:datastoreItem xmlns:ds="http://schemas.openxmlformats.org/officeDocument/2006/customXml" ds:itemID="{4C3A5470-5273-4CCD-BDD1-185E1D40267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8D4C839-0DEC-4030-BF69-AAD279530B6F}">
  <ds:schemaRefs>
    <ds:schemaRef ds:uri="2ea194d2-f4d9-4c98-8732-9a151d87f2dc"/>
    <ds:schemaRef ds:uri="bf83b915-ac01-4929-a343-df091c75604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527DE09B-E210-45D6-86FA-275DA680F476}">
  <ds:schemaRefs>
    <ds:schemaRef ds:uri="2ea194d2-f4d9-4c98-8732-9a151d87f2dc"/>
    <ds:schemaRef ds:uri="bf83b915-ac01-4929-a343-df091c75604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25</Slides>
  <Notes>2</Notes>
  <HiddenSlides>1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Parrott</dc:creator>
  <cp:revision>1</cp:revision>
  <dcterms:created xsi:type="dcterms:W3CDTF">2022-05-04T13:01:26Z</dcterms:created>
  <dcterms:modified xsi:type="dcterms:W3CDTF">2024-07-19T14:12:45Z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0x010100B83008C781033A428F72BF4DC3AE5C58</vt:lpwstr>
  </property>
  <property fmtid="{D5CDD505-2E9C-101B-9397-08002B2CF9AE}" pid="3" name="MediaServiceImageTags">
    <vt:lpwstr/>
  </property>
</Properties>
</file>