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4.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5.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handoutMasterIdLst>
    <p:handoutMasterId r:id="rId29"/>
  </p:handoutMasterIdLst>
  <p:sldIdLst>
    <p:sldId id="256" r:id="rId5"/>
    <p:sldId id="287" r:id="rId6"/>
    <p:sldId id="269" r:id="rId7"/>
    <p:sldId id="274" r:id="rId8"/>
    <p:sldId id="294" r:id="rId9"/>
    <p:sldId id="271" r:id="rId10"/>
    <p:sldId id="295" r:id="rId11"/>
    <p:sldId id="292" r:id="rId12"/>
    <p:sldId id="285" r:id="rId13"/>
    <p:sldId id="298" r:id="rId14"/>
    <p:sldId id="275" r:id="rId15"/>
    <p:sldId id="296" r:id="rId16"/>
    <p:sldId id="300" r:id="rId17"/>
    <p:sldId id="279" r:id="rId18"/>
    <p:sldId id="278" r:id="rId19"/>
    <p:sldId id="280" r:id="rId20"/>
    <p:sldId id="289" r:id="rId21"/>
    <p:sldId id="282" r:id="rId22"/>
    <p:sldId id="299" r:id="rId23"/>
    <p:sldId id="284" r:id="rId24"/>
    <p:sldId id="291" r:id="rId25"/>
    <p:sldId id="293" r:id="rId26"/>
    <p:sldId id="28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C5B"/>
    <a:srgbClr val="036563"/>
    <a:srgbClr val="DED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3125FF-E0A6-4FE5-8F0C-1A14B045213B}" v="765" dt="2025-03-06T18:31:35.307"/>
    <p1510:client id="{E9B84E1F-CBEE-46A9-8C65-9B15AF4C04CB}" v="2946" dt="2025-03-06T18:18:31.8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han Davignon" userId="e13c49aa-5716-41a1-8d25-c6d6b337ffff" providerId="ADAL" clId="{953125FF-E0A6-4FE5-8F0C-1A14B045213B}"/>
    <pc:docChg chg="custSel modSld">
      <pc:chgData name="Meghan Davignon" userId="e13c49aa-5716-41a1-8d25-c6d6b337ffff" providerId="ADAL" clId="{953125FF-E0A6-4FE5-8F0C-1A14B045213B}" dt="2025-03-06T18:31:35.306" v="762" actId="20577"/>
      <pc:docMkLst>
        <pc:docMk/>
      </pc:docMkLst>
      <pc:sldChg chg="modSp">
        <pc:chgData name="Meghan Davignon" userId="e13c49aa-5716-41a1-8d25-c6d6b337ffff" providerId="ADAL" clId="{953125FF-E0A6-4FE5-8F0C-1A14B045213B}" dt="2025-03-06T18:31:35.306" v="762" actId="20577"/>
        <pc:sldMkLst>
          <pc:docMk/>
          <pc:sldMk cId="1099598493" sldId="278"/>
        </pc:sldMkLst>
        <pc:graphicFrameChg chg="mod">
          <ac:chgData name="Meghan Davignon" userId="e13c49aa-5716-41a1-8d25-c6d6b337ffff" providerId="ADAL" clId="{953125FF-E0A6-4FE5-8F0C-1A14B045213B}" dt="2025-03-06T18:31:35.306" v="762" actId="20577"/>
          <ac:graphicFrameMkLst>
            <pc:docMk/>
            <pc:sldMk cId="1099598493" sldId="278"/>
            <ac:graphicFrameMk id="2" creationId="{EB7711F3-A404-8B8A-E38A-1C38547F0C12}"/>
          </ac:graphicFrameMkLst>
        </pc:graphicFrameChg>
      </pc:sldChg>
      <pc:sldChg chg="mod modShow">
        <pc:chgData name="Meghan Davignon" userId="e13c49aa-5716-41a1-8d25-c6d6b337ffff" providerId="ADAL" clId="{953125FF-E0A6-4FE5-8F0C-1A14B045213B}" dt="2025-03-06T17:01:57.890" v="3" actId="729"/>
        <pc:sldMkLst>
          <pc:docMk/>
          <pc:sldMk cId="2286608003" sldId="279"/>
        </pc:sldMkLst>
      </pc:sldChg>
      <pc:sldChg chg="modSp mod">
        <pc:chgData name="Meghan Davignon" userId="e13c49aa-5716-41a1-8d25-c6d6b337ffff" providerId="ADAL" clId="{953125FF-E0A6-4FE5-8F0C-1A14B045213B}" dt="2025-03-06T17:18:10.253" v="327" actId="20577"/>
        <pc:sldMkLst>
          <pc:docMk/>
          <pc:sldMk cId="1649810115" sldId="280"/>
        </pc:sldMkLst>
        <pc:graphicFrameChg chg="mod modGraphic">
          <ac:chgData name="Meghan Davignon" userId="e13c49aa-5716-41a1-8d25-c6d6b337ffff" providerId="ADAL" clId="{953125FF-E0A6-4FE5-8F0C-1A14B045213B}" dt="2025-03-06T17:18:10.253" v="327" actId="20577"/>
          <ac:graphicFrameMkLst>
            <pc:docMk/>
            <pc:sldMk cId="1649810115" sldId="280"/>
            <ac:graphicFrameMk id="2" creationId="{43680AD0-8A99-121E-507F-3D51396A513D}"/>
          </ac:graphicFrameMkLst>
        </pc:graphicFrameChg>
      </pc:sldChg>
      <pc:sldChg chg="mod modShow">
        <pc:chgData name="Meghan Davignon" userId="e13c49aa-5716-41a1-8d25-c6d6b337ffff" providerId="ADAL" clId="{953125FF-E0A6-4FE5-8F0C-1A14B045213B}" dt="2025-03-06T17:01:12.877" v="1" actId="729"/>
        <pc:sldMkLst>
          <pc:docMk/>
          <pc:sldMk cId="3258290926" sldId="284"/>
        </pc:sldMkLst>
      </pc:sldChg>
      <pc:sldChg chg="modSp mod">
        <pc:chgData name="Meghan Davignon" userId="e13c49aa-5716-41a1-8d25-c6d6b337ffff" providerId="ADAL" clId="{953125FF-E0A6-4FE5-8F0C-1A14B045213B}" dt="2025-03-06T17:19:59.428" v="366" actId="20577"/>
        <pc:sldMkLst>
          <pc:docMk/>
          <pc:sldMk cId="1752714613" sldId="289"/>
        </pc:sldMkLst>
        <pc:spChg chg="mod">
          <ac:chgData name="Meghan Davignon" userId="e13c49aa-5716-41a1-8d25-c6d6b337ffff" providerId="ADAL" clId="{953125FF-E0A6-4FE5-8F0C-1A14B045213B}" dt="2025-03-06T17:11:27.191" v="25" actId="26606"/>
          <ac:spMkLst>
            <pc:docMk/>
            <pc:sldMk cId="1752714613" sldId="289"/>
            <ac:spMk id="5" creationId="{8D4A5659-9212-E991-7F67-844399738FC0}"/>
          </ac:spMkLst>
        </pc:spChg>
        <pc:graphicFrameChg chg="mod ord modGraphic">
          <ac:chgData name="Meghan Davignon" userId="e13c49aa-5716-41a1-8d25-c6d6b337ffff" providerId="ADAL" clId="{953125FF-E0A6-4FE5-8F0C-1A14B045213B}" dt="2025-03-06T17:19:59.428" v="366" actId="20577"/>
          <ac:graphicFrameMkLst>
            <pc:docMk/>
            <pc:sldMk cId="1752714613" sldId="289"/>
            <ac:graphicFrameMk id="2" creationId="{B6152668-CF57-403E-B560-B9928993A383}"/>
          </ac:graphicFrameMkLst>
        </pc:graphicFrameChg>
      </pc:sldChg>
      <pc:sldChg chg="modSp">
        <pc:chgData name="Meghan Davignon" userId="e13c49aa-5716-41a1-8d25-c6d6b337ffff" providerId="ADAL" clId="{953125FF-E0A6-4FE5-8F0C-1A14B045213B}" dt="2025-03-06T18:07:02.797" v="367" actId="20577"/>
        <pc:sldMkLst>
          <pc:docMk/>
          <pc:sldMk cId="2619064864" sldId="291"/>
        </pc:sldMkLst>
        <pc:graphicFrameChg chg="mod">
          <ac:chgData name="Meghan Davignon" userId="e13c49aa-5716-41a1-8d25-c6d6b337ffff" providerId="ADAL" clId="{953125FF-E0A6-4FE5-8F0C-1A14B045213B}" dt="2025-03-06T18:07:02.797" v="367" actId="20577"/>
          <ac:graphicFrameMkLst>
            <pc:docMk/>
            <pc:sldMk cId="2619064864" sldId="291"/>
            <ac:graphicFrameMk id="4" creationId="{190D0237-4797-C890-D347-AF8FB82E2599}"/>
          </ac:graphicFrameMkLst>
        </pc:graphicFrameChg>
      </pc:sldChg>
      <pc:sldChg chg="addSp modSp mod modNotesTx">
        <pc:chgData name="Meghan Davignon" userId="e13c49aa-5716-41a1-8d25-c6d6b337ffff" providerId="ADAL" clId="{953125FF-E0A6-4FE5-8F0C-1A14B045213B}" dt="2025-03-06T18:18:12.511" v="710" actId="207"/>
        <pc:sldMkLst>
          <pc:docMk/>
          <pc:sldMk cId="1709391375" sldId="293"/>
        </pc:sldMkLst>
        <pc:spChg chg="mod">
          <ac:chgData name="Meghan Davignon" userId="e13c49aa-5716-41a1-8d25-c6d6b337ffff" providerId="ADAL" clId="{953125FF-E0A6-4FE5-8F0C-1A14B045213B}" dt="2025-03-06T18:10:56.468" v="396" actId="21"/>
          <ac:spMkLst>
            <pc:docMk/>
            <pc:sldMk cId="1709391375" sldId="293"/>
            <ac:spMk id="2" creationId="{0DE422FB-458D-19F7-CD0E-FB138127456B}"/>
          </ac:spMkLst>
        </pc:spChg>
        <pc:graphicFrameChg chg="add mod modGraphic">
          <ac:chgData name="Meghan Davignon" userId="e13c49aa-5716-41a1-8d25-c6d6b337ffff" providerId="ADAL" clId="{953125FF-E0A6-4FE5-8F0C-1A14B045213B}" dt="2025-03-06T18:18:12.511" v="710" actId="207"/>
          <ac:graphicFrameMkLst>
            <pc:docMk/>
            <pc:sldMk cId="1709391375" sldId="293"/>
            <ac:graphicFrameMk id="9" creationId="{9B5DD889-AA76-42DF-8DFD-10792C6F7F03}"/>
          </ac:graphicFrameMkLst>
        </pc:graphicFrameChg>
        <pc:picChg chg="add mod">
          <ac:chgData name="Meghan Davignon" userId="e13c49aa-5716-41a1-8d25-c6d6b337ffff" providerId="ADAL" clId="{953125FF-E0A6-4FE5-8F0C-1A14B045213B}" dt="2025-03-06T18:09:21.240" v="370" actId="1076"/>
          <ac:picMkLst>
            <pc:docMk/>
            <pc:sldMk cId="1709391375" sldId="293"/>
            <ac:picMk id="6" creationId="{4CDEAC45-ED03-033F-7872-2C9FD747D3A6}"/>
          </ac:picMkLst>
        </pc:picChg>
      </pc:sldChg>
      <pc:sldChg chg="modSp">
        <pc:chgData name="Meghan Davignon" userId="e13c49aa-5716-41a1-8d25-c6d6b337ffff" providerId="ADAL" clId="{953125FF-E0A6-4FE5-8F0C-1A14B045213B}" dt="2025-03-06T17:01:18.899" v="2" actId="478"/>
        <pc:sldMkLst>
          <pc:docMk/>
          <pc:sldMk cId="3205928754" sldId="299"/>
        </pc:sldMkLst>
        <pc:graphicFrameChg chg="mod">
          <ac:chgData name="Meghan Davignon" userId="e13c49aa-5716-41a1-8d25-c6d6b337ffff" providerId="ADAL" clId="{953125FF-E0A6-4FE5-8F0C-1A14B045213B}" dt="2025-03-06T17:01:18.899" v="2" actId="478"/>
          <ac:graphicFrameMkLst>
            <pc:docMk/>
            <pc:sldMk cId="3205928754" sldId="299"/>
            <ac:graphicFrameMk id="2" creationId="{E7541B3A-1902-A20E-4C0E-191F59085C82}"/>
          </ac:graphicFrameMkLst>
        </pc:graphicFrameChg>
      </pc:sldChg>
      <pc:sldChg chg="modSp mod modShow">
        <pc:chgData name="Meghan Davignon" userId="e13c49aa-5716-41a1-8d25-c6d6b337ffff" providerId="ADAL" clId="{953125FF-E0A6-4FE5-8F0C-1A14B045213B}" dt="2025-03-06T18:19:03.655" v="711" actId="729"/>
        <pc:sldMkLst>
          <pc:docMk/>
          <pc:sldMk cId="2351973221" sldId="300"/>
        </pc:sldMkLst>
        <pc:spChg chg="mod">
          <ac:chgData name="Meghan Davignon" userId="e13c49aa-5716-41a1-8d25-c6d6b337ffff" providerId="ADAL" clId="{953125FF-E0A6-4FE5-8F0C-1A14B045213B}" dt="2025-03-06T17:10:10.769" v="24" actId="20577"/>
          <ac:spMkLst>
            <pc:docMk/>
            <pc:sldMk cId="2351973221" sldId="300"/>
            <ac:spMk id="5" creationId="{14F3CDB2-4343-8CAF-4282-F4B13266282D}"/>
          </ac:spMkLst>
        </pc:spChg>
        <pc:graphicFrameChg chg="mod">
          <ac:chgData name="Meghan Davignon" userId="e13c49aa-5716-41a1-8d25-c6d6b337ffff" providerId="ADAL" clId="{953125FF-E0A6-4FE5-8F0C-1A14B045213B}" dt="2025-03-06T17:19:29.722" v="363" actId="20577"/>
          <ac:graphicFrameMkLst>
            <pc:docMk/>
            <pc:sldMk cId="2351973221" sldId="300"/>
            <ac:graphicFrameMk id="2" creationId="{F1AE2D49-08C2-DA0B-6268-E27E3C236867}"/>
          </ac:graphicFrameMkLst>
        </pc:graphicFrameChg>
      </pc:sldChg>
    </pc:docChg>
  </pc:docChgLst>
  <pc:docChgLst>
    <pc:chgData name="Marni DuVal" userId="25b6192e-d263-401f-b89e-7fbc40bf358c" providerId="ADAL" clId="{E9B84E1F-CBEE-46A9-8C65-9B15AF4C04CB}"/>
    <pc:docChg chg="custSel addSld delSld modSld sldOrd">
      <pc:chgData name="Marni DuVal" userId="25b6192e-d263-401f-b89e-7fbc40bf358c" providerId="ADAL" clId="{E9B84E1F-CBEE-46A9-8C65-9B15AF4C04CB}" dt="2025-03-06T18:18:31.845" v="2984" actId="13782"/>
      <pc:docMkLst>
        <pc:docMk/>
      </pc:docMkLst>
      <pc:sldChg chg="modSp">
        <pc:chgData name="Marni DuVal" userId="25b6192e-d263-401f-b89e-7fbc40bf358c" providerId="ADAL" clId="{E9B84E1F-CBEE-46A9-8C65-9B15AF4C04CB}" dt="2025-03-05T18:37:53.686" v="1674"/>
        <pc:sldMkLst>
          <pc:docMk/>
          <pc:sldMk cId="3114697437" sldId="271"/>
        </pc:sldMkLst>
        <pc:graphicFrameChg chg="mod">
          <ac:chgData name="Marni DuVal" userId="25b6192e-d263-401f-b89e-7fbc40bf358c" providerId="ADAL" clId="{E9B84E1F-CBEE-46A9-8C65-9B15AF4C04CB}" dt="2025-03-05T18:37:53.686" v="1674"/>
          <ac:graphicFrameMkLst>
            <pc:docMk/>
            <pc:sldMk cId="3114697437" sldId="271"/>
            <ac:graphicFrameMk id="4" creationId="{5BB6BCAD-91C6-4AFC-B4B3-3FD1E436339C}"/>
          </ac:graphicFrameMkLst>
        </pc:graphicFrameChg>
      </pc:sldChg>
      <pc:sldChg chg="modSp">
        <pc:chgData name="Marni DuVal" userId="25b6192e-d263-401f-b89e-7fbc40bf358c" providerId="ADAL" clId="{E9B84E1F-CBEE-46A9-8C65-9B15AF4C04CB}" dt="2025-03-06T16:12:01.326" v="2973" actId="13782"/>
        <pc:sldMkLst>
          <pc:docMk/>
          <pc:sldMk cId="2866659299" sldId="275"/>
        </pc:sldMkLst>
        <pc:graphicFrameChg chg="mod">
          <ac:chgData name="Marni DuVal" userId="25b6192e-d263-401f-b89e-7fbc40bf358c" providerId="ADAL" clId="{E9B84E1F-CBEE-46A9-8C65-9B15AF4C04CB}" dt="2025-03-06T16:12:01.326" v="2973" actId="13782"/>
          <ac:graphicFrameMkLst>
            <pc:docMk/>
            <pc:sldMk cId="2866659299" sldId="275"/>
            <ac:graphicFrameMk id="2" creationId="{83D74CF6-F724-A817-E528-1A60D30CEFFF}"/>
          </ac:graphicFrameMkLst>
        </pc:graphicFrameChg>
      </pc:sldChg>
      <pc:sldChg chg="modSp del">
        <pc:chgData name="Marni DuVal" userId="25b6192e-d263-401f-b89e-7fbc40bf358c" providerId="ADAL" clId="{E9B84E1F-CBEE-46A9-8C65-9B15AF4C04CB}" dt="2025-03-05T20:25:46.282" v="2255" actId="2696"/>
        <pc:sldMkLst>
          <pc:docMk/>
          <pc:sldMk cId="162084999" sldId="277"/>
        </pc:sldMkLst>
        <pc:graphicFrameChg chg="mod">
          <ac:chgData name="Marni DuVal" userId="25b6192e-d263-401f-b89e-7fbc40bf358c" providerId="ADAL" clId="{E9B84E1F-CBEE-46A9-8C65-9B15AF4C04CB}" dt="2025-03-05T18:43:57.183" v="1766" actId="20577"/>
          <ac:graphicFrameMkLst>
            <pc:docMk/>
            <pc:sldMk cId="162084999" sldId="277"/>
            <ac:graphicFrameMk id="2" creationId="{B6499E7C-35B5-F467-78FA-435FBC123DA3}"/>
          </ac:graphicFrameMkLst>
        </pc:graphicFrameChg>
      </pc:sldChg>
      <pc:sldChg chg="delSp modSp mod">
        <pc:chgData name="Marni DuVal" userId="25b6192e-d263-401f-b89e-7fbc40bf358c" providerId="ADAL" clId="{E9B84E1F-CBEE-46A9-8C65-9B15AF4C04CB}" dt="2025-03-04T20:29:05.574" v="413" actId="20577"/>
        <pc:sldMkLst>
          <pc:docMk/>
          <pc:sldMk cId="1099598493" sldId="278"/>
        </pc:sldMkLst>
        <pc:graphicFrameChg chg="mod">
          <ac:chgData name="Marni DuVal" userId="25b6192e-d263-401f-b89e-7fbc40bf358c" providerId="ADAL" clId="{E9B84E1F-CBEE-46A9-8C65-9B15AF4C04CB}" dt="2025-03-04T20:29:05.574" v="413" actId="20577"/>
          <ac:graphicFrameMkLst>
            <pc:docMk/>
            <pc:sldMk cId="1099598493" sldId="278"/>
            <ac:graphicFrameMk id="2" creationId="{EB7711F3-A404-8B8A-E38A-1C38547F0C12}"/>
          </ac:graphicFrameMkLst>
        </pc:graphicFrameChg>
      </pc:sldChg>
      <pc:sldChg chg="modSp">
        <pc:chgData name="Marni DuVal" userId="25b6192e-d263-401f-b89e-7fbc40bf358c" providerId="ADAL" clId="{E9B84E1F-CBEE-46A9-8C65-9B15AF4C04CB}" dt="2025-03-04T20:47:31.707" v="740"/>
        <pc:sldMkLst>
          <pc:docMk/>
          <pc:sldMk cId="1649810115" sldId="280"/>
        </pc:sldMkLst>
        <pc:graphicFrameChg chg="mod">
          <ac:chgData name="Marni DuVal" userId="25b6192e-d263-401f-b89e-7fbc40bf358c" providerId="ADAL" clId="{E9B84E1F-CBEE-46A9-8C65-9B15AF4C04CB}" dt="2025-03-04T20:47:31.707" v="740"/>
          <ac:graphicFrameMkLst>
            <pc:docMk/>
            <pc:sldMk cId="1649810115" sldId="280"/>
            <ac:graphicFrameMk id="2" creationId="{43680AD0-8A99-121E-507F-3D51396A513D}"/>
          </ac:graphicFrameMkLst>
        </pc:graphicFrameChg>
      </pc:sldChg>
      <pc:sldChg chg="del">
        <pc:chgData name="Marni DuVal" userId="25b6192e-d263-401f-b89e-7fbc40bf358c" providerId="ADAL" clId="{E9B84E1F-CBEE-46A9-8C65-9B15AF4C04CB}" dt="2025-03-05T21:23:32.724" v="2362" actId="2696"/>
        <pc:sldMkLst>
          <pc:docMk/>
          <pc:sldMk cId="2991938070" sldId="281"/>
        </pc:sldMkLst>
      </pc:sldChg>
      <pc:sldChg chg="modSp">
        <pc:chgData name="Marni DuVal" userId="25b6192e-d263-401f-b89e-7fbc40bf358c" providerId="ADAL" clId="{E9B84E1F-CBEE-46A9-8C65-9B15AF4C04CB}" dt="2025-03-05T18:08:54.883" v="1347" actId="20577"/>
        <pc:sldMkLst>
          <pc:docMk/>
          <pc:sldMk cId="2029949765" sldId="282"/>
        </pc:sldMkLst>
        <pc:graphicFrameChg chg="mod">
          <ac:chgData name="Marni DuVal" userId="25b6192e-d263-401f-b89e-7fbc40bf358c" providerId="ADAL" clId="{E9B84E1F-CBEE-46A9-8C65-9B15AF4C04CB}" dt="2025-03-05T18:08:54.883" v="1347" actId="20577"/>
          <ac:graphicFrameMkLst>
            <pc:docMk/>
            <pc:sldMk cId="2029949765" sldId="282"/>
            <ac:graphicFrameMk id="2" creationId="{DAC1681A-49EA-81C4-9D67-12A79286B03E}"/>
          </ac:graphicFrameMkLst>
        </pc:graphicFrameChg>
      </pc:sldChg>
      <pc:sldChg chg="modSp">
        <pc:chgData name="Marni DuVal" userId="25b6192e-d263-401f-b89e-7fbc40bf358c" providerId="ADAL" clId="{E9B84E1F-CBEE-46A9-8C65-9B15AF4C04CB}" dt="2025-03-05T18:22:55.895" v="1511" actId="20577"/>
        <pc:sldMkLst>
          <pc:docMk/>
          <pc:sldMk cId="3258290926" sldId="284"/>
        </pc:sldMkLst>
        <pc:graphicFrameChg chg="mod">
          <ac:chgData name="Marni DuVal" userId="25b6192e-d263-401f-b89e-7fbc40bf358c" providerId="ADAL" clId="{E9B84E1F-CBEE-46A9-8C65-9B15AF4C04CB}" dt="2025-03-05T18:22:55.895" v="1511" actId="20577"/>
          <ac:graphicFrameMkLst>
            <pc:docMk/>
            <pc:sldMk cId="3258290926" sldId="284"/>
            <ac:graphicFrameMk id="4" creationId="{7825E261-B3DE-E5CC-D273-A0736D0E6EDA}"/>
          </ac:graphicFrameMkLst>
        </pc:graphicFrameChg>
      </pc:sldChg>
      <pc:sldChg chg="modSp mod">
        <pc:chgData name="Marni DuVal" userId="25b6192e-d263-401f-b89e-7fbc40bf358c" providerId="ADAL" clId="{E9B84E1F-CBEE-46A9-8C65-9B15AF4C04CB}" dt="2025-03-06T17:52:58.842" v="2975" actId="13782"/>
        <pc:sldMkLst>
          <pc:docMk/>
          <pc:sldMk cId="2540242312" sldId="285"/>
        </pc:sldMkLst>
        <pc:graphicFrameChg chg="mod">
          <ac:chgData name="Marni DuVal" userId="25b6192e-d263-401f-b89e-7fbc40bf358c" providerId="ADAL" clId="{E9B84E1F-CBEE-46A9-8C65-9B15AF4C04CB}" dt="2025-03-06T17:52:58.842" v="2975" actId="13782"/>
          <ac:graphicFrameMkLst>
            <pc:docMk/>
            <pc:sldMk cId="2540242312" sldId="285"/>
            <ac:graphicFrameMk id="2" creationId="{77FE8E34-0FC2-429D-E517-4ED224966157}"/>
          </ac:graphicFrameMkLst>
        </pc:graphicFrameChg>
      </pc:sldChg>
      <pc:sldChg chg="modSp">
        <pc:chgData name="Marni DuVal" userId="25b6192e-d263-401f-b89e-7fbc40bf358c" providerId="ADAL" clId="{E9B84E1F-CBEE-46A9-8C65-9B15AF4C04CB}" dt="2025-03-05T22:34:47.652" v="2426" actId="20577"/>
        <pc:sldMkLst>
          <pc:docMk/>
          <pc:sldMk cId="7235793" sldId="287"/>
        </pc:sldMkLst>
        <pc:graphicFrameChg chg="mod">
          <ac:chgData name="Marni DuVal" userId="25b6192e-d263-401f-b89e-7fbc40bf358c" providerId="ADAL" clId="{E9B84E1F-CBEE-46A9-8C65-9B15AF4C04CB}" dt="2025-03-05T22:34:47.652" v="2426" actId="20577"/>
          <ac:graphicFrameMkLst>
            <pc:docMk/>
            <pc:sldMk cId="7235793" sldId="287"/>
            <ac:graphicFrameMk id="67" creationId="{96DDB125-F5BE-EB50-E43E-B794488B85AC}"/>
          </ac:graphicFrameMkLst>
        </pc:graphicFrameChg>
      </pc:sldChg>
      <pc:sldChg chg="addSp modSp del mod">
        <pc:chgData name="Marni DuVal" userId="25b6192e-d263-401f-b89e-7fbc40bf358c" providerId="ADAL" clId="{E9B84E1F-CBEE-46A9-8C65-9B15AF4C04CB}" dt="2025-03-05T12:29:20.846" v="1073" actId="2696"/>
        <pc:sldMkLst>
          <pc:docMk/>
          <pc:sldMk cId="2634716262" sldId="288"/>
        </pc:sldMkLst>
      </pc:sldChg>
      <pc:sldChg chg="modSp">
        <pc:chgData name="Marni DuVal" userId="25b6192e-d263-401f-b89e-7fbc40bf358c" providerId="ADAL" clId="{E9B84E1F-CBEE-46A9-8C65-9B15AF4C04CB}" dt="2025-03-05T21:23:49.076" v="2363"/>
        <pc:sldMkLst>
          <pc:docMk/>
          <pc:sldMk cId="1752714613" sldId="289"/>
        </pc:sldMkLst>
        <pc:graphicFrameChg chg="mod">
          <ac:chgData name="Marni DuVal" userId="25b6192e-d263-401f-b89e-7fbc40bf358c" providerId="ADAL" clId="{E9B84E1F-CBEE-46A9-8C65-9B15AF4C04CB}" dt="2025-03-05T21:23:49.076" v="2363"/>
          <ac:graphicFrameMkLst>
            <pc:docMk/>
            <pc:sldMk cId="1752714613" sldId="289"/>
            <ac:graphicFrameMk id="2" creationId="{B6152668-CF57-403E-B560-B9928993A383}"/>
          </ac:graphicFrameMkLst>
        </pc:graphicFrameChg>
      </pc:sldChg>
      <pc:sldChg chg="modSp del modNotesTx">
        <pc:chgData name="Marni DuVal" userId="25b6192e-d263-401f-b89e-7fbc40bf358c" providerId="ADAL" clId="{E9B84E1F-CBEE-46A9-8C65-9B15AF4C04CB}" dt="2025-03-05T21:23:54.490" v="2364" actId="2696"/>
        <pc:sldMkLst>
          <pc:docMk/>
          <pc:sldMk cId="76064491" sldId="290"/>
        </pc:sldMkLst>
      </pc:sldChg>
      <pc:sldChg chg="modSp mod">
        <pc:chgData name="Marni DuVal" userId="25b6192e-d263-401f-b89e-7fbc40bf358c" providerId="ADAL" clId="{E9B84E1F-CBEE-46A9-8C65-9B15AF4C04CB}" dt="2025-03-05T18:23:30.427" v="1514" actId="20577"/>
        <pc:sldMkLst>
          <pc:docMk/>
          <pc:sldMk cId="2619064864" sldId="291"/>
        </pc:sldMkLst>
        <pc:graphicFrameChg chg="mod">
          <ac:chgData name="Marni DuVal" userId="25b6192e-d263-401f-b89e-7fbc40bf358c" providerId="ADAL" clId="{E9B84E1F-CBEE-46A9-8C65-9B15AF4C04CB}" dt="2025-03-05T18:23:30.427" v="1514" actId="20577"/>
          <ac:graphicFrameMkLst>
            <pc:docMk/>
            <pc:sldMk cId="2619064864" sldId="291"/>
            <ac:graphicFrameMk id="4" creationId="{190D0237-4797-C890-D347-AF8FB82E2599}"/>
          </ac:graphicFrameMkLst>
        </pc:graphicFrameChg>
      </pc:sldChg>
      <pc:sldChg chg="modSp mod ord">
        <pc:chgData name="Marni DuVal" userId="25b6192e-d263-401f-b89e-7fbc40bf358c" providerId="ADAL" clId="{E9B84E1F-CBEE-46A9-8C65-9B15AF4C04CB}" dt="2025-03-06T14:51:24.636" v="2965" actId="313"/>
        <pc:sldMkLst>
          <pc:docMk/>
          <pc:sldMk cId="1236108772" sldId="292"/>
        </pc:sldMkLst>
        <pc:spChg chg="mod">
          <ac:chgData name="Marni DuVal" userId="25b6192e-d263-401f-b89e-7fbc40bf358c" providerId="ADAL" clId="{E9B84E1F-CBEE-46A9-8C65-9B15AF4C04CB}" dt="2025-03-05T21:20:43.026" v="2292" actId="113"/>
          <ac:spMkLst>
            <pc:docMk/>
            <pc:sldMk cId="1236108772" sldId="292"/>
            <ac:spMk id="5" creationId="{C2432B37-E7D8-E3A1-DAF8-6692C2A2A761}"/>
          </ac:spMkLst>
        </pc:spChg>
        <pc:graphicFrameChg chg="mod">
          <ac:chgData name="Marni DuVal" userId="25b6192e-d263-401f-b89e-7fbc40bf358c" providerId="ADAL" clId="{E9B84E1F-CBEE-46A9-8C65-9B15AF4C04CB}" dt="2025-03-06T14:51:24.636" v="2965" actId="313"/>
          <ac:graphicFrameMkLst>
            <pc:docMk/>
            <pc:sldMk cId="1236108772" sldId="292"/>
            <ac:graphicFrameMk id="2" creationId="{EB7711F3-A404-8B8A-E38A-1C38547F0C12}"/>
          </ac:graphicFrameMkLst>
        </pc:graphicFrameChg>
      </pc:sldChg>
      <pc:sldChg chg="addSp modSp mod">
        <pc:chgData name="Marni DuVal" userId="25b6192e-d263-401f-b89e-7fbc40bf358c" providerId="ADAL" clId="{E9B84E1F-CBEE-46A9-8C65-9B15AF4C04CB}" dt="2025-03-04T20:48:43.355" v="742"/>
        <pc:sldMkLst>
          <pc:docMk/>
          <pc:sldMk cId="1709391375" sldId="293"/>
        </pc:sldMkLst>
        <pc:spChg chg="add mod">
          <ac:chgData name="Marni DuVal" userId="25b6192e-d263-401f-b89e-7fbc40bf358c" providerId="ADAL" clId="{E9B84E1F-CBEE-46A9-8C65-9B15AF4C04CB}" dt="2025-03-04T20:48:43.355" v="742"/>
          <ac:spMkLst>
            <pc:docMk/>
            <pc:sldMk cId="1709391375" sldId="293"/>
            <ac:spMk id="2" creationId="{0DE422FB-458D-19F7-CD0E-FB138127456B}"/>
          </ac:spMkLst>
        </pc:spChg>
      </pc:sldChg>
      <pc:sldChg chg="modSp">
        <pc:chgData name="Marni DuVal" userId="25b6192e-d263-401f-b89e-7fbc40bf358c" providerId="ADAL" clId="{E9B84E1F-CBEE-46A9-8C65-9B15AF4C04CB}" dt="2025-03-06T14:47:02.298" v="2427" actId="20577"/>
        <pc:sldMkLst>
          <pc:docMk/>
          <pc:sldMk cId="1556548954" sldId="295"/>
        </pc:sldMkLst>
        <pc:graphicFrameChg chg="mod">
          <ac:chgData name="Marni DuVal" userId="25b6192e-d263-401f-b89e-7fbc40bf358c" providerId="ADAL" clId="{E9B84E1F-CBEE-46A9-8C65-9B15AF4C04CB}" dt="2025-03-06T14:47:02.298" v="2427" actId="20577"/>
          <ac:graphicFrameMkLst>
            <pc:docMk/>
            <pc:sldMk cId="1556548954" sldId="295"/>
            <ac:graphicFrameMk id="4" creationId="{49930DBA-23C7-8D48-030C-483ABFBDB78E}"/>
          </ac:graphicFrameMkLst>
        </pc:graphicFrameChg>
      </pc:sldChg>
      <pc:sldChg chg="modSp add">
        <pc:chgData name="Marni DuVal" userId="25b6192e-d263-401f-b89e-7fbc40bf358c" providerId="ADAL" clId="{E9B84E1F-CBEE-46A9-8C65-9B15AF4C04CB}" dt="2025-03-06T18:18:31.845" v="2984" actId="13782"/>
        <pc:sldMkLst>
          <pc:docMk/>
          <pc:sldMk cId="1714390694" sldId="296"/>
        </pc:sldMkLst>
        <pc:graphicFrameChg chg="mod">
          <ac:chgData name="Marni DuVal" userId="25b6192e-d263-401f-b89e-7fbc40bf358c" providerId="ADAL" clId="{E9B84E1F-CBEE-46A9-8C65-9B15AF4C04CB}" dt="2025-03-06T18:18:31.845" v="2984" actId="13782"/>
          <ac:graphicFrameMkLst>
            <pc:docMk/>
            <pc:sldMk cId="1714390694" sldId="296"/>
            <ac:graphicFrameMk id="2" creationId="{83DB6D93-B02A-05F2-A73B-28352357C5CF}"/>
          </ac:graphicFrameMkLst>
        </pc:graphicFrameChg>
      </pc:sldChg>
      <pc:sldChg chg="modSp add del">
        <pc:chgData name="Marni DuVal" userId="25b6192e-d263-401f-b89e-7fbc40bf358c" providerId="ADAL" clId="{E9B84E1F-CBEE-46A9-8C65-9B15AF4C04CB}" dt="2025-03-06T17:52:37.207" v="2974" actId="2696"/>
        <pc:sldMkLst>
          <pc:docMk/>
          <pc:sldMk cId="3411979766" sldId="297"/>
        </pc:sldMkLst>
      </pc:sldChg>
      <pc:sldChg chg="addSp delSp modSp add mod">
        <pc:chgData name="Marni DuVal" userId="25b6192e-d263-401f-b89e-7fbc40bf358c" providerId="ADAL" clId="{E9B84E1F-CBEE-46A9-8C65-9B15AF4C04CB}" dt="2025-03-06T17:53:30.257" v="2983" actId="12"/>
        <pc:sldMkLst>
          <pc:docMk/>
          <pc:sldMk cId="613466958" sldId="298"/>
        </pc:sldMkLst>
        <pc:spChg chg="add mod">
          <ac:chgData name="Marni DuVal" userId="25b6192e-d263-401f-b89e-7fbc40bf358c" providerId="ADAL" clId="{E9B84E1F-CBEE-46A9-8C65-9B15AF4C04CB}" dt="2025-03-06T17:53:30.257" v="2983" actId="12"/>
          <ac:spMkLst>
            <pc:docMk/>
            <pc:sldMk cId="613466958" sldId="298"/>
            <ac:spMk id="7" creationId="{3EB1B7DE-6790-3CC6-2B72-8E7E78E1373E}"/>
          </ac:spMkLst>
        </pc:spChg>
        <pc:graphicFrameChg chg="del mod">
          <ac:chgData name="Marni DuVal" userId="25b6192e-d263-401f-b89e-7fbc40bf358c" providerId="ADAL" clId="{E9B84E1F-CBEE-46A9-8C65-9B15AF4C04CB}" dt="2025-03-06T14:56:14.450" v="2967" actId="11529"/>
          <ac:graphicFrameMkLst>
            <pc:docMk/>
            <pc:sldMk cId="613466958" sldId="298"/>
            <ac:graphicFrameMk id="2" creationId="{7DB4D8F4-BBF6-EF61-4C1C-CD5671B71F7A}"/>
          </ac:graphicFrameMkLst>
        </pc:graphicFrameChg>
        <pc:picChg chg="add mod">
          <ac:chgData name="Marni DuVal" userId="25b6192e-d263-401f-b89e-7fbc40bf358c" providerId="ADAL" clId="{E9B84E1F-CBEE-46A9-8C65-9B15AF4C04CB}" dt="2025-03-06T14:56:50.332" v="2969" actId="1076"/>
          <ac:picMkLst>
            <pc:docMk/>
            <pc:sldMk cId="613466958" sldId="298"/>
            <ac:picMk id="4" creationId="{7D6D78EF-99FE-D09D-3271-C3C2E2A26FBC}"/>
          </ac:picMkLst>
        </pc:picChg>
        <pc:picChg chg="add mod">
          <ac:chgData name="Marni DuVal" userId="25b6192e-d263-401f-b89e-7fbc40bf358c" providerId="ADAL" clId="{E9B84E1F-CBEE-46A9-8C65-9B15AF4C04CB}" dt="2025-03-06T14:57:18.927" v="2971" actId="1076"/>
          <ac:picMkLst>
            <pc:docMk/>
            <pc:sldMk cId="613466958" sldId="298"/>
            <ac:picMk id="6" creationId="{A0074C3F-2447-EC1A-5F17-68EC401892C7}"/>
          </ac:picMkLst>
        </pc:picChg>
      </pc:sldChg>
      <pc:sldChg chg="modSp add mod">
        <pc:chgData name="Marni DuVal" userId="25b6192e-d263-401f-b89e-7fbc40bf358c" providerId="ADAL" clId="{E9B84E1F-CBEE-46A9-8C65-9B15AF4C04CB}" dt="2025-03-05T12:52:47.304" v="1345" actId="20577"/>
        <pc:sldMkLst>
          <pc:docMk/>
          <pc:sldMk cId="3205928754" sldId="299"/>
        </pc:sldMkLst>
        <pc:spChg chg="mod">
          <ac:chgData name="Marni DuVal" userId="25b6192e-d263-401f-b89e-7fbc40bf358c" providerId="ADAL" clId="{E9B84E1F-CBEE-46A9-8C65-9B15AF4C04CB}" dt="2025-03-05T12:28:57.655" v="1071" actId="113"/>
          <ac:spMkLst>
            <pc:docMk/>
            <pc:sldMk cId="3205928754" sldId="299"/>
            <ac:spMk id="5" creationId="{D94A723A-EDBB-E8F2-1E4E-776AFAC09753}"/>
          </ac:spMkLst>
        </pc:spChg>
        <pc:graphicFrameChg chg="mod">
          <ac:chgData name="Marni DuVal" userId="25b6192e-d263-401f-b89e-7fbc40bf358c" providerId="ADAL" clId="{E9B84E1F-CBEE-46A9-8C65-9B15AF4C04CB}" dt="2025-03-05T12:52:47.304" v="1345" actId="20577"/>
          <ac:graphicFrameMkLst>
            <pc:docMk/>
            <pc:sldMk cId="3205928754" sldId="299"/>
            <ac:graphicFrameMk id="2" creationId="{E7541B3A-1902-A20E-4C0E-191F59085C82}"/>
          </ac:graphicFrameMkLst>
        </pc:graphicFrameChg>
      </pc:sldChg>
      <pc:sldChg chg="modSp add mod ord">
        <pc:chgData name="Marni DuVal" userId="25b6192e-d263-401f-b89e-7fbc40bf358c" providerId="ADAL" clId="{E9B84E1F-CBEE-46A9-8C65-9B15AF4C04CB}" dt="2025-03-05T21:25:01.476" v="2380"/>
        <pc:sldMkLst>
          <pc:docMk/>
          <pc:sldMk cId="2351973221" sldId="300"/>
        </pc:sldMkLst>
        <pc:spChg chg="mod">
          <ac:chgData name="Marni DuVal" userId="25b6192e-d263-401f-b89e-7fbc40bf358c" providerId="ADAL" clId="{E9B84E1F-CBEE-46A9-8C65-9B15AF4C04CB}" dt="2025-03-05T21:20:56.973" v="2337" actId="113"/>
          <ac:spMkLst>
            <pc:docMk/>
            <pc:sldMk cId="2351973221" sldId="300"/>
            <ac:spMk id="5" creationId="{14F3CDB2-4343-8CAF-4282-F4B13266282D}"/>
          </ac:spMkLst>
        </pc:spChg>
        <pc:graphicFrameChg chg="mod">
          <ac:chgData name="Marni DuVal" userId="25b6192e-d263-401f-b89e-7fbc40bf358c" providerId="ADAL" clId="{E9B84E1F-CBEE-46A9-8C65-9B15AF4C04CB}" dt="2025-03-05T21:21:41.186" v="2358" actId="20577"/>
          <ac:graphicFrameMkLst>
            <pc:docMk/>
            <pc:sldMk cId="2351973221" sldId="300"/>
            <ac:graphicFrameMk id="2" creationId="{F1AE2D49-08C2-DA0B-6268-E27E3C236867}"/>
          </ac:graphicFrameMkLst>
        </pc:graphicFrame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D6546A-E2F4-4330-9F82-851A84B6B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E43DB2E-4645-475F-AC8F-D2A8DB5044B0}">
      <dgm:prSet/>
      <dgm:spPr/>
      <dgm:t>
        <a:bodyPr/>
        <a:lstStyle/>
        <a:p>
          <a:r>
            <a:rPr lang="en-US"/>
            <a:t>akoyaGO (non-accounting) – Bug Fixes &amp; Enhancements</a:t>
          </a:r>
        </a:p>
      </dgm:t>
    </dgm:pt>
    <dgm:pt modelId="{EA441099-E289-478D-B9D4-5DA2BA51E7DF}" type="parTrans" cxnId="{51D43D29-9D2A-4796-95CD-FCA592AA1ED8}">
      <dgm:prSet/>
      <dgm:spPr/>
      <dgm:t>
        <a:bodyPr/>
        <a:lstStyle/>
        <a:p>
          <a:endParaRPr lang="en-US"/>
        </a:p>
      </dgm:t>
    </dgm:pt>
    <dgm:pt modelId="{2F4F0D13-FCBB-4AB5-8DDF-62205F0BAD6C}" type="sibTrans" cxnId="{51D43D29-9D2A-4796-95CD-FCA592AA1ED8}">
      <dgm:prSet/>
      <dgm:spPr/>
      <dgm:t>
        <a:bodyPr/>
        <a:lstStyle/>
        <a:p>
          <a:endParaRPr lang="en-US"/>
        </a:p>
      </dgm:t>
    </dgm:pt>
    <dgm:pt modelId="{A2163FD7-C677-4262-83A7-4C54B27BFA91}">
      <dgm:prSet/>
      <dgm:spPr/>
      <dgm:t>
        <a:bodyPr/>
        <a:lstStyle/>
        <a:p>
          <a:r>
            <a:rPr lang="en-US"/>
            <a:t>GOapply – Bug Fixes &amp; Enhancements</a:t>
          </a:r>
        </a:p>
      </dgm:t>
    </dgm:pt>
    <dgm:pt modelId="{2D4AA385-4A7A-4BA3-A039-E05AA96C59B1}" type="parTrans" cxnId="{D23DE60A-6A7D-4C37-8BA4-ADA051AC0979}">
      <dgm:prSet/>
      <dgm:spPr/>
      <dgm:t>
        <a:bodyPr/>
        <a:lstStyle/>
        <a:p>
          <a:endParaRPr lang="en-US"/>
        </a:p>
      </dgm:t>
    </dgm:pt>
    <dgm:pt modelId="{BEAACFDC-8DF8-4659-994F-1BE28B3D6318}" type="sibTrans" cxnId="{D23DE60A-6A7D-4C37-8BA4-ADA051AC0979}">
      <dgm:prSet/>
      <dgm:spPr/>
      <dgm:t>
        <a:bodyPr/>
        <a:lstStyle/>
        <a:p>
          <a:endParaRPr lang="en-US"/>
        </a:p>
      </dgm:t>
    </dgm:pt>
    <dgm:pt modelId="{5FB2EEBF-C553-4736-A019-4E7836C86D81}">
      <dgm:prSet/>
      <dgm:spPr/>
      <dgm:t>
        <a:bodyPr/>
        <a:lstStyle/>
        <a:p>
          <a:r>
            <a:rPr lang="en-US"/>
            <a:t>akoyaGO with Accounting – Bug Fixes &amp; Enhancements</a:t>
          </a:r>
        </a:p>
      </dgm:t>
    </dgm:pt>
    <dgm:pt modelId="{54D35CA5-8735-4E3E-9E08-DAC3F9A655E6}" type="parTrans" cxnId="{C078AB45-0329-4FEF-AF47-AE33E6D22EA9}">
      <dgm:prSet/>
      <dgm:spPr/>
      <dgm:t>
        <a:bodyPr/>
        <a:lstStyle/>
        <a:p>
          <a:endParaRPr lang="en-US"/>
        </a:p>
      </dgm:t>
    </dgm:pt>
    <dgm:pt modelId="{E2ACF72A-6C30-4139-90F5-441F24A8124D}" type="sibTrans" cxnId="{C078AB45-0329-4FEF-AF47-AE33E6D22EA9}">
      <dgm:prSet/>
      <dgm:spPr/>
      <dgm:t>
        <a:bodyPr/>
        <a:lstStyle/>
        <a:p>
          <a:endParaRPr lang="en-US"/>
        </a:p>
      </dgm:t>
    </dgm:pt>
    <dgm:pt modelId="{DC934F9A-B010-40F6-980E-2472E0D82738}">
      <dgm:prSet/>
      <dgm:spPr/>
      <dgm:t>
        <a:bodyPr/>
        <a:lstStyle/>
        <a:p>
          <a:r>
            <a:rPr lang="en-US"/>
            <a:t>Business Central – Bug Fixes &amp; Enhancements</a:t>
          </a:r>
        </a:p>
      </dgm:t>
    </dgm:pt>
    <dgm:pt modelId="{92E611BA-AD63-4F83-BE1F-272C6CD08101}" type="parTrans" cxnId="{36B26723-3B46-4E2F-97BE-704A9A43E454}">
      <dgm:prSet/>
      <dgm:spPr/>
      <dgm:t>
        <a:bodyPr/>
        <a:lstStyle/>
        <a:p>
          <a:endParaRPr lang="en-US"/>
        </a:p>
      </dgm:t>
    </dgm:pt>
    <dgm:pt modelId="{D4F85F47-A5D1-4197-903C-62F3585446C2}" type="sibTrans" cxnId="{36B26723-3B46-4E2F-97BE-704A9A43E454}">
      <dgm:prSet/>
      <dgm:spPr/>
      <dgm:t>
        <a:bodyPr/>
        <a:lstStyle/>
        <a:p>
          <a:endParaRPr lang="en-US"/>
        </a:p>
      </dgm:t>
    </dgm:pt>
    <dgm:pt modelId="{1C91EFE1-202E-49CC-B272-95FF6D963269}">
      <dgm:prSet/>
      <dgm:spPr/>
      <dgm:t>
        <a:bodyPr/>
        <a:lstStyle/>
        <a:p>
          <a:r>
            <a:rPr lang="en-US"/>
            <a:t>GOfund – Bug Fixes &amp; Enhancements </a:t>
          </a:r>
        </a:p>
      </dgm:t>
    </dgm:pt>
    <dgm:pt modelId="{AF463CF1-5976-4C44-80D8-8A903D119FC5}" type="parTrans" cxnId="{B816EB6B-088D-431D-B0A9-71EEC6584442}">
      <dgm:prSet/>
      <dgm:spPr/>
      <dgm:t>
        <a:bodyPr/>
        <a:lstStyle/>
        <a:p>
          <a:endParaRPr lang="en-US"/>
        </a:p>
      </dgm:t>
    </dgm:pt>
    <dgm:pt modelId="{D6FF9CBF-A699-484C-B69A-129E1EFFCBC9}" type="sibTrans" cxnId="{B816EB6B-088D-431D-B0A9-71EEC6584442}">
      <dgm:prSet/>
      <dgm:spPr/>
      <dgm:t>
        <a:bodyPr/>
        <a:lstStyle/>
        <a:p>
          <a:endParaRPr lang="en-US"/>
        </a:p>
      </dgm:t>
    </dgm:pt>
    <dgm:pt modelId="{ECDCFB11-DA1B-4373-984A-3AA01F1007EF}">
      <dgm:prSet/>
      <dgm:spPr/>
      <dgm:t>
        <a:bodyPr/>
        <a:lstStyle/>
        <a:p>
          <a:r>
            <a:rPr lang="en-US"/>
            <a:t>GOdonate – Bug Fixes &amp; Enhancements</a:t>
          </a:r>
        </a:p>
      </dgm:t>
    </dgm:pt>
    <dgm:pt modelId="{532B296B-E639-48CB-8807-365C735A26BE}" type="parTrans" cxnId="{AC4ADF62-81F7-4602-B41B-D28C3463091C}">
      <dgm:prSet/>
      <dgm:spPr/>
      <dgm:t>
        <a:bodyPr/>
        <a:lstStyle/>
        <a:p>
          <a:endParaRPr lang="en-US"/>
        </a:p>
      </dgm:t>
    </dgm:pt>
    <dgm:pt modelId="{F7C17F44-D788-4DB6-BDA4-9E468798DF7E}" type="sibTrans" cxnId="{AC4ADF62-81F7-4602-B41B-D28C3463091C}">
      <dgm:prSet/>
      <dgm:spPr/>
      <dgm:t>
        <a:bodyPr/>
        <a:lstStyle/>
        <a:p>
          <a:endParaRPr lang="en-US"/>
        </a:p>
      </dgm:t>
    </dgm:pt>
    <dgm:pt modelId="{F6C41260-1C97-4CC9-9F9F-05732E01840C}">
      <dgm:prSet/>
      <dgm:spPr/>
      <dgm:t>
        <a:bodyPr/>
        <a:lstStyle/>
        <a:p>
          <a:r>
            <a:rPr lang="en-US"/>
            <a:t>Housekeeping</a:t>
          </a:r>
        </a:p>
      </dgm:t>
    </dgm:pt>
    <dgm:pt modelId="{A8365733-BA39-41ED-B6EF-6EB2822CD2C1}" type="parTrans" cxnId="{0D2D2FF9-3424-446D-8B3D-D47EA34C4890}">
      <dgm:prSet/>
      <dgm:spPr/>
      <dgm:t>
        <a:bodyPr/>
        <a:lstStyle/>
        <a:p>
          <a:endParaRPr lang="en-US"/>
        </a:p>
      </dgm:t>
    </dgm:pt>
    <dgm:pt modelId="{6D5901A9-CA5A-4485-868A-39B08D9C705A}" type="sibTrans" cxnId="{0D2D2FF9-3424-446D-8B3D-D47EA34C4890}">
      <dgm:prSet/>
      <dgm:spPr/>
      <dgm:t>
        <a:bodyPr/>
        <a:lstStyle/>
        <a:p>
          <a:endParaRPr lang="en-US"/>
        </a:p>
      </dgm:t>
    </dgm:pt>
    <dgm:pt modelId="{EF35DF67-D7FE-4D24-84CF-E1D383FC3175}">
      <dgm:prSet/>
      <dgm:spPr/>
      <dgm:t>
        <a:bodyPr/>
        <a:lstStyle/>
        <a:p>
          <a:r>
            <a:rPr lang="en-US"/>
            <a:t>Microsoft Known Issues</a:t>
          </a:r>
        </a:p>
      </dgm:t>
    </dgm:pt>
    <dgm:pt modelId="{54FA67AB-B46C-46B3-99C1-31ECDC3D192C}" type="parTrans" cxnId="{4A56A6FA-C0F0-45BD-B819-9AAB8F2E22F1}">
      <dgm:prSet/>
      <dgm:spPr/>
      <dgm:t>
        <a:bodyPr/>
        <a:lstStyle/>
        <a:p>
          <a:endParaRPr lang="en-US"/>
        </a:p>
      </dgm:t>
    </dgm:pt>
    <dgm:pt modelId="{FC219274-9DE2-446B-9D25-D0E8605C2790}" type="sibTrans" cxnId="{4A56A6FA-C0F0-45BD-B819-9AAB8F2E22F1}">
      <dgm:prSet/>
      <dgm:spPr/>
      <dgm:t>
        <a:bodyPr/>
        <a:lstStyle/>
        <a:p>
          <a:endParaRPr lang="en-US"/>
        </a:p>
      </dgm:t>
    </dgm:pt>
    <dgm:pt modelId="{CE4FF62E-7422-4F2C-9533-A50153F71DD9}">
      <dgm:prSet/>
      <dgm:spPr/>
      <dgm:t>
        <a:bodyPr/>
        <a:lstStyle/>
        <a:p>
          <a:r>
            <a:rPr lang="en-US"/>
            <a:t>Demo of New Features</a:t>
          </a:r>
        </a:p>
      </dgm:t>
    </dgm:pt>
    <dgm:pt modelId="{5E84C8F4-4DCB-47E7-9438-6C5203D30AA3}" type="parTrans" cxnId="{6E36B942-C49F-4583-BFAE-310C3A12A772}">
      <dgm:prSet/>
      <dgm:spPr/>
      <dgm:t>
        <a:bodyPr/>
        <a:lstStyle/>
        <a:p>
          <a:endParaRPr lang="en-US"/>
        </a:p>
      </dgm:t>
    </dgm:pt>
    <dgm:pt modelId="{5AE45177-F975-4041-835E-7649972F7102}" type="sibTrans" cxnId="{6E36B942-C49F-4583-BFAE-310C3A12A772}">
      <dgm:prSet/>
      <dgm:spPr/>
      <dgm:t>
        <a:bodyPr/>
        <a:lstStyle/>
        <a:p>
          <a:endParaRPr lang="en-US"/>
        </a:p>
      </dgm:t>
    </dgm:pt>
    <dgm:pt modelId="{D29A8B9F-5452-4332-AA0E-1D5C6AA16599}">
      <dgm:prSet/>
      <dgm:spPr/>
      <dgm:t>
        <a:bodyPr/>
        <a:lstStyle/>
        <a:p>
          <a:r>
            <a:rPr lang="en-US"/>
            <a:t>Demo of New Features</a:t>
          </a:r>
        </a:p>
      </dgm:t>
    </dgm:pt>
    <dgm:pt modelId="{CEB80F04-BC83-4DA0-96F1-C3B44F7FEB43}" type="parTrans" cxnId="{BD4502C0-1840-4638-82BD-C00C10ABE361}">
      <dgm:prSet/>
      <dgm:spPr/>
      <dgm:t>
        <a:bodyPr/>
        <a:lstStyle/>
        <a:p>
          <a:endParaRPr lang="en-US"/>
        </a:p>
      </dgm:t>
    </dgm:pt>
    <dgm:pt modelId="{22A3BADE-CE81-408D-A9D5-7817048845D9}" type="sibTrans" cxnId="{BD4502C0-1840-4638-82BD-C00C10ABE361}">
      <dgm:prSet/>
      <dgm:spPr/>
      <dgm:t>
        <a:bodyPr/>
        <a:lstStyle/>
        <a:p>
          <a:endParaRPr lang="en-US"/>
        </a:p>
      </dgm:t>
    </dgm:pt>
    <dgm:pt modelId="{74B8C5E5-9B93-433A-BC1A-43A500A20276}" type="pres">
      <dgm:prSet presAssocID="{C7D6546A-E2F4-4330-9F82-851A84B6B63F}" presName="linear" presStyleCnt="0">
        <dgm:presLayoutVars>
          <dgm:dir/>
          <dgm:animLvl val="lvl"/>
          <dgm:resizeHandles val="exact"/>
        </dgm:presLayoutVars>
      </dgm:prSet>
      <dgm:spPr/>
    </dgm:pt>
    <dgm:pt modelId="{8EF3DDBE-F47C-4DF7-B171-67872DF18F6B}" type="pres">
      <dgm:prSet presAssocID="{F6C41260-1C97-4CC9-9F9F-05732E01840C}" presName="parentLin" presStyleCnt="0"/>
      <dgm:spPr/>
    </dgm:pt>
    <dgm:pt modelId="{B52FF7D9-A883-44A2-9493-39409F7F0796}" type="pres">
      <dgm:prSet presAssocID="{F6C41260-1C97-4CC9-9F9F-05732E01840C}" presName="parentLeftMargin" presStyleLbl="node1" presStyleIdx="0" presStyleCnt="10"/>
      <dgm:spPr/>
    </dgm:pt>
    <dgm:pt modelId="{24884960-ED72-4036-A229-78A5EAC31765}" type="pres">
      <dgm:prSet presAssocID="{F6C41260-1C97-4CC9-9F9F-05732E01840C}" presName="parentText" presStyleLbl="node1" presStyleIdx="0" presStyleCnt="10">
        <dgm:presLayoutVars>
          <dgm:chMax val="0"/>
          <dgm:bulletEnabled val="1"/>
        </dgm:presLayoutVars>
      </dgm:prSet>
      <dgm:spPr/>
    </dgm:pt>
    <dgm:pt modelId="{206264AD-F139-4B2B-964A-D5919D550943}" type="pres">
      <dgm:prSet presAssocID="{F6C41260-1C97-4CC9-9F9F-05732E01840C}" presName="negativeSpace" presStyleCnt="0"/>
      <dgm:spPr/>
    </dgm:pt>
    <dgm:pt modelId="{72F07902-8268-4842-BDB3-C4F715D985A7}" type="pres">
      <dgm:prSet presAssocID="{F6C41260-1C97-4CC9-9F9F-05732E01840C}" presName="childText" presStyleLbl="conFgAcc1" presStyleIdx="0" presStyleCnt="10">
        <dgm:presLayoutVars>
          <dgm:bulletEnabled val="1"/>
        </dgm:presLayoutVars>
      </dgm:prSet>
      <dgm:spPr/>
    </dgm:pt>
    <dgm:pt modelId="{CC0D52CA-AFBF-48D2-8C40-919AF3320326}" type="pres">
      <dgm:prSet presAssocID="{6D5901A9-CA5A-4485-868A-39B08D9C705A}" presName="spaceBetweenRectangles" presStyleCnt="0"/>
      <dgm:spPr/>
    </dgm:pt>
    <dgm:pt modelId="{BDC79958-448B-43C2-9F70-29538CC440D7}" type="pres">
      <dgm:prSet presAssocID="{EF35DF67-D7FE-4D24-84CF-E1D383FC3175}" presName="parentLin" presStyleCnt="0"/>
      <dgm:spPr/>
    </dgm:pt>
    <dgm:pt modelId="{E6FE0069-D114-4236-8317-07E6340FC2B6}" type="pres">
      <dgm:prSet presAssocID="{EF35DF67-D7FE-4D24-84CF-E1D383FC3175}" presName="parentLeftMargin" presStyleLbl="node1" presStyleIdx="0" presStyleCnt="10"/>
      <dgm:spPr/>
    </dgm:pt>
    <dgm:pt modelId="{C7C945E0-5E44-4DDA-92AF-29F8B2D90189}" type="pres">
      <dgm:prSet presAssocID="{EF35DF67-D7FE-4D24-84CF-E1D383FC3175}" presName="parentText" presStyleLbl="node1" presStyleIdx="1" presStyleCnt="10">
        <dgm:presLayoutVars>
          <dgm:chMax val="0"/>
          <dgm:bulletEnabled val="1"/>
        </dgm:presLayoutVars>
      </dgm:prSet>
      <dgm:spPr/>
    </dgm:pt>
    <dgm:pt modelId="{458E8A1E-D040-489F-A263-234F896EF408}" type="pres">
      <dgm:prSet presAssocID="{EF35DF67-D7FE-4D24-84CF-E1D383FC3175}" presName="negativeSpace" presStyleCnt="0"/>
      <dgm:spPr/>
    </dgm:pt>
    <dgm:pt modelId="{E97C0A50-FF29-462F-8817-3C2DA92DCD58}" type="pres">
      <dgm:prSet presAssocID="{EF35DF67-D7FE-4D24-84CF-E1D383FC3175}" presName="childText" presStyleLbl="conFgAcc1" presStyleIdx="1" presStyleCnt="10">
        <dgm:presLayoutVars>
          <dgm:bulletEnabled val="1"/>
        </dgm:presLayoutVars>
      </dgm:prSet>
      <dgm:spPr/>
    </dgm:pt>
    <dgm:pt modelId="{6A22861C-30E5-43EA-ABD6-E6DDC24A3938}" type="pres">
      <dgm:prSet presAssocID="{FC219274-9DE2-446B-9D25-D0E8605C2790}" presName="spaceBetweenRectangles" presStyleCnt="0"/>
      <dgm:spPr/>
    </dgm:pt>
    <dgm:pt modelId="{F5A90F93-D4A9-40F8-B1ED-DD0BB609FF0D}" type="pres">
      <dgm:prSet presAssocID="{3E43DB2E-4645-475F-AC8F-D2A8DB5044B0}" presName="parentLin" presStyleCnt="0"/>
      <dgm:spPr/>
    </dgm:pt>
    <dgm:pt modelId="{87324977-B508-498B-A5DF-766A40492E00}" type="pres">
      <dgm:prSet presAssocID="{3E43DB2E-4645-475F-AC8F-D2A8DB5044B0}" presName="parentLeftMargin" presStyleLbl="node1" presStyleIdx="1" presStyleCnt="10"/>
      <dgm:spPr/>
    </dgm:pt>
    <dgm:pt modelId="{1CD75B4D-7C4C-40EB-AC4F-A974E6555632}" type="pres">
      <dgm:prSet presAssocID="{3E43DB2E-4645-475F-AC8F-D2A8DB5044B0}" presName="parentText" presStyleLbl="node1" presStyleIdx="2" presStyleCnt="10">
        <dgm:presLayoutVars>
          <dgm:chMax val="0"/>
          <dgm:bulletEnabled val="1"/>
        </dgm:presLayoutVars>
      </dgm:prSet>
      <dgm:spPr/>
    </dgm:pt>
    <dgm:pt modelId="{37853662-9232-4878-B4E3-B27B83E273AC}" type="pres">
      <dgm:prSet presAssocID="{3E43DB2E-4645-475F-AC8F-D2A8DB5044B0}" presName="negativeSpace" presStyleCnt="0"/>
      <dgm:spPr/>
    </dgm:pt>
    <dgm:pt modelId="{3931F1C9-1666-4F5C-97E3-43BF451E3C14}" type="pres">
      <dgm:prSet presAssocID="{3E43DB2E-4645-475F-AC8F-D2A8DB5044B0}" presName="childText" presStyleLbl="conFgAcc1" presStyleIdx="2" presStyleCnt="10">
        <dgm:presLayoutVars>
          <dgm:bulletEnabled val="1"/>
        </dgm:presLayoutVars>
      </dgm:prSet>
      <dgm:spPr/>
    </dgm:pt>
    <dgm:pt modelId="{39C3A67A-CCA7-4D3C-A319-7C013DBC098F}" type="pres">
      <dgm:prSet presAssocID="{2F4F0D13-FCBB-4AB5-8DDF-62205F0BAD6C}" presName="spaceBetweenRectangles" presStyleCnt="0"/>
      <dgm:spPr/>
    </dgm:pt>
    <dgm:pt modelId="{205E5D86-7138-4E00-B9F1-EA88EDD1A51F}" type="pres">
      <dgm:prSet presAssocID="{CE4FF62E-7422-4F2C-9533-A50153F71DD9}" presName="parentLin" presStyleCnt="0"/>
      <dgm:spPr/>
    </dgm:pt>
    <dgm:pt modelId="{28B9F21D-27F3-437C-A9D8-63344A5D37DC}" type="pres">
      <dgm:prSet presAssocID="{CE4FF62E-7422-4F2C-9533-A50153F71DD9}" presName="parentLeftMargin" presStyleLbl="node1" presStyleIdx="2" presStyleCnt="10"/>
      <dgm:spPr/>
    </dgm:pt>
    <dgm:pt modelId="{EF29CCC8-4AE8-4E25-9E3B-5BFA5A24A385}" type="pres">
      <dgm:prSet presAssocID="{CE4FF62E-7422-4F2C-9533-A50153F71DD9}" presName="parentText" presStyleLbl="node1" presStyleIdx="3" presStyleCnt="10">
        <dgm:presLayoutVars>
          <dgm:chMax val="0"/>
          <dgm:bulletEnabled val="1"/>
        </dgm:presLayoutVars>
      </dgm:prSet>
      <dgm:spPr/>
    </dgm:pt>
    <dgm:pt modelId="{7D0CA8C2-A315-42B9-9330-3C42C5BE43AA}" type="pres">
      <dgm:prSet presAssocID="{CE4FF62E-7422-4F2C-9533-A50153F71DD9}" presName="negativeSpace" presStyleCnt="0"/>
      <dgm:spPr/>
    </dgm:pt>
    <dgm:pt modelId="{E789BBCB-AF76-480D-9282-99DE0FB17FC0}" type="pres">
      <dgm:prSet presAssocID="{CE4FF62E-7422-4F2C-9533-A50153F71DD9}" presName="childText" presStyleLbl="conFgAcc1" presStyleIdx="3" presStyleCnt="10">
        <dgm:presLayoutVars>
          <dgm:bulletEnabled val="1"/>
        </dgm:presLayoutVars>
      </dgm:prSet>
      <dgm:spPr/>
    </dgm:pt>
    <dgm:pt modelId="{C6440048-651E-4F23-9128-56F8B4EE8415}" type="pres">
      <dgm:prSet presAssocID="{5AE45177-F975-4041-835E-7649972F7102}" presName="spaceBetweenRectangles" presStyleCnt="0"/>
      <dgm:spPr/>
    </dgm:pt>
    <dgm:pt modelId="{AB933295-FE5D-4E6E-BF63-E23B460E0D3B}" type="pres">
      <dgm:prSet presAssocID="{A2163FD7-C677-4262-83A7-4C54B27BFA91}" presName="parentLin" presStyleCnt="0"/>
      <dgm:spPr/>
    </dgm:pt>
    <dgm:pt modelId="{19F016C1-C79E-42C9-853F-D936684C6185}" type="pres">
      <dgm:prSet presAssocID="{A2163FD7-C677-4262-83A7-4C54B27BFA91}" presName="parentLeftMargin" presStyleLbl="node1" presStyleIdx="3" presStyleCnt="10"/>
      <dgm:spPr/>
    </dgm:pt>
    <dgm:pt modelId="{DCB1FA07-817B-47A4-9589-0859A80C76D9}" type="pres">
      <dgm:prSet presAssocID="{A2163FD7-C677-4262-83A7-4C54B27BFA91}" presName="parentText" presStyleLbl="node1" presStyleIdx="4" presStyleCnt="10">
        <dgm:presLayoutVars>
          <dgm:chMax val="0"/>
          <dgm:bulletEnabled val="1"/>
        </dgm:presLayoutVars>
      </dgm:prSet>
      <dgm:spPr/>
    </dgm:pt>
    <dgm:pt modelId="{BACB81FA-6D7B-42B3-A923-4372A10C514B}" type="pres">
      <dgm:prSet presAssocID="{A2163FD7-C677-4262-83A7-4C54B27BFA91}" presName="negativeSpace" presStyleCnt="0"/>
      <dgm:spPr/>
    </dgm:pt>
    <dgm:pt modelId="{AB8164F3-EE07-441A-9404-3E02B333823A}" type="pres">
      <dgm:prSet presAssocID="{A2163FD7-C677-4262-83A7-4C54B27BFA91}" presName="childText" presStyleLbl="conFgAcc1" presStyleIdx="4" presStyleCnt="10">
        <dgm:presLayoutVars>
          <dgm:bulletEnabled val="1"/>
        </dgm:presLayoutVars>
      </dgm:prSet>
      <dgm:spPr/>
    </dgm:pt>
    <dgm:pt modelId="{415C45BF-70F4-4AF5-B4A3-A77919B0C388}" type="pres">
      <dgm:prSet presAssocID="{BEAACFDC-8DF8-4659-994F-1BE28B3D6318}" presName="spaceBetweenRectangles" presStyleCnt="0"/>
      <dgm:spPr/>
    </dgm:pt>
    <dgm:pt modelId="{FA5E4ED3-1792-4402-A3D5-E4741FAAE612}" type="pres">
      <dgm:prSet presAssocID="{5FB2EEBF-C553-4736-A019-4E7836C86D81}" presName="parentLin" presStyleCnt="0"/>
      <dgm:spPr/>
    </dgm:pt>
    <dgm:pt modelId="{C9DE58A7-4110-4C30-BF11-051FAE8BE109}" type="pres">
      <dgm:prSet presAssocID="{5FB2EEBF-C553-4736-A019-4E7836C86D81}" presName="parentLeftMargin" presStyleLbl="node1" presStyleIdx="4" presStyleCnt="10"/>
      <dgm:spPr/>
    </dgm:pt>
    <dgm:pt modelId="{8AF6106E-280A-43ED-9B92-24155A6CD976}" type="pres">
      <dgm:prSet presAssocID="{5FB2EEBF-C553-4736-A019-4E7836C86D81}" presName="parentText" presStyleLbl="node1" presStyleIdx="5" presStyleCnt="10">
        <dgm:presLayoutVars>
          <dgm:chMax val="0"/>
          <dgm:bulletEnabled val="1"/>
        </dgm:presLayoutVars>
      </dgm:prSet>
      <dgm:spPr/>
    </dgm:pt>
    <dgm:pt modelId="{0E744E53-F8D2-4CE3-9038-7B0E0C84FA3E}" type="pres">
      <dgm:prSet presAssocID="{5FB2EEBF-C553-4736-A019-4E7836C86D81}" presName="negativeSpace" presStyleCnt="0"/>
      <dgm:spPr/>
    </dgm:pt>
    <dgm:pt modelId="{091C151F-F071-4195-9762-B704AB73E678}" type="pres">
      <dgm:prSet presAssocID="{5FB2EEBF-C553-4736-A019-4E7836C86D81}" presName="childText" presStyleLbl="conFgAcc1" presStyleIdx="5" presStyleCnt="10">
        <dgm:presLayoutVars>
          <dgm:bulletEnabled val="1"/>
        </dgm:presLayoutVars>
      </dgm:prSet>
      <dgm:spPr/>
    </dgm:pt>
    <dgm:pt modelId="{9AA07DC6-E248-4FCA-A91C-F8169A687945}" type="pres">
      <dgm:prSet presAssocID="{E2ACF72A-6C30-4139-90F5-441F24A8124D}" presName="spaceBetweenRectangles" presStyleCnt="0"/>
      <dgm:spPr/>
    </dgm:pt>
    <dgm:pt modelId="{FA55D331-811E-4197-94E9-463E150C063B}" type="pres">
      <dgm:prSet presAssocID="{D29A8B9F-5452-4332-AA0E-1D5C6AA16599}" presName="parentLin" presStyleCnt="0"/>
      <dgm:spPr/>
    </dgm:pt>
    <dgm:pt modelId="{8EAD3208-F955-4FB9-9DDB-E85E575840F3}" type="pres">
      <dgm:prSet presAssocID="{D29A8B9F-5452-4332-AA0E-1D5C6AA16599}" presName="parentLeftMargin" presStyleLbl="node1" presStyleIdx="5" presStyleCnt="10"/>
      <dgm:spPr/>
    </dgm:pt>
    <dgm:pt modelId="{76CC6F5B-6745-4E70-9A4D-BC0C6A3B7DE8}" type="pres">
      <dgm:prSet presAssocID="{D29A8B9F-5452-4332-AA0E-1D5C6AA16599}" presName="parentText" presStyleLbl="node1" presStyleIdx="6" presStyleCnt="10">
        <dgm:presLayoutVars>
          <dgm:chMax val="0"/>
          <dgm:bulletEnabled val="1"/>
        </dgm:presLayoutVars>
      </dgm:prSet>
      <dgm:spPr/>
    </dgm:pt>
    <dgm:pt modelId="{A088E38C-8555-44C5-A0F9-7023B219AA86}" type="pres">
      <dgm:prSet presAssocID="{D29A8B9F-5452-4332-AA0E-1D5C6AA16599}" presName="negativeSpace" presStyleCnt="0"/>
      <dgm:spPr/>
    </dgm:pt>
    <dgm:pt modelId="{87D3A495-F27D-478A-A2C0-9248080CA246}" type="pres">
      <dgm:prSet presAssocID="{D29A8B9F-5452-4332-AA0E-1D5C6AA16599}" presName="childText" presStyleLbl="conFgAcc1" presStyleIdx="6" presStyleCnt="10">
        <dgm:presLayoutVars>
          <dgm:bulletEnabled val="1"/>
        </dgm:presLayoutVars>
      </dgm:prSet>
      <dgm:spPr/>
    </dgm:pt>
    <dgm:pt modelId="{8B15E3B3-EA9A-498E-8702-C04554A21359}" type="pres">
      <dgm:prSet presAssocID="{22A3BADE-CE81-408D-A9D5-7817048845D9}" presName="spaceBetweenRectangles" presStyleCnt="0"/>
      <dgm:spPr/>
    </dgm:pt>
    <dgm:pt modelId="{311B535A-C853-4F5F-B296-022E3C5593C1}" type="pres">
      <dgm:prSet presAssocID="{DC934F9A-B010-40F6-980E-2472E0D82738}" presName="parentLin" presStyleCnt="0"/>
      <dgm:spPr/>
    </dgm:pt>
    <dgm:pt modelId="{F472DCC9-12F0-4850-9866-4EAA29BB8755}" type="pres">
      <dgm:prSet presAssocID="{DC934F9A-B010-40F6-980E-2472E0D82738}" presName="parentLeftMargin" presStyleLbl="node1" presStyleIdx="6" presStyleCnt="10"/>
      <dgm:spPr/>
    </dgm:pt>
    <dgm:pt modelId="{AD1EEDD7-2679-4D3B-A3FE-F31B0D292515}" type="pres">
      <dgm:prSet presAssocID="{DC934F9A-B010-40F6-980E-2472E0D82738}" presName="parentText" presStyleLbl="node1" presStyleIdx="7" presStyleCnt="10">
        <dgm:presLayoutVars>
          <dgm:chMax val="0"/>
          <dgm:bulletEnabled val="1"/>
        </dgm:presLayoutVars>
      </dgm:prSet>
      <dgm:spPr/>
    </dgm:pt>
    <dgm:pt modelId="{1D796B23-7954-448F-9896-4900FC1DAF92}" type="pres">
      <dgm:prSet presAssocID="{DC934F9A-B010-40F6-980E-2472E0D82738}" presName="negativeSpace" presStyleCnt="0"/>
      <dgm:spPr/>
    </dgm:pt>
    <dgm:pt modelId="{B31C220D-645A-4AD4-9D56-45DED7558A83}" type="pres">
      <dgm:prSet presAssocID="{DC934F9A-B010-40F6-980E-2472E0D82738}" presName="childText" presStyleLbl="conFgAcc1" presStyleIdx="7" presStyleCnt="10">
        <dgm:presLayoutVars>
          <dgm:bulletEnabled val="1"/>
        </dgm:presLayoutVars>
      </dgm:prSet>
      <dgm:spPr/>
    </dgm:pt>
    <dgm:pt modelId="{49AD6711-0F0E-4736-82D8-C1A38B821079}" type="pres">
      <dgm:prSet presAssocID="{D4F85F47-A5D1-4197-903C-62F3585446C2}" presName="spaceBetweenRectangles" presStyleCnt="0"/>
      <dgm:spPr/>
    </dgm:pt>
    <dgm:pt modelId="{12DEB21F-FE9E-45B0-84B8-61682C096533}" type="pres">
      <dgm:prSet presAssocID="{1C91EFE1-202E-49CC-B272-95FF6D963269}" presName="parentLin" presStyleCnt="0"/>
      <dgm:spPr/>
    </dgm:pt>
    <dgm:pt modelId="{2E15C1EE-C6F0-496C-8BDF-740579123284}" type="pres">
      <dgm:prSet presAssocID="{1C91EFE1-202E-49CC-B272-95FF6D963269}" presName="parentLeftMargin" presStyleLbl="node1" presStyleIdx="7" presStyleCnt="10"/>
      <dgm:spPr/>
    </dgm:pt>
    <dgm:pt modelId="{B2FB2F20-AE1C-4FE2-AD7F-9CD6979BC2BF}" type="pres">
      <dgm:prSet presAssocID="{1C91EFE1-202E-49CC-B272-95FF6D963269}" presName="parentText" presStyleLbl="node1" presStyleIdx="8" presStyleCnt="10">
        <dgm:presLayoutVars>
          <dgm:chMax val="0"/>
          <dgm:bulletEnabled val="1"/>
        </dgm:presLayoutVars>
      </dgm:prSet>
      <dgm:spPr/>
    </dgm:pt>
    <dgm:pt modelId="{1230C49B-08CF-49E4-8232-ACA30468C227}" type="pres">
      <dgm:prSet presAssocID="{1C91EFE1-202E-49CC-B272-95FF6D963269}" presName="negativeSpace" presStyleCnt="0"/>
      <dgm:spPr/>
    </dgm:pt>
    <dgm:pt modelId="{16E14D41-96A6-453E-A14C-93AD9087A91B}" type="pres">
      <dgm:prSet presAssocID="{1C91EFE1-202E-49CC-B272-95FF6D963269}" presName="childText" presStyleLbl="conFgAcc1" presStyleIdx="8" presStyleCnt="10">
        <dgm:presLayoutVars>
          <dgm:bulletEnabled val="1"/>
        </dgm:presLayoutVars>
      </dgm:prSet>
      <dgm:spPr/>
    </dgm:pt>
    <dgm:pt modelId="{0D91E975-0B7B-4106-A3C3-0E8509EB5054}" type="pres">
      <dgm:prSet presAssocID="{D6FF9CBF-A699-484C-B69A-129E1EFFCBC9}" presName="spaceBetweenRectangles" presStyleCnt="0"/>
      <dgm:spPr/>
    </dgm:pt>
    <dgm:pt modelId="{798AF07E-CFA4-4DA5-B096-63433F7DDE7F}" type="pres">
      <dgm:prSet presAssocID="{ECDCFB11-DA1B-4373-984A-3AA01F1007EF}" presName="parentLin" presStyleCnt="0"/>
      <dgm:spPr/>
    </dgm:pt>
    <dgm:pt modelId="{8A67AEE8-0946-46CC-AF65-2BD96C220B59}" type="pres">
      <dgm:prSet presAssocID="{ECDCFB11-DA1B-4373-984A-3AA01F1007EF}" presName="parentLeftMargin" presStyleLbl="node1" presStyleIdx="8" presStyleCnt="10"/>
      <dgm:spPr/>
    </dgm:pt>
    <dgm:pt modelId="{00328D5B-D463-4E10-BD19-CF6A6382F613}" type="pres">
      <dgm:prSet presAssocID="{ECDCFB11-DA1B-4373-984A-3AA01F1007EF}" presName="parentText" presStyleLbl="node1" presStyleIdx="9" presStyleCnt="10">
        <dgm:presLayoutVars>
          <dgm:chMax val="0"/>
          <dgm:bulletEnabled val="1"/>
        </dgm:presLayoutVars>
      </dgm:prSet>
      <dgm:spPr/>
    </dgm:pt>
    <dgm:pt modelId="{E1F60C49-9884-424B-9E73-58EDAF7EE56E}" type="pres">
      <dgm:prSet presAssocID="{ECDCFB11-DA1B-4373-984A-3AA01F1007EF}" presName="negativeSpace" presStyleCnt="0"/>
      <dgm:spPr/>
    </dgm:pt>
    <dgm:pt modelId="{6A952044-8F84-43BA-8C8C-14E2F039DE13}" type="pres">
      <dgm:prSet presAssocID="{ECDCFB11-DA1B-4373-984A-3AA01F1007EF}" presName="childText" presStyleLbl="conFgAcc1" presStyleIdx="9" presStyleCnt="10">
        <dgm:presLayoutVars>
          <dgm:bulletEnabled val="1"/>
        </dgm:presLayoutVars>
      </dgm:prSet>
      <dgm:spPr/>
    </dgm:pt>
  </dgm:ptLst>
  <dgm:cxnLst>
    <dgm:cxn modelId="{D23DE60A-6A7D-4C37-8BA4-ADA051AC0979}" srcId="{C7D6546A-E2F4-4330-9F82-851A84B6B63F}" destId="{A2163FD7-C677-4262-83A7-4C54B27BFA91}" srcOrd="4" destOrd="0" parTransId="{2D4AA385-4A7A-4BA3-A039-E05AA96C59B1}" sibTransId="{BEAACFDC-8DF8-4659-994F-1BE28B3D6318}"/>
    <dgm:cxn modelId="{91C0580B-2E65-4FFE-97E3-188052A6AAF1}" type="presOf" srcId="{A2163FD7-C677-4262-83A7-4C54B27BFA91}" destId="{19F016C1-C79E-42C9-853F-D936684C6185}" srcOrd="0" destOrd="0" presId="urn:microsoft.com/office/officeart/2005/8/layout/list1"/>
    <dgm:cxn modelId="{0F94FA14-4467-4109-8D23-F64CFC530CD9}" type="presOf" srcId="{ECDCFB11-DA1B-4373-984A-3AA01F1007EF}" destId="{8A67AEE8-0946-46CC-AF65-2BD96C220B59}" srcOrd="0" destOrd="0" presId="urn:microsoft.com/office/officeart/2005/8/layout/list1"/>
    <dgm:cxn modelId="{F4D2A616-B250-4D2A-8455-A17B9589E8C5}" type="presOf" srcId="{EF35DF67-D7FE-4D24-84CF-E1D383FC3175}" destId="{C7C945E0-5E44-4DDA-92AF-29F8B2D90189}" srcOrd="1" destOrd="0" presId="urn:microsoft.com/office/officeart/2005/8/layout/list1"/>
    <dgm:cxn modelId="{36B26723-3B46-4E2F-97BE-704A9A43E454}" srcId="{C7D6546A-E2F4-4330-9F82-851A84B6B63F}" destId="{DC934F9A-B010-40F6-980E-2472E0D82738}" srcOrd="7" destOrd="0" parTransId="{92E611BA-AD63-4F83-BE1F-272C6CD08101}" sibTransId="{D4F85F47-A5D1-4197-903C-62F3585446C2}"/>
    <dgm:cxn modelId="{88628826-DE44-4D1E-B7FB-5FA7555240F6}" type="presOf" srcId="{F6C41260-1C97-4CC9-9F9F-05732E01840C}" destId="{B52FF7D9-A883-44A2-9493-39409F7F0796}" srcOrd="0" destOrd="0" presId="urn:microsoft.com/office/officeart/2005/8/layout/list1"/>
    <dgm:cxn modelId="{51D43D29-9D2A-4796-95CD-FCA592AA1ED8}" srcId="{C7D6546A-E2F4-4330-9F82-851A84B6B63F}" destId="{3E43DB2E-4645-475F-AC8F-D2A8DB5044B0}" srcOrd="2" destOrd="0" parTransId="{EA441099-E289-478D-B9D4-5DA2BA51E7DF}" sibTransId="{2F4F0D13-FCBB-4AB5-8DDF-62205F0BAD6C}"/>
    <dgm:cxn modelId="{BA7F6933-DC51-4C9F-80EA-D0E4B008E065}" type="presOf" srcId="{DC934F9A-B010-40F6-980E-2472E0D82738}" destId="{AD1EEDD7-2679-4D3B-A3FE-F31B0D292515}" srcOrd="1" destOrd="0" presId="urn:microsoft.com/office/officeart/2005/8/layout/list1"/>
    <dgm:cxn modelId="{1126303A-A6C0-4E14-9CF6-83FA098AC71E}" type="presOf" srcId="{3E43DB2E-4645-475F-AC8F-D2A8DB5044B0}" destId="{87324977-B508-498B-A5DF-766A40492E00}" srcOrd="0" destOrd="0" presId="urn:microsoft.com/office/officeart/2005/8/layout/list1"/>
    <dgm:cxn modelId="{6E36B942-C49F-4583-BFAE-310C3A12A772}" srcId="{C7D6546A-E2F4-4330-9F82-851A84B6B63F}" destId="{CE4FF62E-7422-4F2C-9533-A50153F71DD9}" srcOrd="3" destOrd="0" parTransId="{5E84C8F4-4DCB-47E7-9438-6C5203D30AA3}" sibTransId="{5AE45177-F975-4041-835E-7649972F7102}"/>
    <dgm:cxn modelId="{AC4ADF62-81F7-4602-B41B-D28C3463091C}" srcId="{C7D6546A-E2F4-4330-9F82-851A84B6B63F}" destId="{ECDCFB11-DA1B-4373-984A-3AA01F1007EF}" srcOrd="9" destOrd="0" parTransId="{532B296B-E639-48CB-8807-365C735A26BE}" sibTransId="{F7C17F44-D788-4DB6-BDA4-9E468798DF7E}"/>
    <dgm:cxn modelId="{39A67364-AB5E-43E1-B895-2B3C1D13D504}" type="presOf" srcId="{A2163FD7-C677-4262-83A7-4C54B27BFA91}" destId="{DCB1FA07-817B-47A4-9589-0859A80C76D9}" srcOrd="1" destOrd="0" presId="urn:microsoft.com/office/officeart/2005/8/layout/list1"/>
    <dgm:cxn modelId="{C078AB45-0329-4FEF-AF47-AE33E6D22EA9}" srcId="{C7D6546A-E2F4-4330-9F82-851A84B6B63F}" destId="{5FB2EEBF-C553-4736-A019-4E7836C86D81}" srcOrd="5" destOrd="0" parTransId="{54D35CA5-8735-4E3E-9E08-DAC3F9A655E6}" sibTransId="{E2ACF72A-6C30-4139-90F5-441F24A8124D}"/>
    <dgm:cxn modelId="{75936D48-5156-4348-B07E-902E4D3346D5}" type="presOf" srcId="{D29A8B9F-5452-4332-AA0E-1D5C6AA16599}" destId="{76CC6F5B-6745-4E70-9A4D-BC0C6A3B7DE8}" srcOrd="1" destOrd="0" presId="urn:microsoft.com/office/officeart/2005/8/layout/list1"/>
    <dgm:cxn modelId="{B816EB6B-088D-431D-B0A9-71EEC6584442}" srcId="{C7D6546A-E2F4-4330-9F82-851A84B6B63F}" destId="{1C91EFE1-202E-49CC-B272-95FF6D963269}" srcOrd="8" destOrd="0" parTransId="{AF463CF1-5976-4C44-80D8-8A903D119FC5}" sibTransId="{D6FF9CBF-A699-484C-B69A-129E1EFFCBC9}"/>
    <dgm:cxn modelId="{53A49A4F-1D53-4310-906E-55517C381DCD}" type="presOf" srcId="{DC934F9A-B010-40F6-980E-2472E0D82738}" destId="{F472DCC9-12F0-4850-9866-4EAA29BB8755}" srcOrd="0" destOrd="0" presId="urn:microsoft.com/office/officeart/2005/8/layout/list1"/>
    <dgm:cxn modelId="{E9BB2C55-7D45-44EB-A650-500128CCEC31}" type="presOf" srcId="{ECDCFB11-DA1B-4373-984A-3AA01F1007EF}" destId="{00328D5B-D463-4E10-BD19-CF6A6382F613}" srcOrd="1" destOrd="0" presId="urn:microsoft.com/office/officeart/2005/8/layout/list1"/>
    <dgm:cxn modelId="{BEE94076-C309-4AEC-A262-3ABAD6ABD36B}" type="presOf" srcId="{CE4FF62E-7422-4F2C-9533-A50153F71DD9}" destId="{28B9F21D-27F3-437C-A9D8-63344A5D37DC}" srcOrd="0" destOrd="0" presId="urn:microsoft.com/office/officeart/2005/8/layout/list1"/>
    <dgm:cxn modelId="{3CAF128D-EC11-4C45-A9CB-656792C94DAB}" type="presOf" srcId="{5FB2EEBF-C553-4736-A019-4E7836C86D81}" destId="{C9DE58A7-4110-4C30-BF11-051FAE8BE109}" srcOrd="0" destOrd="0" presId="urn:microsoft.com/office/officeart/2005/8/layout/list1"/>
    <dgm:cxn modelId="{1FC8F199-5464-4AC5-AD41-12D68FC432FA}" type="presOf" srcId="{F6C41260-1C97-4CC9-9F9F-05732E01840C}" destId="{24884960-ED72-4036-A229-78A5EAC31765}" srcOrd="1" destOrd="0" presId="urn:microsoft.com/office/officeart/2005/8/layout/list1"/>
    <dgm:cxn modelId="{E7269E9F-112C-4FE7-ABCA-79570B6DF000}" type="presOf" srcId="{5FB2EEBF-C553-4736-A019-4E7836C86D81}" destId="{8AF6106E-280A-43ED-9B92-24155A6CD976}" srcOrd="1" destOrd="0" presId="urn:microsoft.com/office/officeart/2005/8/layout/list1"/>
    <dgm:cxn modelId="{C44BB8AA-58E2-4A36-8D5B-16D94FBEAFE6}" type="presOf" srcId="{D29A8B9F-5452-4332-AA0E-1D5C6AA16599}" destId="{8EAD3208-F955-4FB9-9DDB-E85E575840F3}" srcOrd="0" destOrd="0" presId="urn:microsoft.com/office/officeart/2005/8/layout/list1"/>
    <dgm:cxn modelId="{AA2E8DB7-AB06-45EA-9183-02BEF18D11D8}" type="presOf" srcId="{1C91EFE1-202E-49CC-B272-95FF6D963269}" destId="{2E15C1EE-C6F0-496C-8BDF-740579123284}" srcOrd="0" destOrd="0" presId="urn:microsoft.com/office/officeart/2005/8/layout/list1"/>
    <dgm:cxn modelId="{BD4502C0-1840-4638-82BD-C00C10ABE361}" srcId="{C7D6546A-E2F4-4330-9F82-851A84B6B63F}" destId="{D29A8B9F-5452-4332-AA0E-1D5C6AA16599}" srcOrd="6" destOrd="0" parTransId="{CEB80F04-BC83-4DA0-96F1-C3B44F7FEB43}" sibTransId="{22A3BADE-CE81-408D-A9D5-7817048845D9}"/>
    <dgm:cxn modelId="{569891C3-8747-4691-B9BB-7017292318D3}" type="presOf" srcId="{CE4FF62E-7422-4F2C-9533-A50153F71DD9}" destId="{EF29CCC8-4AE8-4E25-9E3B-5BFA5A24A385}" srcOrd="1" destOrd="0" presId="urn:microsoft.com/office/officeart/2005/8/layout/list1"/>
    <dgm:cxn modelId="{A425EAED-BE58-4D4E-98BB-29A163929479}" type="presOf" srcId="{EF35DF67-D7FE-4D24-84CF-E1D383FC3175}" destId="{E6FE0069-D114-4236-8317-07E6340FC2B6}" srcOrd="0" destOrd="0" presId="urn:microsoft.com/office/officeart/2005/8/layout/list1"/>
    <dgm:cxn modelId="{7073A5F2-BF85-4A1B-A273-5ECE6F1DBA15}" type="presOf" srcId="{1C91EFE1-202E-49CC-B272-95FF6D963269}" destId="{B2FB2F20-AE1C-4FE2-AD7F-9CD6979BC2BF}" srcOrd="1" destOrd="0" presId="urn:microsoft.com/office/officeart/2005/8/layout/list1"/>
    <dgm:cxn modelId="{237CE4F3-AE66-41F5-BF3E-8308ABBD3ACC}" type="presOf" srcId="{C7D6546A-E2F4-4330-9F82-851A84B6B63F}" destId="{74B8C5E5-9B93-433A-BC1A-43A500A20276}" srcOrd="0" destOrd="0" presId="urn:microsoft.com/office/officeart/2005/8/layout/list1"/>
    <dgm:cxn modelId="{0D2D2FF9-3424-446D-8B3D-D47EA34C4890}" srcId="{C7D6546A-E2F4-4330-9F82-851A84B6B63F}" destId="{F6C41260-1C97-4CC9-9F9F-05732E01840C}" srcOrd="0" destOrd="0" parTransId="{A8365733-BA39-41ED-B6EF-6EB2822CD2C1}" sibTransId="{6D5901A9-CA5A-4485-868A-39B08D9C705A}"/>
    <dgm:cxn modelId="{4A56A6FA-C0F0-45BD-B819-9AAB8F2E22F1}" srcId="{C7D6546A-E2F4-4330-9F82-851A84B6B63F}" destId="{EF35DF67-D7FE-4D24-84CF-E1D383FC3175}" srcOrd="1" destOrd="0" parTransId="{54FA67AB-B46C-46B3-99C1-31ECDC3D192C}" sibTransId="{FC219274-9DE2-446B-9D25-D0E8605C2790}"/>
    <dgm:cxn modelId="{4EEEB2FD-15F1-405B-AAAF-6B209107408A}" type="presOf" srcId="{3E43DB2E-4645-475F-AC8F-D2A8DB5044B0}" destId="{1CD75B4D-7C4C-40EB-AC4F-A974E6555632}" srcOrd="1" destOrd="0" presId="urn:microsoft.com/office/officeart/2005/8/layout/list1"/>
    <dgm:cxn modelId="{03082F31-6751-4DF4-9662-D2BAC44F1641}" type="presParOf" srcId="{74B8C5E5-9B93-433A-BC1A-43A500A20276}" destId="{8EF3DDBE-F47C-4DF7-B171-67872DF18F6B}" srcOrd="0" destOrd="0" presId="urn:microsoft.com/office/officeart/2005/8/layout/list1"/>
    <dgm:cxn modelId="{2E515B2F-78DE-44AD-86FB-020FEDADE650}" type="presParOf" srcId="{8EF3DDBE-F47C-4DF7-B171-67872DF18F6B}" destId="{B52FF7D9-A883-44A2-9493-39409F7F0796}" srcOrd="0" destOrd="0" presId="urn:microsoft.com/office/officeart/2005/8/layout/list1"/>
    <dgm:cxn modelId="{670B2339-FA9C-4912-A4C9-E4A039C92522}" type="presParOf" srcId="{8EF3DDBE-F47C-4DF7-B171-67872DF18F6B}" destId="{24884960-ED72-4036-A229-78A5EAC31765}" srcOrd="1" destOrd="0" presId="urn:microsoft.com/office/officeart/2005/8/layout/list1"/>
    <dgm:cxn modelId="{93A852DB-90EF-4CE1-943E-98B31A87E4A0}" type="presParOf" srcId="{74B8C5E5-9B93-433A-BC1A-43A500A20276}" destId="{206264AD-F139-4B2B-964A-D5919D550943}" srcOrd="1" destOrd="0" presId="urn:microsoft.com/office/officeart/2005/8/layout/list1"/>
    <dgm:cxn modelId="{B85FE38F-76DE-4798-8C2D-9CB1F1D42FF2}" type="presParOf" srcId="{74B8C5E5-9B93-433A-BC1A-43A500A20276}" destId="{72F07902-8268-4842-BDB3-C4F715D985A7}" srcOrd="2" destOrd="0" presId="urn:microsoft.com/office/officeart/2005/8/layout/list1"/>
    <dgm:cxn modelId="{CCD4A7EE-1ACF-49B9-9020-D7B6DBCEF1B7}" type="presParOf" srcId="{74B8C5E5-9B93-433A-BC1A-43A500A20276}" destId="{CC0D52CA-AFBF-48D2-8C40-919AF3320326}" srcOrd="3" destOrd="0" presId="urn:microsoft.com/office/officeart/2005/8/layout/list1"/>
    <dgm:cxn modelId="{74946539-1580-43C9-9B53-6154E2425319}" type="presParOf" srcId="{74B8C5E5-9B93-433A-BC1A-43A500A20276}" destId="{BDC79958-448B-43C2-9F70-29538CC440D7}" srcOrd="4" destOrd="0" presId="urn:microsoft.com/office/officeart/2005/8/layout/list1"/>
    <dgm:cxn modelId="{B403A8F4-F0B2-4530-8E3F-8F4FDFFD8039}" type="presParOf" srcId="{BDC79958-448B-43C2-9F70-29538CC440D7}" destId="{E6FE0069-D114-4236-8317-07E6340FC2B6}" srcOrd="0" destOrd="0" presId="urn:microsoft.com/office/officeart/2005/8/layout/list1"/>
    <dgm:cxn modelId="{5DDD0615-CB21-4AF3-920E-60821A80B8E5}" type="presParOf" srcId="{BDC79958-448B-43C2-9F70-29538CC440D7}" destId="{C7C945E0-5E44-4DDA-92AF-29F8B2D90189}" srcOrd="1" destOrd="0" presId="urn:microsoft.com/office/officeart/2005/8/layout/list1"/>
    <dgm:cxn modelId="{A5E4536F-04CB-4BA1-B8A5-B8E7057ED6A7}" type="presParOf" srcId="{74B8C5E5-9B93-433A-BC1A-43A500A20276}" destId="{458E8A1E-D040-489F-A263-234F896EF408}" srcOrd="5" destOrd="0" presId="urn:microsoft.com/office/officeart/2005/8/layout/list1"/>
    <dgm:cxn modelId="{D23C51BF-0391-43BC-B096-A7D020CC715D}" type="presParOf" srcId="{74B8C5E5-9B93-433A-BC1A-43A500A20276}" destId="{E97C0A50-FF29-462F-8817-3C2DA92DCD58}" srcOrd="6" destOrd="0" presId="urn:microsoft.com/office/officeart/2005/8/layout/list1"/>
    <dgm:cxn modelId="{341C0052-B3D2-4119-BA24-745F7F09C224}" type="presParOf" srcId="{74B8C5E5-9B93-433A-BC1A-43A500A20276}" destId="{6A22861C-30E5-43EA-ABD6-E6DDC24A3938}" srcOrd="7" destOrd="0" presId="urn:microsoft.com/office/officeart/2005/8/layout/list1"/>
    <dgm:cxn modelId="{BB688EDA-2EDF-4643-9093-EE6A18C7AE36}" type="presParOf" srcId="{74B8C5E5-9B93-433A-BC1A-43A500A20276}" destId="{F5A90F93-D4A9-40F8-B1ED-DD0BB609FF0D}" srcOrd="8" destOrd="0" presId="urn:microsoft.com/office/officeart/2005/8/layout/list1"/>
    <dgm:cxn modelId="{8CE06015-7A35-40D3-95C7-E49B5B5E3CE5}" type="presParOf" srcId="{F5A90F93-D4A9-40F8-B1ED-DD0BB609FF0D}" destId="{87324977-B508-498B-A5DF-766A40492E00}" srcOrd="0" destOrd="0" presId="urn:microsoft.com/office/officeart/2005/8/layout/list1"/>
    <dgm:cxn modelId="{B0102DD6-4BEB-4595-B028-E927594768B7}" type="presParOf" srcId="{F5A90F93-D4A9-40F8-B1ED-DD0BB609FF0D}" destId="{1CD75B4D-7C4C-40EB-AC4F-A974E6555632}" srcOrd="1" destOrd="0" presId="urn:microsoft.com/office/officeart/2005/8/layout/list1"/>
    <dgm:cxn modelId="{B280CDB9-7DB9-4042-AF22-A29EAE215541}" type="presParOf" srcId="{74B8C5E5-9B93-433A-BC1A-43A500A20276}" destId="{37853662-9232-4878-B4E3-B27B83E273AC}" srcOrd="9" destOrd="0" presId="urn:microsoft.com/office/officeart/2005/8/layout/list1"/>
    <dgm:cxn modelId="{A07AEB30-4635-4B04-9376-CB4EBC50237A}" type="presParOf" srcId="{74B8C5E5-9B93-433A-BC1A-43A500A20276}" destId="{3931F1C9-1666-4F5C-97E3-43BF451E3C14}" srcOrd="10" destOrd="0" presId="urn:microsoft.com/office/officeart/2005/8/layout/list1"/>
    <dgm:cxn modelId="{127481F1-3AFD-465F-A07C-E8128E076D4E}" type="presParOf" srcId="{74B8C5E5-9B93-433A-BC1A-43A500A20276}" destId="{39C3A67A-CCA7-4D3C-A319-7C013DBC098F}" srcOrd="11" destOrd="0" presId="urn:microsoft.com/office/officeart/2005/8/layout/list1"/>
    <dgm:cxn modelId="{048CA3B8-6572-4A21-AEF6-976E2FA4B7F7}" type="presParOf" srcId="{74B8C5E5-9B93-433A-BC1A-43A500A20276}" destId="{205E5D86-7138-4E00-B9F1-EA88EDD1A51F}" srcOrd="12" destOrd="0" presId="urn:microsoft.com/office/officeart/2005/8/layout/list1"/>
    <dgm:cxn modelId="{CABA1E66-BB13-4B2F-9944-4386CD049F17}" type="presParOf" srcId="{205E5D86-7138-4E00-B9F1-EA88EDD1A51F}" destId="{28B9F21D-27F3-437C-A9D8-63344A5D37DC}" srcOrd="0" destOrd="0" presId="urn:microsoft.com/office/officeart/2005/8/layout/list1"/>
    <dgm:cxn modelId="{E9E3F3AB-F482-4332-863E-56D41D1D8DA3}" type="presParOf" srcId="{205E5D86-7138-4E00-B9F1-EA88EDD1A51F}" destId="{EF29CCC8-4AE8-4E25-9E3B-5BFA5A24A385}" srcOrd="1" destOrd="0" presId="urn:microsoft.com/office/officeart/2005/8/layout/list1"/>
    <dgm:cxn modelId="{72B34C75-4971-4543-9FE8-F54902DD3CC3}" type="presParOf" srcId="{74B8C5E5-9B93-433A-BC1A-43A500A20276}" destId="{7D0CA8C2-A315-42B9-9330-3C42C5BE43AA}" srcOrd="13" destOrd="0" presId="urn:microsoft.com/office/officeart/2005/8/layout/list1"/>
    <dgm:cxn modelId="{43B13B4B-4F0D-48C6-BF2D-1BB4F2AFFD39}" type="presParOf" srcId="{74B8C5E5-9B93-433A-BC1A-43A500A20276}" destId="{E789BBCB-AF76-480D-9282-99DE0FB17FC0}" srcOrd="14" destOrd="0" presId="urn:microsoft.com/office/officeart/2005/8/layout/list1"/>
    <dgm:cxn modelId="{4B4CD562-EA3E-44A2-A2D2-11AB38A62FB5}" type="presParOf" srcId="{74B8C5E5-9B93-433A-BC1A-43A500A20276}" destId="{C6440048-651E-4F23-9128-56F8B4EE8415}" srcOrd="15" destOrd="0" presId="urn:microsoft.com/office/officeart/2005/8/layout/list1"/>
    <dgm:cxn modelId="{039BA3AD-91E3-4E8D-835F-A32DDD2CB6D2}" type="presParOf" srcId="{74B8C5E5-9B93-433A-BC1A-43A500A20276}" destId="{AB933295-FE5D-4E6E-BF63-E23B460E0D3B}" srcOrd="16" destOrd="0" presId="urn:microsoft.com/office/officeart/2005/8/layout/list1"/>
    <dgm:cxn modelId="{09E4799A-22CE-4395-B5EF-0C4E5DBBC897}" type="presParOf" srcId="{AB933295-FE5D-4E6E-BF63-E23B460E0D3B}" destId="{19F016C1-C79E-42C9-853F-D936684C6185}" srcOrd="0" destOrd="0" presId="urn:microsoft.com/office/officeart/2005/8/layout/list1"/>
    <dgm:cxn modelId="{05A5C0BD-7925-4D10-8283-42EFFE3E3F53}" type="presParOf" srcId="{AB933295-FE5D-4E6E-BF63-E23B460E0D3B}" destId="{DCB1FA07-817B-47A4-9589-0859A80C76D9}" srcOrd="1" destOrd="0" presId="urn:microsoft.com/office/officeart/2005/8/layout/list1"/>
    <dgm:cxn modelId="{8EDFC101-D170-4C5F-B059-447BECB349CE}" type="presParOf" srcId="{74B8C5E5-9B93-433A-BC1A-43A500A20276}" destId="{BACB81FA-6D7B-42B3-A923-4372A10C514B}" srcOrd="17" destOrd="0" presId="urn:microsoft.com/office/officeart/2005/8/layout/list1"/>
    <dgm:cxn modelId="{BB96EB2B-49B1-438F-8D1D-FD60D5437420}" type="presParOf" srcId="{74B8C5E5-9B93-433A-BC1A-43A500A20276}" destId="{AB8164F3-EE07-441A-9404-3E02B333823A}" srcOrd="18" destOrd="0" presId="urn:microsoft.com/office/officeart/2005/8/layout/list1"/>
    <dgm:cxn modelId="{353279E1-5F0F-4B1C-9276-BDE4BCD27DAF}" type="presParOf" srcId="{74B8C5E5-9B93-433A-BC1A-43A500A20276}" destId="{415C45BF-70F4-4AF5-B4A3-A77919B0C388}" srcOrd="19" destOrd="0" presId="urn:microsoft.com/office/officeart/2005/8/layout/list1"/>
    <dgm:cxn modelId="{0414AE3E-8B71-476F-B1D2-5BCCE7B62856}" type="presParOf" srcId="{74B8C5E5-9B93-433A-BC1A-43A500A20276}" destId="{FA5E4ED3-1792-4402-A3D5-E4741FAAE612}" srcOrd="20" destOrd="0" presId="urn:microsoft.com/office/officeart/2005/8/layout/list1"/>
    <dgm:cxn modelId="{B2F7334B-76F4-4FB7-A3B7-5A0D62990176}" type="presParOf" srcId="{FA5E4ED3-1792-4402-A3D5-E4741FAAE612}" destId="{C9DE58A7-4110-4C30-BF11-051FAE8BE109}" srcOrd="0" destOrd="0" presId="urn:microsoft.com/office/officeart/2005/8/layout/list1"/>
    <dgm:cxn modelId="{7C113450-873B-418A-B6A6-F851484719F1}" type="presParOf" srcId="{FA5E4ED3-1792-4402-A3D5-E4741FAAE612}" destId="{8AF6106E-280A-43ED-9B92-24155A6CD976}" srcOrd="1" destOrd="0" presId="urn:microsoft.com/office/officeart/2005/8/layout/list1"/>
    <dgm:cxn modelId="{6403EA53-E49B-48B8-9AA8-19205DCCA91E}" type="presParOf" srcId="{74B8C5E5-9B93-433A-BC1A-43A500A20276}" destId="{0E744E53-F8D2-4CE3-9038-7B0E0C84FA3E}" srcOrd="21" destOrd="0" presId="urn:microsoft.com/office/officeart/2005/8/layout/list1"/>
    <dgm:cxn modelId="{519E5481-C407-4648-BD98-45B6ECCADCB4}" type="presParOf" srcId="{74B8C5E5-9B93-433A-BC1A-43A500A20276}" destId="{091C151F-F071-4195-9762-B704AB73E678}" srcOrd="22" destOrd="0" presId="urn:microsoft.com/office/officeart/2005/8/layout/list1"/>
    <dgm:cxn modelId="{97A48056-C96B-4B6B-AE78-842E2FECCFD1}" type="presParOf" srcId="{74B8C5E5-9B93-433A-BC1A-43A500A20276}" destId="{9AA07DC6-E248-4FCA-A91C-F8169A687945}" srcOrd="23" destOrd="0" presId="urn:microsoft.com/office/officeart/2005/8/layout/list1"/>
    <dgm:cxn modelId="{3B5E7416-D6DE-4EC0-BE9B-ACAA8EDF8239}" type="presParOf" srcId="{74B8C5E5-9B93-433A-BC1A-43A500A20276}" destId="{FA55D331-811E-4197-94E9-463E150C063B}" srcOrd="24" destOrd="0" presId="urn:microsoft.com/office/officeart/2005/8/layout/list1"/>
    <dgm:cxn modelId="{09B16B63-BF87-4543-8CB0-60A6E338B65B}" type="presParOf" srcId="{FA55D331-811E-4197-94E9-463E150C063B}" destId="{8EAD3208-F955-4FB9-9DDB-E85E575840F3}" srcOrd="0" destOrd="0" presId="urn:microsoft.com/office/officeart/2005/8/layout/list1"/>
    <dgm:cxn modelId="{3863EB70-6F3D-4C12-854B-F5494538EBC7}" type="presParOf" srcId="{FA55D331-811E-4197-94E9-463E150C063B}" destId="{76CC6F5B-6745-4E70-9A4D-BC0C6A3B7DE8}" srcOrd="1" destOrd="0" presId="urn:microsoft.com/office/officeart/2005/8/layout/list1"/>
    <dgm:cxn modelId="{E6570BE1-8FBB-4B8C-ABEB-50C4580E4090}" type="presParOf" srcId="{74B8C5E5-9B93-433A-BC1A-43A500A20276}" destId="{A088E38C-8555-44C5-A0F9-7023B219AA86}" srcOrd="25" destOrd="0" presId="urn:microsoft.com/office/officeart/2005/8/layout/list1"/>
    <dgm:cxn modelId="{3E5ED84D-3240-42FA-ABC1-3A7DEFBE1F95}" type="presParOf" srcId="{74B8C5E5-9B93-433A-BC1A-43A500A20276}" destId="{87D3A495-F27D-478A-A2C0-9248080CA246}" srcOrd="26" destOrd="0" presId="urn:microsoft.com/office/officeart/2005/8/layout/list1"/>
    <dgm:cxn modelId="{DB1E3409-642F-43B1-897E-3992D19C1EFE}" type="presParOf" srcId="{74B8C5E5-9B93-433A-BC1A-43A500A20276}" destId="{8B15E3B3-EA9A-498E-8702-C04554A21359}" srcOrd="27" destOrd="0" presId="urn:microsoft.com/office/officeart/2005/8/layout/list1"/>
    <dgm:cxn modelId="{673E9AC0-8FD3-442D-B5E3-8D766369BD00}" type="presParOf" srcId="{74B8C5E5-9B93-433A-BC1A-43A500A20276}" destId="{311B535A-C853-4F5F-B296-022E3C5593C1}" srcOrd="28" destOrd="0" presId="urn:microsoft.com/office/officeart/2005/8/layout/list1"/>
    <dgm:cxn modelId="{690724E1-FE67-405F-8741-5FD6E6D5A32C}" type="presParOf" srcId="{311B535A-C853-4F5F-B296-022E3C5593C1}" destId="{F472DCC9-12F0-4850-9866-4EAA29BB8755}" srcOrd="0" destOrd="0" presId="urn:microsoft.com/office/officeart/2005/8/layout/list1"/>
    <dgm:cxn modelId="{C62A6C92-0FCE-494A-AAA5-18445D2CA8D4}" type="presParOf" srcId="{311B535A-C853-4F5F-B296-022E3C5593C1}" destId="{AD1EEDD7-2679-4D3B-A3FE-F31B0D292515}" srcOrd="1" destOrd="0" presId="urn:microsoft.com/office/officeart/2005/8/layout/list1"/>
    <dgm:cxn modelId="{FA260A0E-FF6F-498F-9A8D-CC1A2FDD8CC7}" type="presParOf" srcId="{74B8C5E5-9B93-433A-BC1A-43A500A20276}" destId="{1D796B23-7954-448F-9896-4900FC1DAF92}" srcOrd="29" destOrd="0" presId="urn:microsoft.com/office/officeart/2005/8/layout/list1"/>
    <dgm:cxn modelId="{420D9B4F-B7D0-4958-AC1C-83E8C4DCC7A8}" type="presParOf" srcId="{74B8C5E5-9B93-433A-BC1A-43A500A20276}" destId="{B31C220D-645A-4AD4-9D56-45DED7558A83}" srcOrd="30" destOrd="0" presId="urn:microsoft.com/office/officeart/2005/8/layout/list1"/>
    <dgm:cxn modelId="{7C5B9CCC-DB79-4AB4-876E-B758B836535A}" type="presParOf" srcId="{74B8C5E5-9B93-433A-BC1A-43A500A20276}" destId="{49AD6711-0F0E-4736-82D8-C1A38B821079}" srcOrd="31" destOrd="0" presId="urn:microsoft.com/office/officeart/2005/8/layout/list1"/>
    <dgm:cxn modelId="{BA4B1553-6870-4180-BEC5-D9BCA78204EC}" type="presParOf" srcId="{74B8C5E5-9B93-433A-BC1A-43A500A20276}" destId="{12DEB21F-FE9E-45B0-84B8-61682C096533}" srcOrd="32" destOrd="0" presId="urn:microsoft.com/office/officeart/2005/8/layout/list1"/>
    <dgm:cxn modelId="{6F72A764-2FC7-4073-9B18-7306EDFEA3FB}" type="presParOf" srcId="{12DEB21F-FE9E-45B0-84B8-61682C096533}" destId="{2E15C1EE-C6F0-496C-8BDF-740579123284}" srcOrd="0" destOrd="0" presId="urn:microsoft.com/office/officeart/2005/8/layout/list1"/>
    <dgm:cxn modelId="{E945AB64-6E15-4110-91DA-8791C6E2E248}" type="presParOf" srcId="{12DEB21F-FE9E-45B0-84B8-61682C096533}" destId="{B2FB2F20-AE1C-4FE2-AD7F-9CD6979BC2BF}" srcOrd="1" destOrd="0" presId="urn:microsoft.com/office/officeart/2005/8/layout/list1"/>
    <dgm:cxn modelId="{5AD702C3-B579-4BAB-B351-A5DE38A02595}" type="presParOf" srcId="{74B8C5E5-9B93-433A-BC1A-43A500A20276}" destId="{1230C49B-08CF-49E4-8232-ACA30468C227}" srcOrd="33" destOrd="0" presId="urn:microsoft.com/office/officeart/2005/8/layout/list1"/>
    <dgm:cxn modelId="{F7B2AF4D-A96A-4A23-835A-A62AB6AF2CB9}" type="presParOf" srcId="{74B8C5E5-9B93-433A-BC1A-43A500A20276}" destId="{16E14D41-96A6-453E-A14C-93AD9087A91B}" srcOrd="34" destOrd="0" presId="urn:microsoft.com/office/officeart/2005/8/layout/list1"/>
    <dgm:cxn modelId="{3406CC3A-D3A2-4B33-A6CC-AA945E135640}" type="presParOf" srcId="{74B8C5E5-9B93-433A-BC1A-43A500A20276}" destId="{0D91E975-0B7B-4106-A3C3-0E8509EB5054}" srcOrd="35" destOrd="0" presId="urn:microsoft.com/office/officeart/2005/8/layout/list1"/>
    <dgm:cxn modelId="{C0CC8ECB-D7D5-4009-93F1-B5382885B09E}" type="presParOf" srcId="{74B8C5E5-9B93-433A-BC1A-43A500A20276}" destId="{798AF07E-CFA4-4DA5-B096-63433F7DDE7F}" srcOrd="36" destOrd="0" presId="urn:microsoft.com/office/officeart/2005/8/layout/list1"/>
    <dgm:cxn modelId="{3EAD0AF2-63CB-4E0B-B18C-9802FC4C9092}" type="presParOf" srcId="{798AF07E-CFA4-4DA5-B096-63433F7DDE7F}" destId="{8A67AEE8-0946-46CC-AF65-2BD96C220B59}" srcOrd="0" destOrd="0" presId="urn:microsoft.com/office/officeart/2005/8/layout/list1"/>
    <dgm:cxn modelId="{7E41EE5F-AE58-4DB4-85A3-1F627722FA88}" type="presParOf" srcId="{798AF07E-CFA4-4DA5-B096-63433F7DDE7F}" destId="{00328D5B-D463-4E10-BD19-CF6A6382F613}" srcOrd="1" destOrd="0" presId="urn:microsoft.com/office/officeart/2005/8/layout/list1"/>
    <dgm:cxn modelId="{BA8951D9-95BC-4869-A04F-D1F0D00E07F3}" type="presParOf" srcId="{74B8C5E5-9B93-433A-BC1A-43A500A20276}" destId="{E1F60C49-9884-424B-9E73-58EDAF7EE56E}" srcOrd="37" destOrd="0" presId="urn:microsoft.com/office/officeart/2005/8/layout/list1"/>
    <dgm:cxn modelId="{4ECA2EFF-AACD-4ACB-BFFA-5F71D37AE529}" type="presParOf" srcId="{74B8C5E5-9B93-433A-BC1A-43A500A20276}" destId="{6A952044-8F84-43BA-8C8C-14E2F039DE13}" srcOrd="3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2D2D4D-3D2B-4376-984C-8DEE87DE8106}" type="doc">
      <dgm:prSet loTypeId="urn:microsoft.com/office/officeart/2018/2/layout/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EE859838-98F5-4F8B-9B8A-FAF30D562E25}">
      <dgm:prSet/>
      <dgm:spPr/>
      <dgm:t>
        <a:bodyPr/>
        <a:lstStyle/>
        <a:p>
          <a:pPr>
            <a:lnSpc>
              <a:spcPct val="100000"/>
            </a:lnSpc>
          </a:pPr>
          <a:r>
            <a:rPr lang="en-US"/>
            <a:t>Utilize GOsupport announcements to keep up to date on these items between product updates</a:t>
          </a:r>
        </a:p>
      </dgm:t>
    </dgm:pt>
    <dgm:pt modelId="{E9E19CB6-14A9-4C72-A209-B730ABC4D205}" type="parTrans" cxnId="{08E71460-C863-47C4-8DD6-13ADD9AFD212}">
      <dgm:prSet/>
      <dgm:spPr/>
      <dgm:t>
        <a:bodyPr/>
        <a:lstStyle/>
        <a:p>
          <a:endParaRPr lang="en-US"/>
        </a:p>
      </dgm:t>
    </dgm:pt>
    <dgm:pt modelId="{EB18988B-B550-4BB2-B74B-03B232454BDF}" type="sibTrans" cxnId="{08E71460-C863-47C4-8DD6-13ADD9AFD212}">
      <dgm:prSet/>
      <dgm:spPr/>
      <dgm:t>
        <a:bodyPr/>
        <a:lstStyle/>
        <a:p>
          <a:endParaRPr lang="en-US"/>
        </a:p>
      </dgm:t>
    </dgm:pt>
    <dgm:pt modelId="{6AF7C870-26DD-4E8D-A1A2-846105F98173}">
      <dgm:prSet custT="1"/>
      <dgm:spPr/>
      <dgm:t>
        <a:bodyPr/>
        <a:lstStyle/>
        <a:p>
          <a:pPr>
            <a:lnSpc>
              <a:spcPct val="100000"/>
            </a:lnSpc>
            <a:defRPr b="1"/>
          </a:pPr>
          <a:r>
            <a:rPr lang="en-US" sz="2400"/>
            <a:t>Keep an eye on “Announcements”</a:t>
          </a:r>
        </a:p>
      </dgm:t>
    </dgm:pt>
    <dgm:pt modelId="{83B04207-E320-434C-A1ED-7F2F8BC36AEB}" type="parTrans" cxnId="{2862FB31-5ABB-45B1-8293-A79C9072383D}">
      <dgm:prSet/>
      <dgm:spPr/>
      <dgm:t>
        <a:bodyPr/>
        <a:lstStyle/>
        <a:p>
          <a:endParaRPr lang="en-US"/>
        </a:p>
      </dgm:t>
    </dgm:pt>
    <dgm:pt modelId="{50927331-8E70-4573-B006-16A64D0BFA26}" type="sibTrans" cxnId="{2862FB31-5ABB-45B1-8293-A79C9072383D}">
      <dgm:prSet/>
      <dgm:spPr/>
      <dgm:t>
        <a:bodyPr/>
        <a:lstStyle/>
        <a:p>
          <a:endParaRPr lang="en-US"/>
        </a:p>
      </dgm:t>
    </dgm:pt>
    <dgm:pt modelId="{03172634-AD40-42D1-8E3D-88372634BF7E}">
      <dgm:prSet/>
      <dgm:spPr/>
      <dgm:t>
        <a:bodyPr/>
        <a:lstStyle/>
        <a:p>
          <a:pPr>
            <a:lnSpc>
              <a:spcPct val="100000"/>
            </a:lnSpc>
            <a:defRPr b="1"/>
          </a:pPr>
          <a:r>
            <a:rPr lang="en-US"/>
            <a:t>Microsoft Email Re: “extension isn’t compatible” </a:t>
          </a:r>
        </a:p>
      </dgm:t>
    </dgm:pt>
    <dgm:pt modelId="{40EAA853-B1D9-4493-964B-BF8CC7973BDF}" type="parTrans" cxnId="{B60C18AE-2652-41B4-8567-0931A1B31235}">
      <dgm:prSet/>
      <dgm:spPr/>
      <dgm:t>
        <a:bodyPr/>
        <a:lstStyle/>
        <a:p>
          <a:endParaRPr lang="en-US"/>
        </a:p>
      </dgm:t>
    </dgm:pt>
    <dgm:pt modelId="{72FEADAF-44C8-41D9-9AF5-C8751A7441F2}" type="sibTrans" cxnId="{B60C18AE-2652-41B4-8567-0931A1B31235}">
      <dgm:prSet/>
      <dgm:spPr/>
      <dgm:t>
        <a:bodyPr/>
        <a:lstStyle/>
        <a:p>
          <a:endParaRPr lang="en-US"/>
        </a:p>
      </dgm:t>
    </dgm:pt>
    <dgm:pt modelId="{172F6E73-6DEC-4547-BFC0-739D02D9D63C}">
      <dgm:prSet/>
      <dgm:spPr/>
      <dgm:t>
        <a:bodyPr/>
        <a:lstStyle/>
        <a:p>
          <a:pPr>
            <a:lnSpc>
              <a:spcPct val="100000"/>
            </a:lnSpc>
          </a:pPr>
          <a:endParaRPr lang="en-US"/>
        </a:p>
      </dgm:t>
    </dgm:pt>
    <dgm:pt modelId="{67B9053A-D88B-4B0A-8C66-9DBB76D1D792}" type="parTrans" cxnId="{4117152A-9261-41CB-A80A-1C9F1DEF4698}">
      <dgm:prSet/>
      <dgm:spPr/>
      <dgm:t>
        <a:bodyPr/>
        <a:lstStyle/>
        <a:p>
          <a:endParaRPr lang="en-US"/>
        </a:p>
      </dgm:t>
    </dgm:pt>
    <dgm:pt modelId="{6C7B1989-61B4-4830-948F-3140A648BF7A}" type="sibTrans" cxnId="{4117152A-9261-41CB-A80A-1C9F1DEF4698}">
      <dgm:prSet/>
      <dgm:spPr/>
      <dgm:t>
        <a:bodyPr/>
        <a:lstStyle/>
        <a:p>
          <a:endParaRPr lang="en-US"/>
        </a:p>
      </dgm:t>
    </dgm:pt>
    <dgm:pt modelId="{50B28A07-BEF5-4D68-BFEC-0F1B02F3BEFC}">
      <dgm:prSet/>
      <dgm:spPr/>
      <dgm:t>
        <a:bodyPr/>
        <a:lstStyle/>
        <a:p>
          <a:pPr>
            <a:lnSpc>
              <a:spcPct val="100000"/>
            </a:lnSpc>
          </a:pPr>
          <a:r>
            <a:rPr lang="en-US" b="1" i="0"/>
            <a:t>Subject: Modify your extension so it’s compatible with the version 25.0.23364.24052</a:t>
          </a:r>
          <a:endParaRPr lang="en-US"/>
        </a:p>
      </dgm:t>
    </dgm:pt>
    <dgm:pt modelId="{73AFF629-393F-4AFF-8CB3-E15945063DB1}" type="parTrans" cxnId="{0B53A5CE-AE96-4E66-AF91-BF5408C20CC1}">
      <dgm:prSet/>
      <dgm:spPr/>
      <dgm:t>
        <a:bodyPr/>
        <a:lstStyle/>
        <a:p>
          <a:endParaRPr lang="en-US"/>
        </a:p>
      </dgm:t>
    </dgm:pt>
    <dgm:pt modelId="{1AB59F3A-75DD-4FD5-BA65-9B3099C26F12}" type="sibTrans" cxnId="{0B53A5CE-AE96-4E66-AF91-BF5408C20CC1}">
      <dgm:prSet/>
      <dgm:spPr/>
      <dgm:t>
        <a:bodyPr/>
        <a:lstStyle/>
        <a:p>
          <a:endParaRPr lang="en-US"/>
        </a:p>
      </dgm:t>
    </dgm:pt>
    <dgm:pt modelId="{C6534AE7-DEEB-42ED-B94F-7C4F2B0794AE}">
      <dgm:prSet/>
      <dgm:spPr/>
      <dgm:t>
        <a:bodyPr/>
        <a:lstStyle/>
        <a:p>
          <a:pPr>
            <a:lnSpc>
              <a:spcPct val="100000"/>
            </a:lnSpc>
          </a:pPr>
          <a:r>
            <a:rPr lang="en-US"/>
            <a:t>If the extension in reference is “akoyaGO” – you do not need to worry about this – akoyaGO has it covered!</a:t>
          </a:r>
        </a:p>
      </dgm:t>
    </dgm:pt>
    <dgm:pt modelId="{A387097B-62B9-4C7E-893C-F41AA14B5B04}" type="parTrans" cxnId="{18612050-ED75-4841-B488-CFDF98F3534D}">
      <dgm:prSet/>
      <dgm:spPr/>
      <dgm:t>
        <a:bodyPr/>
        <a:lstStyle/>
        <a:p>
          <a:endParaRPr lang="en-US"/>
        </a:p>
      </dgm:t>
    </dgm:pt>
    <dgm:pt modelId="{EDBE75D7-AE24-430C-BD29-67D95F394421}" type="sibTrans" cxnId="{18612050-ED75-4841-B488-CFDF98F3534D}">
      <dgm:prSet/>
      <dgm:spPr/>
      <dgm:t>
        <a:bodyPr/>
        <a:lstStyle/>
        <a:p>
          <a:endParaRPr lang="en-US"/>
        </a:p>
      </dgm:t>
    </dgm:pt>
    <dgm:pt modelId="{C24CA3FC-8B9B-4906-9180-392A20E2F495}" type="pres">
      <dgm:prSet presAssocID="{CD2D2D4D-3D2B-4376-984C-8DEE87DE8106}" presName="root" presStyleCnt="0">
        <dgm:presLayoutVars>
          <dgm:dir/>
          <dgm:resizeHandles val="exact"/>
        </dgm:presLayoutVars>
      </dgm:prSet>
      <dgm:spPr/>
    </dgm:pt>
    <dgm:pt modelId="{8E3EDE93-7122-4A59-BD70-740E9590497F}" type="pres">
      <dgm:prSet presAssocID="{6AF7C870-26DD-4E8D-A1A2-846105F98173}" presName="compNode" presStyleCnt="0"/>
      <dgm:spPr/>
    </dgm:pt>
    <dgm:pt modelId="{5E52926B-52AA-4C91-A559-512B88A58439}" type="pres">
      <dgm:prSet presAssocID="{6AF7C870-26DD-4E8D-A1A2-846105F9817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gaphone"/>
        </a:ext>
      </dgm:extLst>
    </dgm:pt>
    <dgm:pt modelId="{060C17A7-D1F0-4EE0-A1C8-06B6867A1D7A}" type="pres">
      <dgm:prSet presAssocID="{6AF7C870-26DD-4E8D-A1A2-846105F98173}" presName="iconSpace" presStyleCnt="0"/>
      <dgm:spPr/>
    </dgm:pt>
    <dgm:pt modelId="{EE7351AB-2C45-44F1-9851-DA46F820A28B}" type="pres">
      <dgm:prSet presAssocID="{6AF7C870-26DD-4E8D-A1A2-846105F98173}" presName="parTx" presStyleLbl="revTx" presStyleIdx="0" presStyleCnt="4">
        <dgm:presLayoutVars>
          <dgm:chMax val="0"/>
          <dgm:chPref val="0"/>
        </dgm:presLayoutVars>
      </dgm:prSet>
      <dgm:spPr/>
    </dgm:pt>
    <dgm:pt modelId="{08546BC7-C2F3-46C5-83C0-48BB4605C1D5}" type="pres">
      <dgm:prSet presAssocID="{6AF7C870-26DD-4E8D-A1A2-846105F98173}" presName="txSpace" presStyleCnt="0"/>
      <dgm:spPr/>
    </dgm:pt>
    <dgm:pt modelId="{3B09E0F4-012D-4DAE-9854-0701602C8489}" type="pres">
      <dgm:prSet presAssocID="{6AF7C870-26DD-4E8D-A1A2-846105F98173}" presName="desTx" presStyleLbl="revTx" presStyleIdx="1" presStyleCnt="4">
        <dgm:presLayoutVars/>
      </dgm:prSet>
      <dgm:spPr/>
    </dgm:pt>
    <dgm:pt modelId="{E8A50EFF-39E2-44E9-A700-C9ECAA4DA757}" type="pres">
      <dgm:prSet presAssocID="{50927331-8E70-4573-B006-16A64D0BFA26}" presName="sibTrans" presStyleCnt="0"/>
      <dgm:spPr/>
    </dgm:pt>
    <dgm:pt modelId="{24533337-5073-423E-A1C8-4333D68CE101}" type="pres">
      <dgm:prSet presAssocID="{03172634-AD40-42D1-8E3D-88372634BF7E}" presName="compNode" presStyleCnt="0"/>
      <dgm:spPr/>
    </dgm:pt>
    <dgm:pt modelId="{91B8BBB3-3D49-4AA4-9FFA-D942D7E847A1}" type="pres">
      <dgm:prSet presAssocID="{03172634-AD40-42D1-8E3D-88372634BF7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39C5CE91-50ED-4688-A8D2-96D3689114B6}" type="pres">
      <dgm:prSet presAssocID="{03172634-AD40-42D1-8E3D-88372634BF7E}" presName="iconSpace" presStyleCnt="0"/>
      <dgm:spPr/>
    </dgm:pt>
    <dgm:pt modelId="{1E495CB6-727B-4204-8570-01C3F581940B}" type="pres">
      <dgm:prSet presAssocID="{03172634-AD40-42D1-8E3D-88372634BF7E}" presName="parTx" presStyleLbl="revTx" presStyleIdx="2" presStyleCnt="4">
        <dgm:presLayoutVars>
          <dgm:chMax val="0"/>
          <dgm:chPref val="0"/>
        </dgm:presLayoutVars>
      </dgm:prSet>
      <dgm:spPr/>
    </dgm:pt>
    <dgm:pt modelId="{FA1D82A7-9D78-4460-A23D-7811C05CEE89}" type="pres">
      <dgm:prSet presAssocID="{03172634-AD40-42D1-8E3D-88372634BF7E}" presName="txSpace" presStyleCnt="0"/>
      <dgm:spPr/>
    </dgm:pt>
    <dgm:pt modelId="{92B4B476-B58E-493D-B47B-880638DB66B8}" type="pres">
      <dgm:prSet presAssocID="{03172634-AD40-42D1-8E3D-88372634BF7E}" presName="desTx" presStyleLbl="revTx" presStyleIdx="3" presStyleCnt="4">
        <dgm:presLayoutVars/>
      </dgm:prSet>
      <dgm:spPr/>
    </dgm:pt>
  </dgm:ptLst>
  <dgm:cxnLst>
    <dgm:cxn modelId="{4117152A-9261-41CB-A80A-1C9F1DEF4698}" srcId="{6AF7C870-26DD-4E8D-A1A2-846105F98173}" destId="{172F6E73-6DEC-4547-BFC0-739D02D9D63C}" srcOrd="1" destOrd="0" parTransId="{67B9053A-D88B-4B0A-8C66-9DBB76D1D792}" sibTransId="{6C7B1989-61B4-4830-948F-3140A648BF7A}"/>
    <dgm:cxn modelId="{2862FB31-5ABB-45B1-8293-A79C9072383D}" srcId="{CD2D2D4D-3D2B-4376-984C-8DEE87DE8106}" destId="{6AF7C870-26DD-4E8D-A1A2-846105F98173}" srcOrd="0" destOrd="0" parTransId="{83B04207-E320-434C-A1ED-7F2F8BC36AEB}" sibTransId="{50927331-8E70-4573-B006-16A64D0BFA26}"/>
    <dgm:cxn modelId="{08E71460-C863-47C4-8DD6-13ADD9AFD212}" srcId="{6AF7C870-26DD-4E8D-A1A2-846105F98173}" destId="{EE859838-98F5-4F8B-9B8A-FAF30D562E25}" srcOrd="0" destOrd="0" parTransId="{E9E19CB6-14A9-4C72-A209-B730ABC4D205}" sibTransId="{EB18988B-B550-4BB2-B74B-03B232454BDF}"/>
    <dgm:cxn modelId="{18612050-ED75-4841-B488-CFDF98F3534D}" srcId="{03172634-AD40-42D1-8E3D-88372634BF7E}" destId="{C6534AE7-DEEB-42ED-B94F-7C4F2B0794AE}" srcOrd="1" destOrd="0" parTransId="{A387097B-62B9-4C7E-893C-F41AA14B5B04}" sibTransId="{EDBE75D7-AE24-430C-BD29-67D95F394421}"/>
    <dgm:cxn modelId="{7830C67F-C28B-4E5C-A640-ADF4F2FEE6D9}" type="presOf" srcId="{03172634-AD40-42D1-8E3D-88372634BF7E}" destId="{1E495CB6-727B-4204-8570-01C3F581940B}" srcOrd="0" destOrd="0" presId="urn:microsoft.com/office/officeart/2018/2/layout/IconLabelDescriptionList"/>
    <dgm:cxn modelId="{AEFAA580-E8AE-4442-84E8-DCF787CBD16A}" type="presOf" srcId="{6AF7C870-26DD-4E8D-A1A2-846105F98173}" destId="{EE7351AB-2C45-44F1-9851-DA46F820A28B}" srcOrd="0" destOrd="0" presId="urn:microsoft.com/office/officeart/2018/2/layout/IconLabelDescriptionList"/>
    <dgm:cxn modelId="{B60C18AE-2652-41B4-8567-0931A1B31235}" srcId="{CD2D2D4D-3D2B-4376-984C-8DEE87DE8106}" destId="{03172634-AD40-42D1-8E3D-88372634BF7E}" srcOrd="1" destOrd="0" parTransId="{40EAA853-B1D9-4493-964B-BF8CC7973BDF}" sibTransId="{72FEADAF-44C8-41D9-9AF5-C8751A7441F2}"/>
    <dgm:cxn modelId="{60CDF4B0-6321-4ED0-AEDD-D90A2C890768}" type="presOf" srcId="{EE859838-98F5-4F8B-9B8A-FAF30D562E25}" destId="{3B09E0F4-012D-4DAE-9854-0701602C8489}" srcOrd="0" destOrd="0" presId="urn:microsoft.com/office/officeart/2018/2/layout/IconLabelDescriptionList"/>
    <dgm:cxn modelId="{296623B4-451F-4F38-A22C-8DB8F4DB068C}" type="presOf" srcId="{172F6E73-6DEC-4547-BFC0-739D02D9D63C}" destId="{3B09E0F4-012D-4DAE-9854-0701602C8489}" srcOrd="0" destOrd="1" presId="urn:microsoft.com/office/officeart/2018/2/layout/IconLabelDescriptionList"/>
    <dgm:cxn modelId="{2A4CF7BB-3455-4158-ABC7-6094D34A7B9F}" type="presOf" srcId="{C6534AE7-DEEB-42ED-B94F-7C4F2B0794AE}" destId="{92B4B476-B58E-493D-B47B-880638DB66B8}" srcOrd="0" destOrd="1" presId="urn:microsoft.com/office/officeart/2018/2/layout/IconLabelDescriptionList"/>
    <dgm:cxn modelId="{76E94DBF-8410-4910-9761-A04305EBE649}" type="presOf" srcId="{50B28A07-BEF5-4D68-BFEC-0F1B02F3BEFC}" destId="{92B4B476-B58E-493D-B47B-880638DB66B8}" srcOrd="0" destOrd="0" presId="urn:microsoft.com/office/officeart/2018/2/layout/IconLabelDescriptionList"/>
    <dgm:cxn modelId="{0B53A5CE-AE96-4E66-AF91-BF5408C20CC1}" srcId="{03172634-AD40-42D1-8E3D-88372634BF7E}" destId="{50B28A07-BEF5-4D68-BFEC-0F1B02F3BEFC}" srcOrd="0" destOrd="0" parTransId="{73AFF629-393F-4AFF-8CB3-E15945063DB1}" sibTransId="{1AB59F3A-75DD-4FD5-BA65-9B3099C26F12}"/>
    <dgm:cxn modelId="{18129BE6-7B8E-4D13-94E2-6BBDD7B56FA9}" type="presOf" srcId="{CD2D2D4D-3D2B-4376-984C-8DEE87DE8106}" destId="{C24CA3FC-8B9B-4906-9180-392A20E2F495}" srcOrd="0" destOrd="0" presId="urn:microsoft.com/office/officeart/2018/2/layout/IconLabelDescriptionList"/>
    <dgm:cxn modelId="{8CC6D762-C734-4A5D-9284-3339B53A7F14}" type="presParOf" srcId="{C24CA3FC-8B9B-4906-9180-392A20E2F495}" destId="{8E3EDE93-7122-4A59-BD70-740E9590497F}" srcOrd="0" destOrd="0" presId="urn:microsoft.com/office/officeart/2018/2/layout/IconLabelDescriptionList"/>
    <dgm:cxn modelId="{BF334F7D-416F-46C7-8703-999407DFADA1}" type="presParOf" srcId="{8E3EDE93-7122-4A59-BD70-740E9590497F}" destId="{5E52926B-52AA-4C91-A559-512B88A58439}" srcOrd="0" destOrd="0" presId="urn:microsoft.com/office/officeart/2018/2/layout/IconLabelDescriptionList"/>
    <dgm:cxn modelId="{11513984-1F26-45F9-8E88-03E093FCED83}" type="presParOf" srcId="{8E3EDE93-7122-4A59-BD70-740E9590497F}" destId="{060C17A7-D1F0-4EE0-A1C8-06B6867A1D7A}" srcOrd="1" destOrd="0" presId="urn:microsoft.com/office/officeart/2018/2/layout/IconLabelDescriptionList"/>
    <dgm:cxn modelId="{5D50B2C2-650F-45B1-B9F9-FE9289072078}" type="presParOf" srcId="{8E3EDE93-7122-4A59-BD70-740E9590497F}" destId="{EE7351AB-2C45-44F1-9851-DA46F820A28B}" srcOrd="2" destOrd="0" presId="urn:microsoft.com/office/officeart/2018/2/layout/IconLabelDescriptionList"/>
    <dgm:cxn modelId="{35682A88-3E18-4128-AF09-2EACB4C6CC2D}" type="presParOf" srcId="{8E3EDE93-7122-4A59-BD70-740E9590497F}" destId="{08546BC7-C2F3-46C5-83C0-48BB4605C1D5}" srcOrd="3" destOrd="0" presId="urn:microsoft.com/office/officeart/2018/2/layout/IconLabelDescriptionList"/>
    <dgm:cxn modelId="{E9AF69F5-0388-44FE-A8D3-10EB77076EEE}" type="presParOf" srcId="{8E3EDE93-7122-4A59-BD70-740E9590497F}" destId="{3B09E0F4-012D-4DAE-9854-0701602C8489}" srcOrd="4" destOrd="0" presId="urn:microsoft.com/office/officeart/2018/2/layout/IconLabelDescriptionList"/>
    <dgm:cxn modelId="{A4FC9762-C043-42F0-9BE4-260E0372E2C7}" type="presParOf" srcId="{C24CA3FC-8B9B-4906-9180-392A20E2F495}" destId="{E8A50EFF-39E2-44E9-A700-C9ECAA4DA757}" srcOrd="1" destOrd="0" presId="urn:microsoft.com/office/officeart/2018/2/layout/IconLabelDescriptionList"/>
    <dgm:cxn modelId="{538557D8-284A-46E7-91DE-A041DA4B9D90}" type="presParOf" srcId="{C24CA3FC-8B9B-4906-9180-392A20E2F495}" destId="{24533337-5073-423E-A1C8-4333D68CE101}" srcOrd="2" destOrd="0" presId="urn:microsoft.com/office/officeart/2018/2/layout/IconLabelDescriptionList"/>
    <dgm:cxn modelId="{4324EE92-4BC3-42E9-AA0A-0AB7CE62BB35}" type="presParOf" srcId="{24533337-5073-423E-A1C8-4333D68CE101}" destId="{91B8BBB3-3D49-4AA4-9FFA-D942D7E847A1}" srcOrd="0" destOrd="0" presId="urn:microsoft.com/office/officeart/2018/2/layout/IconLabelDescriptionList"/>
    <dgm:cxn modelId="{98B1DD55-ACDE-4C0C-B179-82915FD9C379}" type="presParOf" srcId="{24533337-5073-423E-A1C8-4333D68CE101}" destId="{39C5CE91-50ED-4688-A8D2-96D3689114B6}" srcOrd="1" destOrd="0" presId="urn:microsoft.com/office/officeart/2018/2/layout/IconLabelDescriptionList"/>
    <dgm:cxn modelId="{139C4ADA-1151-4930-B68D-845FCB146A4A}" type="presParOf" srcId="{24533337-5073-423E-A1C8-4333D68CE101}" destId="{1E495CB6-727B-4204-8570-01C3F581940B}" srcOrd="2" destOrd="0" presId="urn:microsoft.com/office/officeart/2018/2/layout/IconLabelDescriptionList"/>
    <dgm:cxn modelId="{9B05669B-3EC6-42BD-9A8D-E5A9C0A30F38}" type="presParOf" srcId="{24533337-5073-423E-A1C8-4333D68CE101}" destId="{FA1D82A7-9D78-4460-A23D-7811C05CEE89}" srcOrd="3" destOrd="0" presId="urn:microsoft.com/office/officeart/2018/2/layout/IconLabelDescriptionList"/>
    <dgm:cxn modelId="{74B2222D-7EF1-4F56-BB7C-3918992585EB}" type="presParOf" srcId="{24533337-5073-423E-A1C8-4333D68CE101}" destId="{92B4B476-B58E-493D-B47B-880638DB66B8}" srcOrd="4" destOrd="0" presId="urn:microsoft.com/office/officeart/2018/2/layout/IconLabelDescrip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2D2D4D-3D2B-4376-984C-8DEE87DE8106}" type="doc">
      <dgm:prSet loTypeId="urn:microsoft.com/office/officeart/2005/8/layout/bList2" loCatId="list" qsTypeId="urn:microsoft.com/office/officeart/2005/8/quickstyle/simple1" qsCatId="simple" csTypeId="urn:microsoft.com/office/officeart/2005/8/colors/accent1_2" csCatId="accent1" phldr="1"/>
      <dgm:spPr/>
      <dgm:t>
        <a:bodyPr/>
        <a:lstStyle/>
        <a:p>
          <a:endParaRPr lang="en-US"/>
        </a:p>
      </dgm:t>
    </dgm:pt>
    <dgm:pt modelId="{652C630F-3C00-412E-B0EF-A1E082E33A91}">
      <dgm:prSet/>
      <dgm:spPr/>
      <dgm:t>
        <a:bodyPr/>
        <a:lstStyle/>
        <a:p>
          <a:r>
            <a:rPr lang="en-US"/>
            <a:t>Microsoft bug regarding email templates</a:t>
          </a:r>
        </a:p>
      </dgm:t>
    </dgm:pt>
    <dgm:pt modelId="{108CF128-B669-475F-B060-2CD7D4F88511}" type="parTrans" cxnId="{6D46FD9B-21B4-4DA8-BC03-8520E2FF54AA}">
      <dgm:prSet/>
      <dgm:spPr/>
      <dgm:t>
        <a:bodyPr/>
        <a:lstStyle/>
        <a:p>
          <a:endParaRPr lang="en-US"/>
        </a:p>
      </dgm:t>
    </dgm:pt>
    <dgm:pt modelId="{C6885F91-94FB-4416-8AFE-97573D93361A}" type="sibTrans" cxnId="{6D46FD9B-21B4-4DA8-BC03-8520E2FF54AA}">
      <dgm:prSet/>
      <dgm:spPr/>
      <dgm:t>
        <a:bodyPr/>
        <a:lstStyle/>
        <a:p>
          <a:endParaRPr lang="en-US"/>
        </a:p>
      </dgm:t>
    </dgm:pt>
    <dgm:pt modelId="{0479A8E6-7D70-4530-8C97-61C56E6808E1}">
      <dgm:prSet/>
      <dgm:spPr/>
      <dgm:t>
        <a:bodyPr/>
        <a:lstStyle/>
        <a:p>
          <a:r>
            <a:rPr lang="en-US"/>
            <a:t>When editing Email Templates with links (URLs) in Tools workspace, the autosave process is causing any embedded links to malfunction within the template. </a:t>
          </a:r>
          <a:br>
            <a:rPr lang="en-US"/>
          </a:br>
          <a:br>
            <a:rPr lang="en-US"/>
          </a:br>
          <a:endParaRPr lang="en-US"/>
        </a:p>
      </dgm:t>
    </dgm:pt>
    <dgm:pt modelId="{C3D4E578-0B02-418F-B8B0-2000037EB998}" type="parTrans" cxnId="{EFA04B5C-C7E5-48BD-B3D2-04852E916D8A}">
      <dgm:prSet/>
      <dgm:spPr/>
      <dgm:t>
        <a:bodyPr/>
        <a:lstStyle/>
        <a:p>
          <a:endParaRPr lang="en-US"/>
        </a:p>
      </dgm:t>
    </dgm:pt>
    <dgm:pt modelId="{9E64AF11-E952-4A94-A536-DF4273BFEEB9}" type="sibTrans" cxnId="{EFA04B5C-C7E5-48BD-B3D2-04852E916D8A}">
      <dgm:prSet/>
      <dgm:spPr/>
      <dgm:t>
        <a:bodyPr/>
        <a:lstStyle/>
        <a:p>
          <a:endParaRPr lang="en-US"/>
        </a:p>
      </dgm:t>
    </dgm:pt>
    <dgm:pt modelId="{DFA6AE9E-AD78-47E9-BD99-07840A5DAD57}">
      <dgm:prSet/>
      <dgm:spPr/>
      <dgm:t>
        <a:bodyPr/>
        <a:lstStyle/>
        <a:p>
          <a:r>
            <a:rPr lang="en-US"/>
            <a:t>Microsoft bug: Date picker fields reverting intermittently</a:t>
          </a:r>
        </a:p>
      </dgm:t>
    </dgm:pt>
    <dgm:pt modelId="{BA7419C8-425B-40D8-8165-373ED9974A60}" type="parTrans" cxnId="{D155849E-2635-4D10-B6B4-C6E2565C6828}">
      <dgm:prSet/>
      <dgm:spPr/>
      <dgm:t>
        <a:bodyPr/>
        <a:lstStyle/>
        <a:p>
          <a:endParaRPr lang="en-US"/>
        </a:p>
      </dgm:t>
    </dgm:pt>
    <dgm:pt modelId="{4219AC2E-4504-474E-A024-CD24E0DE51C1}" type="sibTrans" cxnId="{D155849E-2635-4D10-B6B4-C6E2565C6828}">
      <dgm:prSet/>
      <dgm:spPr/>
      <dgm:t>
        <a:bodyPr/>
        <a:lstStyle/>
        <a:p>
          <a:endParaRPr lang="en-US"/>
        </a:p>
      </dgm:t>
    </dgm:pt>
    <dgm:pt modelId="{EE859838-98F5-4F8B-9B8A-FAF30D562E25}">
      <dgm:prSet custT="1"/>
      <dgm:spPr/>
      <dgm:t>
        <a:bodyPr/>
        <a:lstStyle/>
        <a:p>
          <a:r>
            <a:rPr lang="en-US" sz="2000"/>
            <a:t>Users have reported that date fields within the CRM are not working as expected. This occurs when a date is selected using the calendar selector and upon save, users notice that the date reverts to the date prior to what was selected.</a:t>
          </a:r>
        </a:p>
      </dgm:t>
    </dgm:pt>
    <dgm:pt modelId="{E9E19CB6-14A9-4C72-A209-B730ABC4D205}" type="parTrans" cxnId="{08E71460-C863-47C4-8DD6-13ADD9AFD212}">
      <dgm:prSet/>
      <dgm:spPr/>
      <dgm:t>
        <a:bodyPr/>
        <a:lstStyle/>
        <a:p>
          <a:endParaRPr lang="en-US"/>
        </a:p>
      </dgm:t>
    </dgm:pt>
    <dgm:pt modelId="{EB18988B-B550-4BB2-B74B-03B232454BDF}" type="sibTrans" cxnId="{08E71460-C863-47C4-8DD6-13ADD9AFD212}">
      <dgm:prSet/>
      <dgm:spPr/>
      <dgm:t>
        <a:bodyPr/>
        <a:lstStyle/>
        <a:p>
          <a:endParaRPr lang="en-US"/>
        </a:p>
      </dgm:t>
    </dgm:pt>
    <dgm:pt modelId="{D59E8127-D0FD-474C-BD7C-3AE8947038EC}" type="pres">
      <dgm:prSet presAssocID="{CD2D2D4D-3D2B-4376-984C-8DEE87DE8106}" presName="diagram" presStyleCnt="0">
        <dgm:presLayoutVars>
          <dgm:dir/>
          <dgm:animLvl val="lvl"/>
          <dgm:resizeHandles val="exact"/>
        </dgm:presLayoutVars>
      </dgm:prSet>
      <dgm:spPr/>
    </dgm:pt>
    <dgm:pt modelId="{958B1E8B-9116-438A-93B3-1C53D1200159}" type="pres">
      <dgm:prSet presAssocID="{652C630F-3C00-412E-B0EF-A1E082E33A91}" presName="compNode" presStyleCnt="0"/>
      <dgm:spPr/>
    </dgm:pt>
    <dgm:pt modelId="{C221DD08-601D-44A0-8E47-998A8EF533F5}" type="pres">
      <dgm:prSet presAssocID="{652C630F-3C00-412E-B0EF-A1E082E33A91}" presName="childRect" presStyleLbl="bgAcc1" presStyleIdx="0" presStyleCnt="2">
        <dgm:presLayoutVars>
          <dgm:bulletEnabled val="1"/>
        </dgm:presLayoutVars>
      </dgm:prSet>
      <dgm:spPr/>
    </dgm:pt>
    <dgm:pt modelId="{27D10E62-E357-47FC-BF1D-BA8A970F52D5}" type="pres">
      <dgm:prSet presAssocID="{652C630F-3C00-412E-B0EF-A1E082E33A91}" presName="parentText" presStyleLbl="node1" presStyleIdx="0" presStyleCnt="0">
        <dgm:presLayoutVars>
          <dgm:chMax val="0"/>
          <dgm:bulletEnabled val="1"/>
        </dgm:presLayoutVars>
      </dgm:prSet>
      <dgm:spPr/>
    </dgm:pt>
    <dgm:pt modelId="{7D50B7BA-4264-46B7-B45D-7F3ADE5CE196}" type="pres">
      <dgm:prSet presAssocID="{652C630F-3C00-412E-B0EF-A1E082E33A91}" presName="parentRect" presStyleLbl="alignNode1" presStyleIdx="0" presStyleCnt="2" custLinFactNeighborX="281" custLinFactNeighborY="-1750"/>
      <dgm:spPr/>
    </dgm:pt>
    <dgm:pt modelId="{8EF1B5AA-B4DD-4032-8B2E-5FDF13BCE2A8}" type="pres">
      <dgm:prSet presAssocID="{652C630F-3C00-412E-B0EF-A1E082E33A91}" presName="adorn" presStyleLbl="fgAccFollowNode1" presStyleIdx="0" presStyleCnt="2" custLinFactNeighborX="-23265" custLinFactNeighborY="-13638"/>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ug under magnifying glass outline"/>
        </a:ext>
      </dgm:extLst>
    </dgm:pt>
    <dgm:pt modelId="{F624D575-0B4D-4226-9E40-85020CB0C63B}" type="pres">
      <dgm:prSet presAssocID="{C6885F91-94FB-4416-8AFE-97573D93361A}" presName="sibTrans" presStyleLbl="sibTrans2D1" presStyleIdx="0" presStyleCnt="0"/>
      <dgm:spPr/>
    </dgm:pt>
    <dgm:pt modelId="{C1C416C5-3742-4C51-8923-5EADEAE6AECA}" type="pres">
      <dgm:prSet presAssocID="{DFA6AE9E-AD78-47E9-BD99-07840A5DAD57}" presName="compNode" presStyleCnt="0"/>
      <dgm:spPr/>
    </dgm:pt>
    <dgm:pt modelId="{C1E8E587-7855-4494-8F87-CD1652569086}" type="pres">
      <dgm:prSet presAssocID="{DFA6AE9E-AD78-47E9-BD99-07840A5DAD57}" presName="childRect" presStyleLbl="bgAcc1" presStyleIdx="1" presStyleCnt="2">
        <dgm:presLayoutVars>
          <dgm:bulletEnabled val="1"/>
        </dgm:presLayoutVars>
      </dgm:prSet>
      <dgm:spPr/>
    </dgm:pt>
    <dgm:pt modelId="{F5CA5565-E41E-4D6F-BA0D-67BB717A2632}" type="pres">
      <dgm:prSet presAssocID="{DFA6AE9E-AD78-47E9-BD99-07840A5DAD57}" presName="parentText" presStyleLbl="node1" presStyleIdx="0" presStyleCnt="0">
        <dgm:presLayoutVars>
          <dgm:chMax val="0"/>
          <dgm:bulletEnabled val="1"/>
        </dgm:presLayoutVars>
      </dgm:prSet>
      <dgm:spPr/>
    </dgm:pt>
    <dgm:pt modelId="{FDF6372D-50A6-4502-BF2F-A0852B855DA0}" type="pres">
      <dgm:prSet presAssocID="{DFA6AE9E-AD78-47E9-BD99-07840A5DAD57}" presName="parentRect" presStyleLbl="alignNode1" presStyleIdx="1" presStyleCnt="2" custLinFactNeighborX="562" custLinFactNeighborY="-2624"/>
      <dgm:spPr/>
    </dgm:pt>
    <dgm:pt modelId="{78E58DF2-E0F2-4926-A723-745AA71E8785}" type="pres">
      <dgm:prSet presAssocID="{DFA6AE9E-AD78-47E9-BD99-07840A5DAD57}" presName="adorn" presStyleLbl="fgAccFollowNode1" presStyleIdx="1" presStyleCnt="2" custScaleX="100256" custScaleY="103255" custLinFactNeighborX="-25672" custLinFactNeighborY="-13638"/>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ug under magnifying glass outline"/>
        </a:ext>
      </dgm:extLst>
    </dgm:pt>
  </dgm:ptLst>
  <dgm:cxnLst>
    <dgm:cxn modelId="{3EEFC908-7D21-43EC-90F0-5A94B45ED70A}" type="presOf" srcId="{CD2D2D4D-3D2B-4376-984C-8DEE87DE8106}" destId="{D59E8127-D0FD-474C-BD7C-3AE8947038EC}" srcOrd="0" destOrd="0" presId="urn:microsoft.com/office/officeart/2005/8/layout/bList2"/>
    <dgm:cxn modelId="{82AEB70E-3623-472C-9269-96619A63C469}" type="presOf" srcId="{DFA6AE9E-AD78-47E9-BD99-07840A5DAD57}" destId="{FDF6372D-50A6-4502-BF2F-A0852B855DA0}" srcOrd="1" destOrd="0" presId="urn:microsoft.com/office/officeart/2005/8/layout/bList2"/>
    <dgm:cxn modelId="{182FC93B-D657-40E2-97C4-7D5DE2BEFF72}" type="presOf" srcId="{652C630F-3C00-412E-B0EF-A1E082E33A91}" destId="{7D50B7BA-4264-46B7-B45D-7F3ADE5CE196}" srcOrd="1" destOrd="0" presId="urn:microsoft.com/office/officeart/2005/8/layout/bList2"/>
    <dgm:cxn modelId="{EFA04B5C-C7E5-48BD-B3D2-04852E916D8A}" srcId="{652C630F-3C00-412E-B0EF-A1E082E33A91}" destId="{0479A8E6-7D70-4530-8C97-61C56E6808E1}" srcOrd="0" destOrd="0" parTransId="{C3D4E578-0B02-418F-B8B0-2000037EB998}" sibTransId="{9E64AF11-E952-4A94-A536-DF4273BFEEB9}"/>
    <dgm:cxn modelId="{8B27AD5E-2394-446C-A57B-9E69E7AD5DF8}" type="presOf" srcId="{C6885F91-94FB-4416-8AFE-97573D93361A}" destId="{F624D575-0B4D-4226-9E40-85020CB0C63B}" srcOrd="0" destOrd="0" presId="urn:microsoft.com/office/officeart/2005/8/layout/bList2"/>
    <dgm:cxn modelId="{08E71460-C863-47C4-8DD6-13ADD9AFD212}" srcId="{DFA6AE9E-AD78-47E9-BD99-07840A5DAD57}" destId="{EE859838-98F5-4F8B-9B8A-FAF30D562E25}" srcOrd="0" destOrd="0" parTransId="{E9E19CB6-14A9-4C72-A209-B730ABC4D205}" sibTransId="{EB18988B-B550-4BB2-B74B-03B232454BDF}"/>
    <dgm:cxn modelId="{5C79B960-FAD9-4367-AD5E-75D9D44814CE}" type="presOf" srcId="{DFA6AE9E-AD78-47E9-BD99-07840A5DAD57}" destId="{F5CA5565-E41E-4D6F-BA0D-67BB717A2632}" srcOrd="0" destOrd="0" presId="urn:microsoft.com/office/officeart/2005/8/layout/bList2"/>
    <dgm:cxn modelId="{EAC1394B-D876-41A4-9518-1BC42512811B}" type="presOf" srcId="{652C630F-3C00-412E-B0EF-A1E082E33A91}" destId="{27D10E62-E357-47FC-BF1D-BA8A970F52D5}" srcOrd="0" destOrd="0" presId="urn:microsoft.com/office/officeart/2005/8/layout/bList2"/>
    <dgm:cxn modelId="{08037573-35A1-413C-B593-7158B0F7B872}" type="presOf" srcId="{0479A8E6-7D70-4530-8C97-61C56E6808E1}" destId="{C221DD08-601D-44A0-8E47-998A8EF533F5}" srcOrd="0" destOrd="0" presId="urn:microsoft.com/office/officeart/2005/8/layout/bList2"/>
    <dgm:cxn modelId="{6D46FD9B-21B4-4DA8-BC03-8520E2FF54AA}" srcId="{CD2D2D4D-3D2B-4376-984C-8DEE87DE8106}" destId="{652C630F-3C00-412E-B0EF-A1E082E33A91}" srcOrd="0" destOrd="0" parTransId="{108CF128-B669-475F-B060-2CD7D4F88511}" sibTransId="{C6885F91-94FB-4416-8AFE-97573D93361A}"/>
    <dgm:cxn modelId="{D155849E-2635-4D10-B6B4-C6E2565C6828}" srcId="{CD2D2D4D-3D2B-4376-984C-8DEE87DE8106}" destId="{DFA6AE9E-AD78-47E9-BD99-07840A5DAD57}" srcOrd="1" destOrd="0" parTransId="{BA7419C8-425B-40D8-8165-373ED9974A60}" sibTransId="{4219AC2E-4504-474E-A024-CD24E0DE51C1}"/>
    <dgm:cxn modelId="{52AC3CD6-C6ED-4E61-A6D8-D7053FA6E348}" type="presOf" srcId="{EE859838-98F5-4F8B-9B8A-FAF30D562E25}" destId="{C1E8E587-7855-4494-8F87-CD1652569086}" srcOrd="0" destOrd="0" presId="urn:microsoft.com/office/officeart/2005/8/layout/bList2"/>
    <dgm:cxn modelId="{D03A3B9E-7C56-4512-9A9C-868417759782}" type="presParOf" srcId="{D59E8127-D0FD-474C-BD7C-3AE8947038EC}" destId="{958B1E8B-9116-438A-93B3-1C53D1200159}" srcOrd="0" destOrd="0" presId="urn:microsoft.com/office/officeart/2005/8/layout/bList2"/>
    <dgm:cxn modelId="{600BCD60-28FD-43C3-BC64-CD13A43CC0B8}" type="presParOf" srcId="{958B1E8B-9116-438A-93B3-1C53D1200159}" destId="{C221DD08-601D-44A0-8E47-998A8EF533F5}" srcOrd="0" destOrd="0" presId="urn:microsoft.com/office/officeart/2005/8/layout/bList2"/>
    <dgm:cxn modelId="{8D80E300-F6D2-4780-9D8A-FF147088F160}" type="presParOf" srcId="{958B1E8B-9116-438A-93B3-1C53D1200159}" destId="{27D10E62-E357-47FC-BF1D-BA8A970F52D5}" srcOrd="1" destOrd="0" presId="urn:microsoft.com/office/officeart/2005/8/layout/bList2"/>
    <dgm:cxn modelId="{F4EA45B1-9380-40EB-9114-5C8AE23A62DB}" type="presParOf" srcId="{958B1E8B-9116-438A-93B3-1C53D1200159}" destId="{7D50B7BA-4264-46B7-B45D-7F3ADE5CE196}" srcOrd="2" destOrd="0" presId="urn:microsoft.com/office/officeart/2005/8/layout/bList2"/>
    <dgm:cxn modelId="{A53F8C4F-32CD-4AE2-9099-47F5C0A68C44}" type="presParOf" srcId="{958B1E8B-9116-438A-93B3-1C53D1200159}" destId="{8EF1B5AA-B4DD-4032-8B2E-5FDF13BCE2A8}" srcOrd="3" destOrd="0" presId="urn:microsoft.com/office/officeart/2005/8/layout/bList2"/>
    <dgm:cxn modelId="{A1F5F2D4-0DEE-496A-9139-9F8906263F04}" type="presParOf" srcId="{D59E8127-D0FD-474C-BD7C-3AE8947038EC}" destId="{F624D575-0B4D-4226-9E40-85020CB0C63B}" srcOrd="1" destOrd="0" presId="urn:microsoft.com/office/officeart/2005/8/layout/bList2"/>
    <dgm:cxn modelId="{24B4DCE4-6A95-4BC2-977F-C6E57A83740F}" type="presParOf" srcId="{D59E8127-D0FD-474C-BD7C-3AE8947038EC}" destId="{C1C416C5-3742-4C51-8923-5EADEAE6AECA}" srcOrd="2" destOrd="0" presId="urn:microsoft.com/office/officeart/2005/8/layout/bList2"/>
    <dgm:cxn modelId="{EE8F71D3-6896-4055-A30B-34262485FD2D}" type="presParOf" srcId="{C1C416C5-3742-4C51-8923-5EADEAE6AECA}" destId="{C1E8E587-7855-4494-8F87-CD1652569086}" srcOrd="0" destOrd="0" presId="urn:microsoft.com/office/officeart/2005/8/layout/bList2"/>
    <dgm:cxn modelId="{21E704BE-1FCE-4530-A1AF-3A8CCA64AB16}" type="presParOf" srcId="{C1C416C5-3742-4C51-8923-5EADEAE6AECA}" destId="{F5CA5565-E41E-4D6F-BA0D-67BB717A2632}" srcOrd="1" destOrd="0" presId="urn:microsoft.com/office/officeart/2005/8/layout/bList2"/>
    <dgm:cxn modelId="{B8E8423F-7992-49E8-9845-446429D624CC}" type="presParOf" srcId="{C1C416C5-3742-4C51-8923-5EADEAE6AECA}" destId="{FDF6372D-50A6-4502-BF2F-A0852B855DA0}" srcOrd="2" destOrd="0" presId="urn:microsoft.com/office/officeart/2005/8/layout/bList2"/>
    <dgm:cxn modelId="{F28DC704-0C2D-4BC1-B818-44490C316D30}" type="presParOf" srcId="{C1C416C5-3742-4C51-8923-5EADEAE6AECA}" destId="{78E58DF2-E0F2-4926-A723-745AA71E8785}" srcOrd="3" destOrd="0" presId="urn:microsoft.com/office/officeart/2005/8/layout/b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F5CF78-448F-4E03-BD02-2D6C13A6EAE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D577549-D8B2-4D8C-AF0D-27689D4D7AEE}">
      <dgm:prSet/>
      <dgm:spPr/>
      <dgm:t>
        <a:bodyPr/>
        <a:lstStyle/>
        <a:p>
          <a:r>
            <a:rPr lang="en-US" b="0" i="0"/>
            <a:t>Team users can now delete personal views and dashboards</a:t>
          </a:r>
          <a:endParaRPr lang="en-US"/>
        </a:p>
      </dgm:t>
    </dgm:pt>
    <dgm:pt modelId="{83B48DF4-7337-4EBF-A7A2-4B25373D82AD}" type="parTrans" cxnId="{17A3B6BF-ACA8-423B-8B02-CF33014241F6}">
      <dgm:prSet/>
      <dgm:spPr/>
      <dgm:t>
        <a:bodyPr/>
        <a:lstStyle/>
        <a:p>
          <a:endParaRPr lang="en-US"/>
        </a:p>
      </dgm:t>
    </dgm:pt>
    <dgm:pt modelId="{B35C328B-BA85-409A-A12F-12B6B4C85A5B}" type="sibTrans" cxnId="{17A3B6BF-ACA8-423B-8B02-CF33014241F6}">
      <dgm:prSet/>
      <dgm:spPr/>
      <dgm:t>
        <a:bodyPr/>
        <a:lstStyle/>
        <a:p>
          <a:endParaRPr lang="en-US"/>
        </a:p>
      </dgm:t>
    </dgm:pt>
    <dgm:pt modelId="{6B61CFE9-C833-402D-83DE-00B82A3E933B}">
      <dgm:prSet/>
      <dgm:spPr/>
      <dgm:t>
        <a:bodyPr/>
        <a:lstStyle/>
        <a:p>
          <a:r>
            <a:rPr lang="en-US" b="0" i="0"/>
            <a:t>We have fixed a bug with letter generation in which the compile pdf job would time out during big jobs. This feature can now generate letters for up to 250 records at a time.</a:t>
          </a:r>
          <a:br>
            <a:rPr lang="en-US"/>
          </a:br>
          <a:endParaRPr lang="en-US"/>
        </a:p>
      </dgm:t>
    </dgm:pt>
    <dgm:pt modelId="{38A87C91-A533-4F43-8491-F1D51D3BE43C}" type="parTrans" cxnId="{28DA037F-BA2A-4142-9952-9C2ED3404865}">
      <dgm:prSet/>
      <dgm:spPr/>
      <dgm:t>
        <a:bodyPr/>
        <a:lstStyle/>
        <a:p>
          <a:endParaRPr lang="en-US"/>
        </a:p>
      </dgm:t>
    </dgm:pt>
    <dgm:pt modelId="{9893635B-1024-4436-84FE-F4FDB6F78BE8}" type="sibTrans" cxnId="{28DA037F-BA2A-4142-9952-9C2ED3404865}">
      <dgm:prSet/>
      <dgm:spPr/>
      <dgm:t>
        <a:bodyPr/>
        <a:lstStyle/>
        <a:p>
          <a:endParaRPr lang="en-US"/>
        </a:p>
      </dgm:t>
    </dgm:pt>
    <dgm:pt modelId="{A573E3D4-DE98-4B2D-AB3B-07F26206DC95}">
      <dgm:prSet/>
      <dgm:spPr/>
      <dgm:t>
        <a:bodyPr/>
        <a:lstStyle/>
        <a:p>
          <a:r>
            <a:rPr lang="en-US" b="0" i="0"/>
            <a:t>We have fixed a bug in which the special request status of In Review did not clear if the Deny grant command bar action was taken.</a:t>
          </a:r>
          <a:br>
            <a:rPr lang="en-US"/>
          </a:br>
          <a:endParaRPr lang="en-US"/>
        </a:p>
      </dgm:t>
    </dgm:pt>
    <dgm:pt modelId="{756484A1-BBF5-45AB-B40D-C7D3E96B7AEA}" type="parTrans" cxnId="{1EFF8B63-8374-49E8-93EB-2E9CB107A0F9}">
      <dgm:prSet/>
      <dgm:spPr/>
      <dgm:t>
        <a:bodyPr/>
        <a:lstStyle/>
        <a:p>
          <a:endParaRPr lang="en-US"/>
        </a:p>
      </dgm:t>
    </dgm:pt>
    <dgm:pt modelId="{25FA19C7-EB7A-40CA-8AB1-05D419C08061}" type="sibTrans" cxnId="{1EFF8B63-8374-49E8-93EB-2E9CB107A0F9}">
      <dgm:prSet/>
      <dgm:spPr/>
      <dgm:t>
        <a:bodyPr/>
        <a:lstStyle/>
        <a:p>
          <a:endParaRPr lang="en-US"/>
        </a:p>
      </dgm:t>
    </dgm:pt>
    <dgm:pt modelId="{9D80CDCA-81EA-4BCE-9D70-C70F1E65BB51}">
      <dgm:prSet/>
      <dgm:spPr/>
      <dgm:t>
        <a:bodyPr/>
        <a:lstStyle/>
        <a:p>
          <a:r>
            <a:rPr lang="en-US" b="0" i="0"/>
            <a:t>We have fixed a bug in which the special request status of In Review did not clear if the Deny grant command bar action was taken.</a:t>
          </a:r>
          <a:endParaRPr lang="en-US"/>
        </a:p>
      </dgm:t>
    </dgm:pt>
    <dgm:pt modelId="{72F5072A-6241-43B3-BE83-DEAAD2D7AC62}" type="parTrans" cxnId="{9270F34E-6E70-4056-8EFD-C14B7BE3C30B}">
      <dgm:prSet/>
      <dgm:spPr/>
    </dgm:pt>
    <dgm:pt modelId="{94EC9C32-FA96-4C04-8A14-EA8A869FFEAA}" type="sibTrans" cxnId="{9270F34E-6E70-4056-8EFD-C14B7BE3C30B}">
      <dgm:prSet/>
      <dgm:spPr/>
    </dgm:pt>
    <dgm:pt modelId="{AF685461-D6A8-40FA-8103-AD5A49B41A4E}" type="pres">
      <dgm:prSet presAssocID="{43F5CF78-448F-4E03-BD02-2D6C13A6EAEF}" presName="linear" presStyleCnt="0">
        <dgm:presLayoutVars>
          <dgm:animLvl val="lvl"/>
          <dgm:resizeHandles val="exact"/>
        </dgm:presLayoutVars>
      </dgm:prSet>
      <dgm:spPr/>
    </dgm:pt>
    <dgm:pt modelId="{8747AFF1-A4DF-46EB-B14C-6CF8E6DB3CCF}" type="pres">
      <dgm:prSet presAssocID="{DD577549-D8B2-4D8C-AF0D-27689D4D7AEE}" presName="parentText" presStyleLbl="node1" presStyleIdx="0" presStyleCnt="4">
        <dgm:presLayoutVars>
          <dgm:chMax val="0"/>
          <dgm:bulletEnabled val="1"/>
        </dgm:presLayoutVars>
      </dgm:prSet>
      <dgm:spPr/>
    </dgm:pt>
    <dgm:pt modelId="{8ADDBCA2-AD26-40E7-B311-E7F58E9FD8DE}" type="pres">
      <dgm:prSet presAssocID="{B35C328B-BA85-409A-A12F-12B6B4C85A5B}" presName="spacer" presStyleCnt="0"/>
      <dgm:spPr/>
    </dgm:pt>
    <dgm:pt modelId="{F53B69C9-8C0D-412E-9AAC-900D3C44C2AD}" type="pres">
      <dgm:prSet presAssocID="{9D80CDCA-81EA-4BCE-9D70-C70F1E65BB51}" presName="parentText" presStyleLbl="node1" presStyleIdx="1" presStyleCnt="4">
        <dgm:presLayoutVars>
          <dgm:chMax val="0"/>
          <dgm:bulletEnabled val="1"/>
        </dgm:presLayoutVars>
      </dgm:prSet>
      <dgm:spPr/>
    </dgm:pt>
    <dgm:pt modelId="{D983E012-3137-41D5-8B01-640C89D01585}" type="pres">
      <dgm:prSet presAssocID="{94EC9C32-FA96-4C04-8A14-EA8A869FFEAA}" presName="spacer" presStyleCnt="0"/>
      <dgm:spPr/>
    </dgm:pt>
    <dgm:pt modelId="{D4D73CFF-90BE-433A-8F6C-467C4D32B7B2}" type="pres">
      <dgm:prSet presAssocID="{6B61CFE9-C833-402D-83DE-00B82A3E933B}" presName="parentText" presStyleLbl="node1" presStyleIdx="2" presStyleCnt="4">
        <dgm:presLayoutVars>
          <dgm:chMax val="0"/>
          <dgm:bulletEnabled val="1"/>
        </dgm:presLayoutVars>
      </dgm:prSet>
      <dgm:spPr/>
    </dgm:pt>
    <dgm:pt modelId="{353F1B4E-7414-4EED-B477-443393226A24}" type="pres">
      <dgm:prSet presAssocID="{9893635B-1024-4436-84FE-F4FDB6F78BE8}" presName="spacer" presStyleCnt="0"/>
      <dgm:spPr/>
    </dgm:pt>
    <dgm:pt modelId="{5DD5AA15-F06A-4359-85C1-DE4A220CE9D1}" type="pres">
      <dgm:prSet presAssocID="{A573E3D4-DE98-4B2D-AB3B-07F26206DC95}" presName="parentText" presStyleLbl="node1" presStyleIdx="3" presStyleCnt="4">
        <dgm:presLayoutVars>
          <dgm:chMax val="0"/>
          <dgm:bulletEnabled val="1"/>
        </dgm:presLayoutVars>
      </dgm:prSet>
      <dgm:spPr/>
    </dgm:pt>
  </dgm:ptLst>
  <dgm:cxnLst>
    <dgm:cxn modelId="{361B815F-3319-4170-B626-20D10C993E49}" type="presOf" srcId="{A573E3D4-DE98-4B2D-AB3B-07F26206DC95}" destId="{5DD5AA15-F06A-4359-85C1-DE4A220CE9D1}" srcOrd="0" destOrd="0" presId="urn:microsoft.com/office/officeart/2005/8/layout/vList2"/>
    <dgm:cxn modelId="{1EFF8B63-8374-49E8-93EB-2E9CB107A0F9}" srcId="{43F5CF78-448F-4E03-BD02-2D6C13A6EAEF}" destId="{A573E3D4-DE98-4B2D-AB3B-07F26206DC95}" srcOrd="3" destOrd="0" parTransId="{756484A1-BBF5-45AB-B40D-C7D3E96B7AEA}" sibTransId="{25FA19C7-EB7A-40CA-8AB1-05D419C08061}"/>
    <dgm:cxn modelId="{9270F34E-6E70-4056-8EFD-C14B7BE3C30B}" srcId="{43F5CF78-448F-4E03-BD02-2D6C13A6EAEF}" destId="{9D80CDCA-81EA-4BCE-9D70-C70F1E65BB51}" srcOrd="1" destOrd="0" parTransId="{72F5072A-6241-43B3-BE83-DEAAD2D7AC62}" sibTransId="{94EC9C32-FA96-4C04-8A14-EA8A869FFEAA}"/>
    <dgm:cxn modelId="{28DA037F-BA2A-4142-9952-9C2ED3404865}" srcId="{43F5CF78-448F-4E03-BD02-2D6C13A6EAEF}" destId="{6B61CFE9-C833-402D-83DE-00B82A3E933B}" srcOrd="2" destOrd="0" parTransId="{38A87C91-A533-4F43-8491-F1D51D3BE43C}" sibTransId="{9893635B-1024-4436-84FE-F4FDB6F78BE8}"/>
    <dgm:cxn modelId="{7CC0FC82-1941-44D8-8520-B0718DE496FB}" type="presOf" srcId="{43F5CF78-448F-4E03-BD02-2D6C13A6EAEF}" destId="{AF685461-D6A8-40FA-8103-AD5A49B41A4E}" srcOrd="0" destOrd="0" presId="urn:microsoft.com/office/officeart/2005/8/layout/vList2"/>
    <dgm:cxn modelId="{5442D6A8-EF2D-4937-B52A-337DDA320B02}" type="presOf" srcId="{DD577549-D8B2-4D8C-AF0D-27689D4D7AEE}" destId="{8747AFF1-A4DF-46EB-B14C-6CF8E6DB3CCF}" srcOrd="0" destOrd="0" presId="urn:microsoft.com/office/officeart/2005/8/layout/vList2"/>
    <dgm:cxn modelId="{1B1E48B7-7301-4F34-BD71-FC9D5CED8F44}" type="presOf" srcId="{9D80CDCA-81EA-4BCE-9D70-C70F1E65BB51}" destId="{F53B69C9-8C0D-412E-9AAC-900D3C44C2AD}" srcOrd="0" destOrd="0" presId="urn:microsoft.com/office/officeart/2005/8/layout/vList2"/>
    <dgm:cxn modelId="{17A3B6BF-ACA8-423B-8B02-CF33014241F6}" srcId="{43F5CF78-448F-4E03-BD02-2D6C13A6EAEF}" destId="{DD577549-D8B2-4D8C-AF0D-27689D4D7AEE}" srcOrd="0" destOrd="0" parTransId="{83B48DF4-7337-4EBF-A7A2-4B25373D82AD}" sibTransId="{B35C328B-BA85-409A-A12F-12B6B4C85A5B}"/>
    <dgm:cxn modelId="{CFA0ACEB-62F9-48BA-9B85-2247AC722CE2}" type="presOf" srcId="{6B61CFE9-C833-402D-83DE-00B82A3E933B}" destId="{D4D73CFF-90BE-433A-8F6C-467C4D32B7B2}" srcOrd="0" destOrd="0" presId="urn:microsoft.com/office/officeart/2005/8/layout/vList2"/>
    <dgm:cxn modelId="{C12C6F16-1664-491E-824E-9E0BF36B6575}" type="presParOf" srcId="{AF685461-D6A8-40FA-8103-AD5A49B41A4E}" destId="{8747AFF1-A4DF-46EB-B14C-6CF8E6DB3CCF}" srcOrd="0" destOrd="0" presId="urn:microsoft.com/office/officeart/2005/8/layout/vList2"/>
    <dgm:cxn modelId="{1913B9AD-4549-4E86-8F72-E0D137DE95C9}" type="presParOf" srcId="{AF685461-D6A8-40FA-8103-AD5A49B41A4E}" destId="{8ADDBCA2-AD26-40E7-B311-E7F58E9FD8DE}" srcOrd="1" destOrd="0" presId="urn:microsoft.com/office/officeart/2005/8/layout/vList2"/>
    <dgm:cxn modelId="{4BF35C2E-1980-4D2C-B179-ECE05859E943}" type="presParOf" srcId="{AF685461-D6A8-40FA-8103-AD5A49B41A4E}" destId="{F53B69C9-8C0D-412E-9AAC-900D3C44C2AD}" srcOrd="2" destOrd="0" presId="urn:microsoft.com/office/officeart/2005/8/layout/vList2"/>
    <dgm:cxn modelId="{F892F125-053A-41CC-BEF7-D8A6423550D0}" type="presParOf" srcId="{AF685461-D6A8-40FA-8103-AD5A49B41A4E}" destId="{D983E012-3137-41D5-8B01-640C89D01585}" srcOrd="3" destOrd="0" presId="urn:microsoft.com/office/officeart/2005/8/layout/vList2"/>
    <dgm:cxn modelId="{65021B80-24A1-40B5-857A-BDFDAA2F15B9}" type="presParOf" srcId="{AF685461-D6A8-40FA-8103-AD5A49B41A4E}" destId="{D4D73CFF-90BE-433A-8F6C-467C4D32B7B2}" srcOrd="4" destOrd="0" presId="urn:microsoft.com/office/officeart/2005/8/layout/vList2"/>
    <dgm:cxn modelId="{5E7985C3-693D-4305-9E46-5885C8BD9701}" type="presParOf" srcId="{AF685461-D6A8-40FA-8103-AD5A49B41A4E}" destId="{353F1B4E-7414-4EED-B477-443393226A24}" srcOrd="5" destOrd="0" presId="urn:microsoft.com/office/officeart/2005/8/layout/vList2"/>
    <dgm:cxn modelId="{BE752770-4C6F-4C41-A1C9-21B04FAD7A62}" type="presParOf" srcId="{AF685461-D6A8-40FA-8103-AD5A49B41A4E}" destId="{5DD5AA15-F06A-4359-85C1-DE4A220CE9D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3F5CF78-448F-4E03-BD02-2D6C13A6EAE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D577549-D8B2-4D8C-AF0D-27689D4D7AEE}">
      <dgm:prSet/>
      <dgm:spPr/>
      <dgm:t>
        <a:bodyPr/>
        <a:lstStyle/>
        <a:p>
          <a:r>
            <a:rPr lang="en-US" b="0" i="0"/>
            <a:t>In request payment records, the payments and requirements have been split into two separate </a:t>
          </a:r>
          <a:r>
            <a:rPr lang="en-US" b="0" i="0" err="1"/>
            <a:t>subgrids</a:t>
          </a:r>
          <a:r>
            <a:rPr lang="en-US" b="0" i="0"/>
            <a:t>.</a:t>
          </a:r>
          <a:endParaRPr lang="en-US"/>
        </a:p>
      </dgm:t>
    </dgm:pt>
    <dgm:pt modelId="{83B48DF4-7337-4EBF-A7A2-4B25373D82AD}" type="parTrans" cxnId="{17A3B6BF-ACA8-423B-8B02-CF33014241F6}">
      <dgm:prSet/>
      <dgm:spPr/>
      <dgm:t>
        <a:bodyPr/>
        <a:lstStyle/>
        <a:p>
          <a:endParaRPr lang="en-US"/>
        </a:p>
      </dgm:t>
    </dgm:pt>
    <dgm:pt modelId="{B35C328B-BA85-409A-A12F-12B6B4C85A5B}" type="sibTrans" cxnId="{17A3B6BF-ACA8-423B-8B02-CF33014241F6}">
      <dgm:prSet/>
      <dgm:spPr/>
      <dgm:t>
        <a:bodyPr/>
        <a:lstStyle/>
        <a:p>
          <a:endParaRPr lang="en-US"/>
        </a:p>
      </dgm:t>
    </dgm:pt>
    <dgm:pt modelId="{331EA2F6-2456-4F9B-BD20-6338E01A53C4}">
      <dgm:prSet/>
      <dgm:spPr/>
      <dgm:t>
        <a:bodyPr/>
        <a:lstStyle/>
        <a:p>
          <a:r>
            <a:rPr lang="en-US"/>
            <a:t>Several System Views have been updated. Please see release notes for a detailed description of those updates.</a:t>
          </a:r>
        </a:p>
      </dgm:t>
    </dgm:pt>
    <dgm:pt modelId="{4DFE7B51-94AD-49E5-92FF-99FEF1925781}" type="parTrans" cxnId="{5E3C4938-8FE4-48C7-9DF1-8CEC3E624FEC}">
      <dgm:prSet/>
      <dgm:spPr/>
      <dgm:t>
        <a:bodyPr/>
        <a:lstStyle/>
        <a:p>
          <a:endParaRPr lang="en-US"/>
        </a:p>
      </dgm:t>
    </dgm:pt>
    <dgm:pt modelId="{E674FC2E-FA07-4F9C-8783-A383BC93FFD9}" type="sibTrans" cxnId="{5E3C4938-8FE4-48C7-9DF1-8CEC3E624FEC}">
      <dgm:prSet/>
      <dgm:spPr/>
      <dgm:t>
        <a:bodyPr/>
        <a:lstStyle/>
        <a:p>
          <a:endParaRPr lang="en-US"/>
        </a:p>
      </dgm:t>
    </dgm:pt>
    <dgm:pt modelId="{7BD92219-CCCB-40C1-8146-50095134796D}">
      <dgm:prSet/>
      <dgm:spPr/>
      <dgm:t>
        <a:bodyPr/>
        <a:lstStyle/>
        <a:p>
          <a:r>
            <a:rPr lang="en-US"/>
            <a:t>When “Original Grant” is filled in, you will now see a pop-up asking you if you want to clear the special request status.</a:t>
          </a:r>
        </a:p>
      </dgm:t>
    </dgm:pt>
    <dgm:pt modelId="{FB87B77C-638A-4E2C-B469-6C30B7CABA6A}" type="parTrans" cxnId="{B8033E04-54F7-489F-AC61-BD7368221EF6}">
      <dgm:prSet/>
      <dgm:spPr/>
      <dgm:t>
        <a:bodyPr/>
        <a:lstStyle/>
        <a:p>
          <a:endParaRPr lang="en-US"/>
        </a:p>
      </dgm:t>
    </dgm:pt>
    <dgm:pt modelId="{3735679F-DA5F-45BA-82C4-8238ECB09207}" type="sibTrans" cxnId="{B8033E04-54F7-489F-AC61-BD7368221EF6}">
      <dgm:prSet/>
      <dgm:spPr/>
      <dgm:t>
        <a:bodyPr/>
        <a:lstStyle/>
        <a:p>
          <a:endParaRPr lang="en-US"/>
        </a:p>
      </dgm:t>
    </dgm:pt>
    <dgm:pt modelId="{8D4CA90B-89DB-40AB-9BB6-0E4C52C0598E}">
      <dgm:prSet/>
      <dgm:spPr/>
      <dgm:t>
        <a:bodyPr/>
        <a:lstStyle/>
        <a:p>
          <a:r>
            <a:rPr lang="en-US" b="0" i="0"/>
            <a:t>In the Activities section, the views "All Activities" and "All Emails" are now sorted by date created, newest to oldest. </a:t>
          </a:r>
          <a:endParaRPr lang="en-US"/>
        </a:p>
      </dgm:t>
    </dgm:pt>
    <dgm:pt modelId="{6F68AFCF-9137-498E-A943-96CFF20137C1}" type="parTrans" cxnId="{12FD0B52-48EA-413B-9903-0434665A59DD}">
      <dgm:prSet/>
      <dgm:spPr/>
    </dgm:pt>
    <dgm:pt modelId="{9D07BD18-6CDA-4BBB-8333-0BCA67A376A1}" type="sibTrans" cxnId="{12FD0B52-48EA-413B-9903-0434665A59DD}">
      <dgm:prSet/>
      <dgm:spPr/>
    </dgm:pt>
    <dgm:pt modelId="{AF685461-D6A8-40FA-8103-AD5A49B41A4E}" type="pres">
      <dgm:prSet presAssocID="{43F5CF78-448F-4E03-BD02-2D6C13A6EAEF}" presName="linear" presStyleCnt="0">
        <dgm:presLayoutVars>
          <dgm:animLvl val="lvl"/>
          <dgm:resizeHandles val="exact"/>
        </dgm:presLayoutVars>
      </dgm:prSet>
      <dgm:spPr/>
    </dgm:pt>
    <dgm:pt modelId="{8747AFF1-A4DF-46EB-B14C-6CF8E6DB3CCF}" type="pres">
      <dgm:prSet presAssocID="{DD577549-D8B2-4D8C-AF0D-27689D4D7AEE}" presName="parentText" presStyleLbl="node1" presStyleIdx="0" presStyleCnt="4">
        <dgm:presLayoutVars>
          <dgm:chMax val="0"/>
          <dgm:bulletEnabled val="1"/>
        </dgm:presLayoutVars>
      </dgm:prSet>
      <dgm:spPr/>
    </dgm:pt>
    <dgm:pt modelId="{8ADDBCA2-AD26-40E7-B311-E7F58E9FD8DE}" type="pres">
      <dgm:prSet presAssocID="{B35C328B-BA85-409A-A12F-12B6B4C85A5B}" presName="spacer" presStyleCnt="0"/>
      <dgm:spPr/>
    </dgm:pt>
    <dgm:pt modelId="{FDB29634-CBE3-44B7-9307-5B8B2EB520CB}" type="pres">
      <dgm:prSet presAssocID="{331EA2F6-2456-4F9B-BD20-6338E01A53C4}" presName="parentText" presStyleLbl="node1" presStyleIdx="1" presStyleCnt="4">
        <dgm:presLayoutVars>
          <dgm:chMax val="0"/>
          <dgm:bulletEnabled val="1"/>
        </dgm:presLayoutVars>
      </dgm:prSet>
      <dgm:spPr/>
    </dgm:pt>
    <dgm:pt modelId="{E2CD7B1D-667F-4051-A5B3-8BA7E85F4615}" type="pres">
      <dgm:prSet presAssocID="{E674FC2E-FA07-4F9C-8783-A383BC93FFD9}" presName="spacer" presStyleCnt="0"/>
      <dgm:spPr/>
    </dgm:pt>
    <dgm:pt modelId="{D5BE587A-5D4C-4389-A828-EDCD5F28F46A}" type="pres">
      <dgm:prSet presAssocID="{8D4CA90B-89DB-40AB-9BB6-0E4C52C0598E}" presName="parentText" presStyleLbl="node1" presStyleIdx="2" presStyleCnt="4">
        <dgm:presLayoutVars>
          <dgm:chMax val="0"/>
          <dgm:bulletEnabled val="1"/>
        </dgm:presLayoutVars>
      </dgm:prSet>
      <dgm:spPr/>
    </dgm:pt>
    <dgm:pt modelId="{7FE524CE-09FA-41A0-BEA9-85B97DDA06D5}" type="pres">
      <dgm:prSet presAssocID="{9D07BD18-6CDA-4BBB-8333-0BCA67A376A1}" presName="spacer" presStyleCnt="0"/>
      <dgm:spPr/>
    </dgm:pt>
    <dgm:pt modelId="{427CDD63-C2DA-4501-A8B2-B134FB14F22D}" type="pres">
      <dgm:prSet presAssocID="{7BD92219-CCCB-40C1-8146-50095134796D}" presName="parentText" presStyleLbl="node1" presStyleIdx="3" presStyleCnt="4">
        <dgm:presLayoutVars>
          <dgm:chMax val="0"/>
          <dgm:bulletEnabled val="1"/>
        </dgm:presLayoutVars>
      </dgm:prSet>
      <dgm:spPr/>
    </dgm:pt>
  </dgm:ptLst>
  <dgm:cxnLst>
    <dgm:cxn modelId="{B8033E04-54F7-489F-AC61-BD7368221EF6}" srcId="{43F5CF78-448F-4E03-BD02-2D6C13A6EAEF}" destId="{7BD92219-CCCB-40C1-8146-50095134796D}" srcOrd="3" destOrd="0" parTransId="{FB87B77C-638A-4E2C-B469-6C30B7CABA6A}" sibTransId="{3735679F-DA5F-45BA-82C4-8238ECB09207}"/>
    <dgm:cxn modelId="{5E3C4938-8FE4-48C7-9DF1-8CEC3E624FEC}" srcId="{43F5CF78-448F-4E03-BD02-2D6C13A6EAEF}" destId="{331EA2F6-2456-4F9B-BD20-6338E01A53C4}" srcOrd="1" destOrd="0" parTransId="{4DFE7B51-94AD-49E5-92FF-99FEF1925781}" sibTransId="{E674FC2E-FA07-4F9C-8783-A383BC93FFD9}"/>
    <dgm:cxn modelId="{A1DB5A5B-8826-4C25-8082-F7364493ABE9}" type="presOf" srcId="{8D4CA90B-89DB-40AB-9BB6-0E4C52C0598E}" destId="{D5BE587A-5D4C-4389-A828-EDCD5F28F46A}" srcOrd="0" destOrd="0" presId="urn:microsoft.com/office/officeart/2005/8/layout/vList2"/>
    <dgm:cxn modelId="{12FD0B52-48EA-413B-9903-0434665A59DD}" srcId="{43F5CF78-448F-4E03-BD02-2D6C13A6EAEF}" destId="{8D4CA90B-89DB-40AB-9BB6-0E4C52C0598E}" srcOrd="2" destOrd="0" parTransId="{6F68AFCF-9137-498E-A943-96CFF20137C1}" sibTransId="{9D07BD18-6CDA-4BBB-8333-0BCA67A376A1}"/>
    <dgm:cxn modelId="{7CC0FC82-1941-44D8-8520-B0718DE496FB}" type="presOf" srcId="{43F5CF78-448F-4E03-BD02-2D6C13A6EAEF}" destId="{AF685461-D6A8-40FA-8103-AD5A49B41A4E}" srcOrd="0" destOrd="0" presId="urn:microsoft.com/office/officeart/2005/8/layout/vList2"/>
    <dgm:cxn modelId="{5442D6A8-EF2D-4937-B52A-337DDA320B02}" type="presOf" srcId="{DD577549-D8B2-4D8C-AF0D-27689D4D7AEE}" destId="{8747AFF1-A4DF-46EB-B14C-6CF8E6DB3CCF}" srcOrd="0" destOrd="0" presId="urn:microsoft.com/office/officeart/2005/8/layout/vList2"/>
    <dgm:cxn modelId="{17A3B6BF-ACA8-423B-8B02-CF33014241F6}" srcId="{43F5CF78-448F-4E03-BD02-2D6C13A6EAEF}" destId="{DD577549-D8B2-4D8C-AF0D-27689D4D7AEE}" srcOrd="0" destOrd="0" parTransId="{83B48DF4-7337-4EBF-A7A2-4B25373D82AD}" sibTransId="{B35C328B-BA85-409A-A12F-12B6B4C85A5B}"/>
    <dgm:cxn modelId="{7E3347C1-7FD6-4B9E-A08A-AA4AA0D5E1C9}" type="presOf" srcId="{331EA2F6-2456-4F9B-BD20-6338E01A53C4}" destId="{FDB29634-CBE3-44B7-9307-5B8B2EB520CB}" srcOrd="0" destOrd="0" presId="urn:microsoft.com/office/officeart/2005/8/layout/vList2"/>
    <dgm:cxn modelId="{372647F3-E7D0-46A4-8918-C939414FD235}" type="presOf" srcId="{7BD92219-CCCB-40C1-8146-50095134796D}" destId="{427CDD63-C2DA-4501-A8B2-B134FB14F22D}" srcOrd="0" destOrd="0" presId="urn:microsoft.com/office/officeart/2005/8/layout/vList2"/>
    <dgm:cxn modelId="{C12C6F16-1664-491E-824E-9E0BF36B6575}" type="presParOf" srcId="{AF685461-D6A8-40FA-8103-AD5A49B41A4E}" destId="{8747AFF1-A4DF-46EB-B14C-6CF8E6DB3CCF}" srcOrd="0" destOrd="0" presId="urn:microsoft.com/office/officeart/2005/8/layout/vList2"/>
    <dgm:cxn modelId="{1913B9AD-4549-4E86-8F72-E0D137DE95C9}" type="presParOf" srcId="{AF685461-D6A8-40FA-8103-AD5A49B41A4E}" destId="{8ADDBCA2-AD26-40E7-B311-E7F58E9FD8DE}" srcOrd="1" destOrd="0" presId="urn:microsoft.com/office/officeart/2005/8/layout/vList2"/>
    <dgm:cxn modelId="{6547ABDA-C13D-401B-927C-142281BBC47D}" type="presParOf" srcId="{AF685461-D6A8-40FA-8103-AD5A49B41A4E}" destId="{FDB29634-CBE3-44B7-9307-5B8B2EB520CB}" srcOrd="2" destOrd="0" presId="urn:microsoft.com/office/officeart/2005/8/layout/vList2"/>
    <dgm:cxn modelId="{3371A5DD-ACC0-48B5-968A-85826047F5F4}" type="presParOf" srcId="{AF685461-D6A8-40FA-8103-AD5A49B41A4E}" destId="{E2CD7B1D-667F-4051-A5B3-8BA7E85F4615}" srcOrd="3" destOrd="0" presId="urn:microsoft.com/office/officeart/2005/8/layout/vList2"/>
    <dgm:cxn modelId="{F99531CE-A433-434C-ABFD-7EB01044D0DD}" type="presParOf" srcId="{AF685461-D6A8-40FA-8103-AD5A49B41A4E}" destId="{D5BE587A-5D4C-4389-A828-EDCD5F28F46A}" srcOrd="4" destOrd="0" presId="urn:microsoft.com/office/officeart/2005/8/layout/vList2"/>
    <dgm:cxn modelId="{9DCD75CD-2881-497A-8170-2F847E1C17EC}" type="presParOf" srcId="{AF685461-D6A8-40FA-8103-AD5A49B41A4E}" destId="{7FE524CE-09FA-41A0-BEA9-85B97DDA06D5}" srcOrd="5" destOrd="0" presId="urn:microsoft.com/office/officeart/2005/8/layout/vList2"/>
    <dgm:cxn modelId="{E3CEDADD-B542-4B37-B4F4-8BE6A83928F7}" type="presParOf" srcId="{AF685461-D6A8-40FA-8103-AD5A49B41A4E}" destId="{427CDD63-C2DA-4501-A8B2-B134FB14F22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0F435FA-4A11-4069-9EC7-14A59E362D7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31ED263-7117-42D8-89CA-F6C3D0D1375E}">
      <dgm:prSet/>
      <dgm:spPr/>
      <dgm:t>
        <a:bodyPr/>
        <a:lstStyle/>
        <a:p>
          <a:r>
            <a:rPr lang="en-US"/>
            <a:t>GOapply Choices in form editor</a:t>
          </a:r>
        </a:p>
      </dgm:t>
    </dgm:pt>
    <dgm:pt modelId="{10D0EF3F-6B3A-46F1-B82F-C3A2D928A5EA}" type="parTrans" cxnId="{B38CD622-61E8-47DF-B560-2E640FDB3D2F}">
      <dgm:prSet/>
      <dgm:spPr/>
      <dgm:t>
        <a:bodyPr/>
        <a:lstStyle/>
        <a:p>
          <a:endParaRPr lang="en-US"/>
        </a:p>
      </dgm:t>
    </dgm:pt>
    <dgm:pt modelId="{E786F15B-137D-4ABC-8897-C749F9FF0964}" type="sibTrans" cxnId="{B38CD622-61E8-47DF-B560-2E640FDB3D2F}">
      <dgm:prSet/>
      <dgm:spPr/>
      <dgm:t>
        <a:bodyPr/>
        <a:lstStyle/>
        <a:p>
          <a:endParaRPr lang="en-US"/>
        </a:p>
      </dgm:t>
    </dgm:pt>
    <dgm:pt modelId="{B1752570-5890-4BB0-98FD-67F8466D74A2}">
      <dgm:prSet/>
      <dgm:spPr/>
      <dgm:t>
        <a:bodyPr/>
        <a:lstStyle/>
        <a:p>
          <a:r>
            <a:rPr lang="en-US" b="0" i="0"/>
            <a:t>Enhanced validation on mapping choice fields</a:t>
          </a:r>
          <a:endParaRPr lang="en-US"/>
        </a:p>
      </dgm:t>
    </dgm:pt>
    <dgm:pt modelId="{49B24576-39FE-4893-AB9A-3839F60E65DB}" type="parTrans" cxnId="{E9DE6C1D-1D31-42ED-95D2-AB8476971693}">
      <dgm:prSet/>
      <dgm:spPr/>
      <dgm:t>
        <a:bodyPr/>
        <a:lstStyle/>
        <a:p>
          <a:endParaRPr lang="en-US"/>
        </a:p>
      </dgm:t>
    </dgm:pt>
    <dgm:pt modelId="{75B3644D-0E57-4003-BF61-2FF30FC8AF24}" type="sibTrans" cxnId="{E9DE6C1D-1D31-42ED-95D2-AB8476971693}">
      <dgm:prSet/>
      <dgm:spPr/>
      <dgm:t>
        <a:bodyPr/>
        <a:lstStyle/>
        <a:p>
          <a:endParaRPr lang="en-US"/>
        </a:p>
      </dgm:t>
    </dgm:pt>
    <dgm:pt modelId="{D84C88F9-2EC9-4A65-A51B-936F28597D5A}">
      <dgm:prSet/>
      <dgm:spPr/>
      <dgm:t>
        <a:bodyPr/>
        <a:lstStyle/>
        <a:p>
          <a:r>
            <a:rPr lang="en-US"/>
            <a:t>Add to review group buttons</a:t>
          </a:r>
        </a:p>
      </dgm:t>
    </dgm:pt>
    <dgm:pt modelId="{61116B02-C1D6-4727-9CEF-33B019B0EA70}" type="parTrans" cxnId="{F1A23A00-E125-464C-9A01-05C3BDF2B144}">
      <dgm:prSet/>
      <dgm:spPr/>
      <dgm:t>
        <a:bodyPr/>
        <a:lstStyle/>
        <a:p>
          <a:endParaRPr lang="en-US"/>
        </a:p>
      </dgm:t>
    </dgm:pt>
    <dgm:pt modelId="{F2FCD404-82AB-489A-80D1-B238821B6CB4}" type="sibTrans" cxnId="{F1A23A00-E125-464C-9A01-05C3BDF2B144}">
      <dgm:prSet/>
      <dgm:spPr/>
      <dgm:t>
        <a:bodyPr/>
        <a:lstStyle/>
        <a:p>
          <a:endParaRPr lang="en-US"/>
        </a:p>
      </dgm:t>
    </dgm:pt>
    <dgm:pt modelId="{16E31C2B-B903-4ADB-8234-D2FE126E6732}">
      <dgm:prSet/>
      <dgm:spPr/>
      <dgm:t>
        <a:bodyPr/>
        <a:lstStyle/>
        <a:p>
          <a:r>
            <a:rPr lang="en-US"/>
            <a:t>Advance to next phase functionality</a:t>
          </a:r>
        </a:p>
      </dgm:t>
    </dgm:pt>
    <dgm:pt modelId="{766DEB77-C61C-4192-95DC-2A8763EB71B5}" type="parTrans" cxnId="{7F9BC671-1A8E-479B-8CBD-06B0CCB95E0F}">
      <dgm:prSet/>
      <dgm:spPr/>
      <dgm:t>
        <a:bodyPr/>
        <a:lstStyle/>
        <a:p>
          <a:endParaRPr lang="en-US"/>
        </a:p>
      </dgm:t>
    </dgm:pt>
    <dgm:pt modelId="{C092D6F0-F7C8-42AD-A90F-6A06DE5C94BF}" type="sibTrans" cxnId="{7F9BC671-1A8E-479B-8CBD-06B0CCB95E0F}">
      <dgm:prSet/>
      <dgm:spPr/>
      <dgm:t>
        <a:bodyPr/>
        <a:lstStyle/>
        <a:p>
          <a:endParaRPr lang="en-US"/>
        </a:p>
      </dgm:t>
    </dgm:pt>
    <dgm:pt modelId="{04E67263-093B-476A-8D27-5BD5AF70512C}">
      <dgm:prSet/>
      <dgm:spPr/>
      <dgm:t>
        <a:bodyPr/>
        <a:lstStyle/>
        <a:p>
          <a:r>
            <a:rPr lang="en-US"/>
            <a:t>Impersonate user (choose your site setting) </a:t>
          </a:r>
        </a:p>
      </dgm:t>
    </dgm:pt>
    <dgm:pt modelId="{EE1D5D9D-C3F2-4BD6-9BE6-B1A315D75C74}" type="parTrans" cxnId="{DA0C811B-3115-420C-B70C-6F8C24E47BCF}">
      <dgm:prSet/>
      <dgm:spPr/>
      <dgm:t>
        <a:bodyPr/>
        <a:lstStyle/>
        <a:p>
          <a:endParaRPr lang="en-US"/>
        </a:p>
      </dgm:t>
    </dgm:pt>
    <dgm:pt modelId="{75C042DB-F19B-4EEB-91C6-2BBD3DE91103}" type="sibTrans" cxnId="{DA0C811B-3115-420C-B70C-6F8C24E47BCF}">
      <dgm:prSet/>
      <dgm:spPr/>
      <dgm:t>
        <a:bodyPr/>
        <a:lstStyle/>
        <a:p>
          <a:endParaRPr lang="en-US"/>
        </a:p>
      </dgm:t>
    </dgm:pt>
    <dgm:pt modelId="{56D42218-6FAE-4040-A663-E9167266A698}">
      <dgm:prSet/>
      <dgm:spPr/>
      <dgm:t>
        <a:bodyPr/>
        <a:lstStyle/>
        <a:p>
          <a:r>
            <a:rPr lang="en-US"/>
            <a:t>Mailing Lists</a:t>
          </a:r>
        </a:p>
      </dgm:t>
    </dgm:pt>
    <dgm:pt modelId="{2613CA9D-9494-4015-974B-A1DA4A4E12F8}" type="parTrans" cxnId="{58F65F14-DDE9-4C3B-AED0-4177C048C4A4}">
      <dgm:prSet/>
      <dgm:spPr/>
      <dgm:t>
        <a:bodyPr/>
        <a:lstStyle/>
        <a:p>
          <a:endParaRPr lang="en-US"/>
        </a:p>
      </dgm:t>
    </dgm:pt>
    <dgm:pt modelId="{137EC8EE-034F-462E-AD68-1705F62C3CF7}" type="sibTrans" cxnId="{58F65F14-DDE9-4C3B-AED0-4177C048C4A4}">
      <dgm:prSet/>
      <dgm:spPr/>
      <dgm:t>
        <a:bodyPr/>
        <a:lstStyle/>
        <a:p>
          <a:endParaRPr lang="en-US"/>
        </a:p>
      </dgm:t>
    </dgm:pt>
    <dgm:pt modelId="{C5239190-14F4-445E-8BA4-6B5B287C8084}">
      <dgm:prSet/>
      <dgm:spPr/>
      <dgm:t>
        <a:bodyPr/>
        <a:lstStyle/>
        <a:p>
          <a:r>
            <a:rPr lang="en-US" err="1"/>
            <a:t>akoyaGO’s</a:t>
          </a:r>
          <a:r>
            <a:rPr lang="en-US"/>
            <a:t> alternative to Marketing Lists</a:t>
          </a:r>
        </a:p>
      </dgm:t>
    </dgm:pt>
    <dgm:pt modelId="{D9AA5496-BD1F-4A91-A807-D06E3052B12A}" type="parTrans" cxnId="{ADD744B8-405F-4D30-AA2F-A912187AF489}">
      <dgm:prSet/>
      <dgm:spPr/>
      <dgm:t>
        <a:bodyPr/>
        <a:lstStyle/>
        <a:p>
          <a:endParaRPr lang="en-US"/>
        </a:p>
      </dgm:t>
    </dgm:pt>
    <dgm:pt modelId="{57F35326-B67D-49C1-8E9C-157CEB0CD216}" type="sibTrans" cxnId="{ADD744B8-405F-4D30-AA2F-A912187AF489}">
      <dgm:prSet/>
      <dgm:spPr/>
      <dgm:t>
        <a:bodyPr/>
        <a:lstStyle/>
        <a:p>
          <a:endParaRPr lang="en-US"/>
        </a:p>
      </dgm:t>
    </dgm:pt>
    <dgm:pt modelId="{40C76B65-5B67-4BC4-9FBD-6F9F1583CEE0}">
      <dgm:prSet/>
      <dgm:spPr/>
      <dgm:t>
        <a:bodyPr/>
        <a:lstStyle/>
        <a:p>
          <a:r>
            <a:rPr lang="en-US"/>
            <a:t>Enhancements that make it easier than ever to add requests to review groups</a:t>
          </a:r>
        </a:p>
      </dgm:t>
    </dgm:pt>
    <dgm:pt modelId="{44EC24BF-BA34-4079-9FC7-A4C2EB9186F7}" type="parTrans" cxnId="{85CD98E9-AC67-4C71-9DFA-7D01A83C32A8}">
      <dgm:prSet/>
      <dgm:spPr/>
      <dgm:t>
        <a:bodyPr/>
        <a:lstStyle/>
        <a:p>
          <a:endParaRPr lang="en-US"/>
        </a:p>
      </dgm:t>
    </dgm:pt>
    <dgm:pt modelId="{55526363-ECD8-44E8-A670-66F5AC01DAC0}" type="sibTrans" cxnId="{85CD98E9-AC67-4C71-9DFA-7D01A83C32A8}">
      <dgm:prSet/>
      <dgm:spPr/>
      <dgm:t>
        <a:bodyPr/>
        <a:lstStyle/>
        <a:p>
          <a:endParaRPr lang="en-US"/>
        </a:p>
      </dgm:t>
    </dgm:pt>
    <dgm:pt modelId="{08BDC639-A192-4651-A338-27F4D224735C}">
      <dgm:prSet/>
      <dgm:spPr/>
      <dgm:t>
        <a:bodyPr/>
        <a:lstStyle/>
        <a:p>
          <a:r>
            <a:rPr lang="en-US"/>
            <a:t>Skipping Phases in GOapply Opportunities? We’ve got you covered! </a:t>
          </a:r>
        </a:p>
      </dgm:t>
    </dgm:pt>
    <dgm:pt modelId="{06D41E14-3CCD-49C5-A235-2F8001DD2A6F}" type="parTrans" cxnId="{BCEBC328-26F2-469E-925C-252745CE5A6F}">
      <dgm:prSet/>
      <dgm:spPr/>
      <dgm:t>
        <a:bodyPr/>
        <a:lstStyle/>
        <a:p>
          <a:endParaRPr lang="en-US"/>
        </a:p>
      </dgm:t>
    </dgm:pt>
    <dgm:pt modelId="{EF221B0A-A54C-42FB-A1B4-99D39389E211}" type="sibTrans" cxnId="{BCEBC328-26F2-469E-925C-252745CE5A6F}">
      <dgm:prSet/>
      <dgm:spPr/>
      <dgm:t>
        <a:bodyPr/>
        <a:lstStyle/>
        <a:p>
          <a:endParaRPr lang="en-US"/>
        </a:p>
      </dgm:t>
    </dgm:pt>
    <dgm:pt modelId="{1EFD1BF2-6971-46E0-8744-C418B57A8508}">
      <dgm:prSet/>
      <dgm:spPr/>
      <dgm:t>
        <a:bodyPr/>
        <a:lstStyle/>
        <a:p>
          <a:r>
            <a:rPr lang="en-US"/>
            <a:t>Enhancements made to our impersonation feature that now incorporate multiple site settings on a user</a:t>
          </a:r>
        </a:p>
      </dgm:t>
    </dgm:pt>
    <dgm:pt modelId="{E7EE31B5-EE39-4C6A-B43A-44EDDE197787}" type="parTrans" cxnId="{99D1EEDD-74F8-4F9D-8EF7-846FC4C13F02}">
      <dgm:prSet/>
      <dgm:spPr/>
      <dgm:t>
        <a:bodyPr/>
        <a:lstStyle/>
        <a:p>
          <a:endParaRPr lang="en-US"/>
        </a:p>
      </dgm:t>
    </dgm:pt>
    <dgm:pt modelId="{4E561AFC-2FF8-42A7-A00E-DD13E0F413A6}" type="sibTrans" cxnId="{99D1EEDD-74F8-4F9D-8EF7-846FC4C13F02}">
      <dgm:prSet/>
      <dgm:spPr/>
      <dgm:t>
        <a:bodyPr/>
        <a:lstStyle/>
        <a:p>
          <a:endParaRPr lang="en-US"/>
        </a:p>
      </dgm:t>
    </dgm:pt>
    <dgm:pt modelId="{38D41E38-9EAB-4B1B-A8CB-8FABC263C850}" type="pres">
      <dgm:prSet presAssocID="{40F435FA-4A11-4069-9EC7-14A59E362D7C}" presName="Name0" presStyleCnt="0">
        <dgm:presLayoutVars>
          <dgm:dir/>
          <dgm:animLvl val="lvl"/>
          <dgm:resizeHandles val="exact"/>
        </dgm:presLayoutVars>
      </dgm:prSet>
      <dgm:spPr/>
    </dgm:pt>
    <dgm:pt modelId="{1F147EBA-553A-4805-8DFF-6BF03A6C96AB}" type="pres">
      <dgm:prSet presAssocID="{56D42218-6FAE-4040-A663-E9167266A698}" presName="linNode" presStyleCnt="0"/>
      <dgm:spPr/>
    </dgm:pt>
    <dgm:pt modelId="{46B7B64A-2370-49D2-AEE1-B44A050FD56F}" type="pres">
      <dgm:prSet presAssocID="{56D42218-6FAE-4040-A663-E9167266A698}" presName="parentText" presStyleLbl="node1" presStyleIdx="0" presStyleCnt="5">
        <dgm:presLayoutVars>
          <dgm:chMax val="1"/>
          <dgm:bulletEnabled val="1"/>
        </dgm:presLayoutVars>
      </dgm:prSet>
      <dgm:spPr/>
    </dgm:pt>
    <dgm:pt modelId="{24C90873-205C-46FB-9FAC-64D946DB8502}" type="pres">
      <dgm:prSet presAssocID="{56D42218-6FAE-4040-A663-E9167266A698}" presName="descendantText" presStyleLbl="alignAccFollowNode1" presStyleIdx="0" presStyleCnt="5">
        <dgm:presLayoutVars>
          <dgm:bulletEnabled val="1"/>
        </dgm:presLayoutVars>
      </dgm:prSet>
      <dgm:spPr/>
    </dgm:pt>
    <dgm:pt modelId="{21150DA2-C4E0-4236-8D55-25038E74A937}" type="pres">
      <dgm:prSet presAssocID="{137EC8EE-034F-462E-AD68-1705F62C3CF7}" presName="sp" presStyleCnt="0"/>
      <dgm:spPr/>
    </dgm:pt>
    <dgm:pt modelId="{09D05EDD-5E76-4C8B-956B-F0D6F2F682CA}" type="pres">
      <dgm:prSet presAssocID="{131ED263-7117-42D8-89CA-F6C3D0D1375E}" presName="linNode" presStyleCnt="0"/>
      <dgm:spPr/>
    </dgm:pt>
    <dgm:pt modelId="{C415EAC4-C6D4-4B26-AD54-90261C991C63}" type="pres">
      <dgm:prSet presAssocID="{131ED263-7117-42D8-89CA-F6C3D0D1375E}" presName="parentText" presStyleLbl="node1" presStyleIdx="1" presStyleCnt="5">
        <dgm:presLayoutVars>
          <dgm:chMax val="1"/>
          <dgm:bulletEnabled val="1"/>
        </dgm:presLayoutVars>
      </dgm:prSet>
      <dgm:spPr/>
    </dgm:pt>
    <dgm:pt modelId="{F8650C24-5409-4720-83C9-6B8EF1DF3C1B}" type="pres">
      <dgm:prSet presAssocID="{131ED263-7117-42D8-89CA-F6C3D0D1375E}" presName="descendantText" presStyleLbl="alignAccFollowNode1" presStyleIdx="1" presStyleCnt="5">
        <dgm:presLayoutVars>
          <dgm:bulletEnabled val="1"/>
        </dgm:presLayoutVars>
      </dgm:prSet>
      <dgm:spPr/>
    </dgm:pt>
    <dgm:pt modelId="{99470E19-F25D-4DD8-828B-077420132EA4}" type="pres">
      <dgm:prSet presAssocID="{E786F15B-137D-4ABC-8897-C749F9FF0964}" presName="sp" presStyleCnt="0"/>
      <dgm:spPr/>
    </dgm:pt>
    <dgm:pt modelId="{1C378B1D-C405-4904-BFB8-D50C77855587}" type="pres">
      <dgm:prSet presAssocID="{D84C88F9-2EC9-4A65-A51B-936F28597D5A}" presName="linNode" presStyleCnt="0"/>
      <dgm:spPr/>
    </dgm:pt>
    <dgm:pt modelId="{E46748ED-E584-4975-A2AB-D0D86F9E13AF}" type="pres">
      <dgm:prSet presAssocID="{D84C88F9-2EC9-4A65-A51B-936F28597D5A}" presName="parentText" presStyleLbl="node1" presStyleIdx="2" presStyleCnt="5">
        <dgm:presLayoutVars>
          <dgm:chMax val="1"/>
          <dgm:bulletEnabled val="1"/>
        </dgm:presLayoutVars>
      </dgm:prSet>
      <dgm:spPr/>
    </dgm:pt>
    <dgm:pt modelId="{166A1EA4-0BDF-4EC7-BE36-46DFF25EE530}" type="pres">
      <dgm:prSet presAssocID="{D84C88F9-2EC9-4A65-A51B-936F28597D5A}" presName="descendantText" presStyleLbl="alignAccFollowNode1" presStyleIdx="2" presStyleCnt="5">
        <dgm:presLayoutVars>
          <dgm:bulletEnabled val="1"/>
        </dgm:presLayoutVars>
      </dgm:prSet>
      <dgm:spPr/>
    </dgm:pt>
    <dgm:pt modelId="{42C71597-2E5C-4599-A98B-EC7FE13BE0E4}" type="pres">
      <dgm:prSet presAssocID="{F2FCD404-82AB-489A-80D1-B238821B6CB4}" presName="sp" presStyleCnt="0"/>
      <dgm:spPr/>
    </dgm:pt>
    <dgm:pt modelId="{52F1D2E5-6D69-436E-AE2D-DC765B138461}" type="pres">
      <dgm:prSet presAssocID="{16E31C2B-B903-4ADB-8234-D2FE126E6732}" presName="linNode" presStyleCnt="0"/>
      <dgm:spPr/>
    </dgm:pt>
    <dgm:pt modelId="{92A9D654-A48D-480C-B346-6B4A85EE30D7}" type="pres">
      <dgm:prSet presAssocID="{16E31C2B-B903-4ADB-8234-D2FE126E6732}" presName="parentText" presStyleLbl="node1" presStyleIdx="3" presStyleCnt="5">
        <dgm:presLayoutVars>
          <dgm:chMax val="1"/>
          <dgm:bulletEnabled val="1"/>
        </dgm:presLayoutVars>
      </dgm:prSet>
      <dgm:spPr/>
    </dgm:pt>
    <dgm:pt modelId="{67F2ADA1-E2D5-4BAC-915A-5BC68CEE3530}" type="pres">
      <dgm:prSet presAssocID="{16E31C2B-B903-4ADB-8234-D2FE126E6732}" presName="descendantText" presStyleLbl="alignAccFollowNode1" presStyleIdx="3" presStyleCnt="5">
        <dgm:presLayoutVars>
          <dgm:bulletEnabled val="1"/>
        </dgm:presLayoutVars>
      </dgm:prSet>
      <dgm:spPr/>
    </dgm:pt>
    <dgm:pt modelId="{88002E89-095A-4E43-B373-FD627EF8533F}" type="pres">
      <dgm:prSet presAssocID="{C092D6F0-F7C8-42AD-A90F-6A06DE5C94BF}" presName="sp" presStyleCnt="0"/>
      <dgm:spPr/>
    </dgm:pt>
    <dgm:pt modelId="{3D19F783-55A3-4DB2-9357-7BC8587C86F5}" type="pres">
      <dgm:prSet presAssocID="{04E67263-093B-476A-8D27-5BD5AF70512C}" presName="linNode" presStyleCnt="0"/>
      <dgm:spPr/>
    </dgm:pt>
    <dgm:pt modelId="{4FC42788-C712-4E22-B3E1-636CCBCED3CE}" type="pres">
      <dgm:prSet presAssocID="{04E67263-093B-476A-8D27-5BD5AF70512C}" presName="parentText" presStyleLbl="node1" presStyleIdx="4" presStyleCnt="5">
        <dgm:presLayoutVars>
          <dgm:chMax val="1"/>
          <dgm:bulletEnabled val="1"/>
        </dgm:presLayoutVars>
      </dgm:prSet>
      <dgm:spPr/>
    </dgm:pt>
    <dgm:pt modelId="{7623B504-6524-4C5C-B514-259944C10DD0}" type="pres">
      <dgm:prSet presAssocID="{04E67263-093B-476A-8D27-5BD5AF70512C}" presName="descendantText" presStyleLbl="alignAccFollowNode1" presStyleIdx="4" presStyleCnt="5">
        <dgm:presLayoutVars>
          <dgm:bulletEnabled val="1"/>
        </dgm:presLayoutVars>
      </dgm:prSet>
      <dgm:spPr/>
    </dgm:pt>
  </dgm:ptLst>
  <dgm:cxnLst>
    <dgm:cxn modelId="{F1A23A00-E125-464C-9A01-05C3BDF2B144}" srcId="{40F435FA-4A11-4069-9EC7-14A59E362D7C}" destId="{D84C88F9-2EC9-4A65-A51B-936F28597D5A}" srcOrd="2" destOrd="0" parTransId="{61116B02-C1D6-4727-9CEF-33B019B0EA70}" sibTransId="{F2FCD404-82AB-489A-80D1-B238821B6CB4}"/>
    <dgm:cxn modelId="{C00F0B09-C7E2-49D8-8FB2-9013E9BD1D88}" type="presOf" srcId="{C5239190-14F4-445E-8BA4-6B5B287C8084}" destId="{24C90873-205C-46FB-9FAC-64D946DB8502}" srcOrd="0" destOrd="0" presId="urn:microsoft.com/office/officeart/2005/8/layout/vList5"/>
    <dgm:cxn modelId="{58F65F14-DDE9-4C3B-AED0-4177C048C4A4}" srcId="{40F435FA-4A11-4069-9EC7-14A59E362D7C}" destId="{56D42218-6FAE-4040-A663-E9167266A698}" srcOrd="0" destOrd="0" parTransId="{2613CA9D-9494-4015-974B-A1DA4A4E12F8}" sibTransId="{137EC8EE-034F-462E-AD68-1705F62C3CF7}"/>
    <dgm:cxn modelId="{DA0C811B-3115-420C-B70C-6F8C24E47BCF}" srcId="{40F435FA-4A11-4069-9EC7-14A59E362D7C}" destId="{04E67263-093B-476A-8D27-5BD5AF70512C}" srcOrd="4" destOrd="0" parTransId="{EE1D5D9D-C3F2-4BD6-9BE6-B1A315D75C74}" sibTransId="{75C042DB-F19B-4EEB-91C6-2BBD3DE91103}"/>
    <dgm:cxn modelId="{E9DE6C1D-1D31-42ED-95D2-AB8476971693}" srcId="{131ED263-7117-42D8-89CA-F6C3D0D1375E}" destId="{B1752570-5890-4BB0-98FD-67F8466D74A2}" srcOrd="0" destOrd="0" parTransId="{49B24576-39FE-4893-AB9A-3839F60E65DB}" sibTransId="{75B3644D-0E57-4003-BF61-2FF30FC8AF24}"/>
    <dgm:cxn modelId="{B38CD622-61E8-47DF-B560-2E640FDB3D2F}" srcId="{40F435FA-4A11-4069-9EC7-14A59E362D7C}" destId="{131ED263-7117-42D8-89CA-F6C3D0D1375E}" srcOrd="1" destOrd="0" parTransId="{10D0EF3F-6B3A-46F1-B82F-C3A2D928A5EA}" sibTransId="{E786F15B-137D-4ABC-8897-C749F9FF0964}"/>
    <dgm:cxn modelId="{0FAD9627-56C0-4E74-8111-08D57BBB2342}" type="presOf" srcId="{40F435FA-4A11-4069-9EC7-14A59E362D7C}" destId="{38D41E38-9EAB-4B1B-A8CB-8FABC263C850}" srcOrd="0" destOrd="0" presId="urn:microsoft.com/office/officeart/2005/8/layout/vList5"/>
    <dgm:cxn modelId="{BCEBC328-26F2-469E-925C-252745CE5A6F}" srcId="{16E31C2B-B903-4ADB-8234-D2FE126E6732}" destId="{08BDC639-A192-4651-A338-27F4D224735C}" srcOrd="0" destOrd="0" parTransId="{06D41E14-3CCD-49C5-A235-2F8001DD2A6F}" sibTransId="{EF221B0A-A54C-42FB-A1B4-99D39389E211}"/>
    <dgm:cxn modelId="{EFB9213A-8FAE-4232-844F-0BB176BD460C}" type="presOf" srcId="{08BDC639-A192-4651-A338-27F4D224735C}" destId="{67F2ADA1-E2D5-4BAC-915A-5BC68CEE3530}" srcOrd="0" destOrd="0" presId="urn:microsoft.com/office/officeart/2005/8/layout/vList5"/>
    <dgm:cxn modelId="{DC17BB67-021C-4393-8C12-C8AC2BB0FB21}" type="presOf" srcId="{40C76B65-5B67-4BC4-9FBD-6F9F1583CEE0}" destId="{166A1EA4-0BDF-4EC7-BE36-46DFF25EE530}" srcOrd="0" destOrd="0" presId="urn:microsoft.com/office/officeart/2005/8/layout/vList5"/>
    <dgm:cxn modelId="{7F9BC671-1A8E-479B-8CBD-06B0CCB95E0F}" srcId="{40F435FA-4A11-4069-9EC7-14A59E362D7C}" destId="{16E31C2B-B903-4ADB-8234-D2FE126E6732}" srcOrd="3" destOrd="0" parTransId="{766DEB77-C61C-4192-95DC-2A8763EB71B5}" sibTransId="{C092D6F0-F7C8-42AD-A90F-6A06DE5C94BF}"/>
    <dgm:cxn modelId="{45C7EA79-6FAA-4FAA-BA91-02912B54017D}" type="presOf" srcId="{D84C88F9-2EC9-4A65-A51B-936F28597D5A}" destId="{E46748ED-E584-4975-A2AB-D0D86F9E13AF}" srcOrd="0" destOrd="0" presId="urn:microsoft.com/office/officeart/2005/8/layout/vList5"/>
    <dgm:cxn modelId="{24593A89-052A-47A9-8A24-3C79CBCD445D}" type="presOf" srcId="{131ED263-7117-42D8-89CA-F6C3D0D1375E}" destId="{C415EAC4-C6D4-4B26-AD54-90261C991C63}" srcOrd="0" destOrd="0" presId="urn:microsoft.com/office/officeart/2005/8/layout/vList5"/>
    <dgm:cxn modelId="{D7BC60AF-EB2A-48D0-A102-5148F3D56CD7}" type="presOf" srcId="{B1752570-5890-4BB0-98FD-67F8466D74A2}" destId="{F8650C24-5409-4720-83C9-6B8EF1DF3C1B}" srcOrd="0" destOrd="0" presId="urn:microsoft.com/office/officeart/2005/8/layout/vList5"/>
    <dgm:cxn modelId="{ADD744B8-405F-4D30-AA2F-A912187AF489}" srcId="{56D42218-6FAE-4040-A663-E9167266A698}" destId="{C5239190-14F4-445E-8BA4-6B5B287C8084}" srcOrd="0" destOrd="0" parTransId="{D9AA5496-BD1F-4A91-A807-D06E3052B12A}" sibTransId="{57F35326-B67D-49C1-8E9C-157CEB0CD216}"/>
    <dgm:cxn modelId="{30BDBED6-0332-481B-9580-5886A80AE641}" type="presOf" srcId="{56D42218-6FAE-4040-A663-E9167266A698}" destId="{46B7B64A-2370-49D2-AEE1-B44A050FD56F}" srcOrd="0" destOrd="0" presId="urn:microsoft.com/office/officeart/2005/8/layout/vList5"/>
    <dgm:cxn modelId="{0EBC23D8-2A24-4900-A93F-4456D6C53918}" type="presOf" srcId="{16E31C2B-B903-4ADB-8234-D2FE126E6732}" destId="{92A9D654-A48D-480C-B346-6B4A85EE30D7}" srcOrd="0" destOrd="0" presId="urn:microsoft.com/office/officeart/2005/8/layout/vList5"/>
    <dgm:cxn modelId="{99D1EEDD-74F8-4F9D-8EF7-846FC4C13F02}" srcId="{04E67263-093B-476A-8D27-5BD5AF70512C}" destId="{1EFD1BF2-6971-46E0-8744-C418B57A8508}" srcOrd="0" destOrd="0" parTransId="{E7EE31B5-EE39-4C6A-B43A-44EDDE197787}" sibTransId="{4E561AFC-2FF8-42A7-A00E-DD13E0F413A6}"/>
    <dgm:cxn modelId="{85CD98E9-AC67-4C71-9DFA-7D01A83C32A8}" srcId="{D84C88F9-2EC9-4A65-A51B-936F28597D5A}" destId="{40C76B65-5B67-4BC4-9FBD-6F9F1583CEE0}" srcOrd="0" destOrd="0" parTransId="{44EC24BF-BA34-4079-9FC7-A4C2EB9186F7}" sibTransId="{55526363-ECD8-44E8-A670-66F5AC01DAC0}"/>
    <dgm:cxn modelId="{F99FF8F5-3C92-45D3-B532-B5DCFC92C09F}" type="presOf" srcId="{04E67263-093B-476A-8D27-5BD5AF70512C}" destId="{4FC42788-C712-4E22-B3E1-636CCBCED3CE}" srcOrd="0" destOrd="0" presId="urn:microsoft.com/office/officeart/2005/8/layout/vList5"/>
    <dgm:cxn modelId="{AA16ECF8-0809-49A2-BE56-8FC8143A9E29}" type="presOf" srcId="{1EFD1BF2-6971-46E0-8744-C418B57A8508}" destId="{7623B504-6524-4C5C-B514-259944C10DD0}" srcOrd="0" destOrd="0" presId="urn:microsoft.com/office/officeart/2005/8/layout/vList5"/>
    <dgm:cxn modelId="{EE7FB0C5-B86F-4959-A2AC-C446D22763F1}" type="presParOf" srcId="{38D41E38-9EAB-4B1B-A8CB-8FABC263C850}" destId="{1F147EBA-553A-4805-8DFF-6BF03A6C96AB}" srcOrd="0" destOrd="0" presId="urn:microsoft.com/office/officeart/2005/8/layout/vList5"/>
    <dgm:cxn modelId="{0E711604-D2FD-4931-9CD1-732BBF8ED9E8}" type="presParOf" srcId="{1F147EBA-553A-4805-8DFF-6BF03A6C96AB}" destId="{46B7B64A-2370-49D2-AEE1-B44A050FD56F}" srcOrd="0" destOrd="0" presId="urn:microsoft.com/office/officeart/2005/8/layout/vList5"/>
    <dgm:cxn modelId="{9F1FE359-46D2-4683-B31A-55842AC064C7}" type="presParOf" srcId="{1F147EBA-553A-4805-8DFF-6BF03A6C96AB}" destId="{24C90873-205C-46FB-9FAC-64D946DB8502}" srcOrd="1" destOrd="0" presId="urn:microsoft.com/office/officeart/2005/8/layout/vList5"/>
    <dgm:cxn modelId="{1A5AF1A3-5793-446B-8A6B-743D0FC3B6D8}" type="presParOf" srcId="{38D41E38-9EAB-4B1B-A8CB-8FABC263C850}" destId="{21150DA2-C4E0-4236-8D55-25038E74A937}" srcOrd="1" destOrd="0" presId="urn:microsoft.com/office/officeart/2005/8/layout/vList5"/>
    <dgm:cxn modelId="{6C774E93-BECB-47C2-8DF5-39B449743AC6}" type="presParOf" srcId="{38D41E38-9EAB-4B1B-A8CB-8FABC263C850}" destId="{09D05EDD-5E76-4C8B-956B-F0D6F2F682CA}" srcOrd="2" destOrd="0" presId="urn:microsoft.com/office/officeart/2005/8/layout/vList5"/>
    <dgm:cxn modelId="{AC799B6A-A90F-4EB9-9778-150A23478FED}" type="presParOf" srcId="{09D05EDD-5E76-4C8B-956B-F0D6F2F682CA}" destId="{C415EAC4-C6D4-4B26-AD54-90261C991C63}" srcOrd="0" destOrd="0" presId="urn:microsoft.com/office/officeart/2005/8/layout/vList5"/>
    <dgm:cxn modelId="{6F23EE0D-CA72-41A2-9E22-32A5F23B8565}" type="presParOf" srcId="{09D05EDD-5E76-4C8B-956B-F0D6F2F682CA}" destId="{F8650C24-5409-4720-83C9-6B8EF1DF3C1B}" srcOrd="1" destOrd="0" presId="urn:microsoft.com/office/officeart/2005/8/layout/vList5"/>
    <dgm:cxn modelId="{DCA4F51C-F0DB-4B64-ADFE-2F5BB53874EA}" type="presParOf" srcId="{38D41E38-9EAB-4B1B-A8CB-8FABC263C850}" destId="{99470E19-F25D-4DD8-828B-077420132EA4}" srcOrd="3" destOrd="0" presId="urn:microsoft.com/office/officeart/2005/8/layout/vList5"/>
    <dgm:cxn modelId="{689E363E-633C-4AA8-8341-E9C8F4EA2566}" type="presParOf" srcId="{38D41E38-9EAB-4B1B-A8CB-8FABC263C850}" destId="{1C378B1D-C405-4904-BFB8-D50C77855587}" srcOrd="4" destOrd="0" presId="urn:microsoft.com/office/officeart/2005/8/layout/vList5"/>
    <dgm:cxn modelId="{B856DB81-9A14-43A1-AACE-34E7D745E3A8}" type="presParOf" srcId="{1C378B1D-C405-4904-BFB8-D50C77855587}" destId="{E46748ED-E584-4975-A2AB-D0D86F9E13AF}" srcOrd="0" destOrd="0" presId="urn:microsoft.com/office/officeart/2005/8/layout/vList5"/>
    <dgm:cxn modelId="{7A3A5364-430E-46CA-8C94-5BB63A400D7E}" type="presParOf" srcId="{1C378B1D-C405-4904-BFB8-D50C77855587}" destId="{166A1EA4-0BDF-4EC7-BE36-46DFF25EE530}" srcOrd="1" destOrd="0" presId="urn:microsoft.com/office/officeart/2005/8/layout/vList5"/>
    <dgm:cxn modelId="{DE8E6B33-1378-4546-A587-307044AEF3CC}" type="presParOf" srcId="{38D41E38-9EAB-4B1B-A8CB-8FABC263C850}" destId="{42C71597-2E5C-4599-A98B-EC7FE13BE0E4}" srcOrd="5" destOrd="0" presId="urn:microsoft.com/office/officeart/2005/8/layout/vList5"/>
    <dgm:cxn modelId="{16E9626D-EF54-4774-9447-50E4D8791253}" type="presParOf" srcId="{38D41E38-9EAB-4B1B-A8CB-8FABC263C850}" destId="{52F1D2E5-6D69-436E-AE2D-DC765B138461}" srcOrd="6" destOrd="0" presId="urn:microsoft.com/office/officeart/2005/8/layout/vList5"/>
    <dgm:cxn modelId="{49124104-A1B1-4B7A-9F52-38575E079854}" type="presParOf" srcId="{52F1D2E5-6D69-436E-AE2D-DC765B138461}" destId="{92A9D654-A48D-480C-B346-6B4A85EE30D7}" srcOrd="0" destOrd="0" presId="urn:microsoft.com/office/officeart/2005/8/layout/vList5"/>
    <dgm:cxn modelId="{2191968C-955A-4D4F-A500-0ACC2CECF6CF}" type="presParOf" srcId="{52F1D2E5-6D69-436E-AE2D-DC765B138461}" destId="{67F2ADA1-E2D5-4BAC-915A-5BC68CEE3530}" srcOrd="1" destOrd="0" presId="urn:microsoft.com/office/officeart/2005/8/layout/vList5"/>
    <dgm:cxn modelId="{FC5CEBF6-03F0-4A75-8C39-95E33A375239}" type="presParOf" srcId="{38D41E38-9EAB-4B1B-A8CB-8FABC263C850}" destId="{88002E89-095A-4E43-B373-FD627EF8533F}" srcOrd="7" destOrd="0" presId="urn:microsoft.com/office/officeart/2005/8/layout/vList5"/>
    <dgm:cxn modelId="{B944A914-0C6B-4A8B-B570-6CC94340F742}" type="presParOf" srcId="{38D41E38-9EAB-4B1B-A8CB-8FABC263C850}" destId="{3D19F783-55A3-4DB2-9357-7BC8587C86F5}" srcOrd="8" destOrd="0" presId="urn:microsoft.com/office/officeart/2005/8/layout/vList5"/>
    <dgm:cxn modelId="{57260F5C-C9CA-41F0-96EB-94C1EE0CAF78}" type="presParOf" srcId="{3D19F783-55A3-4DB2-9357-7BC8587C86F5}" destId="{4FC42788-C712-4E22-B3E1-636CCBCED3CE}" srcOrd="0" destOrd="0" presId="urn:microsoft.com/office/officeart/2005/8/layout/vList5"/>
    <dgm:cxn modelId="{CAF662AB-363B-4108-B685-5163FBCB6996}" type="presParOf" srcId="{3D19F783-55A3-4DB2-9357-7BC8587C86F5}" destId="{7623B504-6524-4C5C-B514-259944C10DD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38829F-65D6-41A7-9CA7-56A1E15FCD8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EF3E0B8-5B4C-4F0E-A432-D0C209D38D18}">
      <dgm:prSet/>
      <dgm:spPr/>
      <dgm:t>
        <a:bodyPr/>
        <a:lstStyle/>
        <a:p>
          <a:r>
            <a:rPr lang="en-US"/>
            <a:t>Users were getting an error message when attempting to open the Form Editor on a Phase that has not been saved. To mitigate this issue, t</a:t>
          </a:r>
          <a:r>
            <a:rPr lang="en-US" b="0" i="0"/>
            <a:t>he Form Editor tab will not be visible on GOapply Phase until the Phase is initially saved upon creation.</a:t>
          </a:r>
          <a:endParaRPr lang="en-US"/>
        </a:p>
      </dgm:t>
    </dgm:pt>
    <dgm:pt modelId="{1B7E032E-47C1-4C29-8027-4A5E0A2E941F}" type="parTrans" cxnId="{37727ABE-C3AB-4CBA-A69B-8ACEBBD34F3F}">
      <dgm:prSet/>
      <dgm:spPr/>
      <dgm:t>
        <a:bodyPr/>
        <a:lstStyle/>
        <a:p>
          <a:endParaRPr lang="en-US"/>
        </a:p>
      </dgm:t>
    </dgm:pt>
    <dgm:pt modelId="{66738207-1A9F-4660-AFDB-E8B856613C7E}" type="sibTrans" cxnId="{37727ABE-C3AB-4CBA-A69B-8ACEBBD34F3F}">
      <dgm:prSet/>
      <dgm:spPr/>
      <dgm:t>
        <a:bodyPr/>
        <a:lstStyle/>
        <a:p>
          <a:endParaRPr lang="en-US"/>
        </a:p>
      </dgm:t>
    </dgm:pt>
    <dgm:pt modelId="{6C4B1C3B-CE56-480E-BC92-104D3487C2A1}">
      <dgm:prSet/>
      <dgm:spPr/>
      <dgm:t>
        <a:bodyPr/>
        <a:lstStyle/>
        <a:p>
          <a:r>
            <a:rPr lang="en-US" b="0" i="0"/>
            <a:t>We have fixed a bug in which, when Requested Amount existed as a pre-mapped field, advancing to the phase with that field would cause the payment/requirement creation workflow to run and resulted in Requests having duplicate payments and/or requirements.</a:t>
          </a:r>
          <a:endParaRPr lang="en-US"/>
        </a:p>
      </dgm:t>
    </dgm:pt>
    <dgm:pt modelId="{88608A89-4686-41FC-ADEA-2137A29F8769}" type="parTrans" cxnId="{6FDD3D17-7DDA-45D5-8462-6DBA5E0B3AAD}">
      <dgm:prSet/>
      <dgm:spPr/>
      <dgm:t>
        <a:bodyPr/>
        <a:lstStyle/>
        <a:p>
          <a:endParaRPr lang="en-US"/>
        </a:p>
      </dgm:t>
    </dgm:pt>
    <dgm:pt modelId="{55FBDD9D-5B82-409A-B853-24E5F1D8089F}" type="sibTrans" cxnId="{6FDD3D17-7DDA-45D5-8462-6DBA5E0B3AAD}">
      <dgm:prSet/>
      <dgm:spPr/>
      <dgm:t>
        <a:bodyPr/>
        <a:lstStyle/>
        <a:p>
          <a:endParaRPr lang="en-US"/>
        </a:p>
      </dgm:t>
    </dgm:pt>
    <dgm:pt modelId="{47CBF059-E627-4CA3-82BD-CE8A7416738E}">
      <dgm:prSet/>
      <dgm:spPr/>
      <dgm:t>
        <a:bodyPr/>
        <a:lstStyle/>
        <a:p>
          <a:r>
            <a:rPr lang="en-US" b="0" i="0"/>
            <a:t>We have fixed a bug in which users were not able to see the list of opportunities if the GOapply site was different from the site they registered in (if utilizing multiple GOapply sites).</a:t>
          </a:r>
          <a:endParaRPr lang="en-US"/>
        </a:p>
      </dgm:t>
    </dgm:pt>
    <dgm:pt modelId="{12D0D277-5307-4FD7-844D-488B4FE5D7D2}" type="parTrans" cxnId="{1EBC67B1-7456-44D4-879D-D36C332C780A}">
      <dgm:prSet/>
      <dgm:spPr/>
      <dgm:t>
        <a:bodyPr/>
        <a:lstStyle/>
        <a:p>
          <a:endParaRPr lang="en-US"/>
        </a:p>
      </dgm:t>
    </dgm:pt>
    <dgm:pt modelId="{F540C405-B0A0-4D99-BBBB-79481160EA19}" type="sibTrans" cxnId="{1EBC67B1-7456-44D4-879D-D36C332C780A}">
      <dgm:prSet/>
      <dgm:spPr/>
      <dgm:t>
        <a:bodyPr/>
        <a:lstStyle/>
        <a:p>
          <a:endParaRPr lang="en-US"/>
        </a:p>
      </dgm:t>
    </dgm:pt>
    <dgm:pt modelId="{74C5BBD9-B913-443E-9FAC-67F3FAF64907}">
      <dgm:prSet/>
      <dgm:spPr/>
      <dgm:t>
        <a:bodyPr/>
        <a:lstStyle/>
        <a:p>
          <a:r>
            <a:rPr lang="en-US" b="0" i="0"/>
            <a:t>We have fixed a bug in which individual users were able to register multiple times with the same email, causing duplicate GOapply User records. Users will now be alerted if the email they are using is taken by another GOapply user.</a:t>
          </a:r>
          <a:endParaRPr lang="en-US"/>
        </a:p>
      </dgm:t>
    </dgm:pt>
    <dgm:pt modelId="{3D0D0492-FEE5-4674-8EE5-4712FBC56BE9}" type="parTrans" cxnId="{A2315F32-7065-454B-9B39-4C63B563E21A}">
      <dgm:prSet/>
      <dgm:spPr/>
      <dgm:t>
        <a:bodyPr/>
        <a:lstStyle/>
        <a:p>
          <a:endParaRPr lang="en-US"/>
        </a:p>
      </dgm:t>
    </dgm:pt>
    <dgm:pt modelId="{715CB6F2-9F79-424A-8473-080C82BA70F6}" type="sibTrans" cxnId="{A2315F32-7065-454B-9B39-4C63B563E21A}">
      <dgm:prSet/>
      <dgm:spPr/>
      <dgm:t>
        <a:bodyPr/>
        <a:lstStyle/>
        <a:p>
          <a:endParaRPr lang="en-US"/>
        </a:p>
      </dgm:t>
    </dgm:pt>
    <dgm:pt modelId="{8B686DC2-9DB9-4FB8-948D-207C2957C7FF}">
      <dgm:prSet/>
      <dgm:spPr/>
      <dgm:t>
        <a:bodyPr/>
        <a:lstStyle/>
        <a:p>
          <a:r>
            <a:rPr lang="en-US" b="0" i="0"/>
            <a:t>We have fixed a bug wherein the Registration Type GOapply setting was not preventing users from logging in based on their user type in cases where a single organization has multiple GOapply sites.</a:t>
          </a:r>
          <a:endParaRPr lang="en-US"/>
        </a:p>
      </dgm:t>
    </dgm:pt>
    <dgm:pt modelId="{E242CA2F-DD32-4DAE-B93D-30542BFC8180}" type="parTrans" cxnId="{26D0E8B7-15A0-49B9-A628-2B8364941999}">
      <dgm:prSet/>
      <dgm:spPr/>
      <dgm:t>
        <a:bodyPr/>
        <a:lstStyle/>
        <a:p>
          <a:endParaRPr lang="en-US"/>
        </a:p>
      </dgm:t>
    </dgm:pt>
    <dgm:pt modelId="{9ACB940F-E8EF-4131-8C79-D3681D443E2A}" type="sibTrans" cxnId="{26D0E8B7-15A0-49B9-A628-2B8364941999}">
      <dgm:prSet/>
      <dgm:spPr/>
      <dgm:t>
        <a:bodyPr/>
        <a:lstStyle/>
        <a:p>
          <a:endParaRPr lang="en-US"/>
        </a:p>
      </dgm:t>
    </dgm:pt>
    <dgm:pt modelId="{3CECBD41-48A4-4695-B359-9E3020ED9828}">
      <dgm:prSet/>
      <dgm:spPr/>
      <dgm:t>
        <a:bodyPr/>
        <a:lstStyle/>
        <a:p>
          <a:r>
            <a:rPr lang="en-US" b="0" i="0"/>
            <a:t>In response to certain users being unable to utilize the "Advance to Next Phase" button, we have given all team and administrator  user roles the ability to utilize this feature </a:t>
          </a:r>
          <a:endParaRPr lang="en-US"/>
        </a:p>
      </dgm:t>
    </dgm:pt>
    <dgm:pt modelId="{72B92322-8389-4FF5-8344-CDA9EECC69CE}" type="parTrans" cxnId="{2CD4C7E6-AF1A-4441-A0DE-BA7FE771C142}">
      <dgm:prSet/>
      <dgm:spPr/>
      <dgm:t>
        <a:bodyPr/>
        <a:lstStyle/>
        <a:p>
          <a:endParaRPr lang="en-US"/>
        </a:p>
      </dgm:t>
    </dgm:pt>
    <dgm:pt modelId="{15F30D63-B81B-48E1-BF28-F90B40095C7A}" type="sibTrans" cxnId="{2CD4C7E6-AF1A-4441-A0DE-BA7FE771C142}">
      <dgm:prSet/>
      <dgm:spPr/>
      <dgm:t>
        <a:bodyPr/>
        <a:lstStyle/>
        <a:p>
          <a:endParaRPr lang="en-US"/>
        </a:p>
      </dgm:t>
    </dgm:pt>
    <dgm:pt modelId="{39A08893-F578-4F88-8440-1C6E7AB74AE8}">
      <dgm:prSet/>
      <dgm:spPr/>
      <dgm:t>
        <a:bodyPr/>
        <a:lstStyle/>
        <a:p>
          <a:r>
            <a:rPr lang="en-US" b="0" i="0"/>
            <a:t>We have removed Header font types from the html editor field in Form Editor because these font types were not rendering correctly in the submitted PDF.</a:t>
          </a:r>
          <a:br>
            <a:rPr lang="en-US"/>
          </a:br>
          <a:r>
            <a:rPr lang="en-US"/>
            <a:t>If you are using this in your applications, please remove it. </a:t>
          </a:r>
        </a:p>
      </dgm:t>
    </dgm:pt>
    <dgm:pt modelId="{DC79D649-9190-4788-A733-DF3932776B00}" type="parTrans" cxnId="{B401D53B-2D83-44BB-838C-31CCFD81A5C9}">
      <dgm:prSet/>
      <dgm:spPr/>
      <dgm:t>
        <a:bodyPr/>
        <a:lstStyle/>
        <a:p>
          <a:endParaRPr lang="en-US"/>
        </a:p>
      </dgm:t>
    </dgm:pt>
    <dgm:pt modelId="{F322A2F4-6646-4CF2-AABD-2486089F8F66}" type="sibTrans" cxnId="{B401D53B-2D83-44BB-838C-31CCFD81A5C9}">
      <dgm:prSet/>
      <dgm:spPr/>
      <dgm:t>
        <a:bodyPr/>
        <a:lstStyle/>
        <a:p>
          <a:endParaRPr lang="en-US"/>
        </a:p>
      </dgm:t>
    </dgm:pt>
    <dgm:pt modelId="{142E5AF3-F0F4-454B-A217-A623DCC142A4}">
      <dgm:prSet/>
      <dgm:spPr/>
      <dgm:t>
        <a:bodyPr/>
        <a:lstStyle/>
        <a:p>
          <a:r>
            <a:rPr lang="en-US" b="0" i="0"/>
            <a:t>We have fixed a bug in which mapping was failing on a date field that had an invalid format but the error was not recorded on the GOapply Status Tracking record. Going forward, mapping errors will be recorded in the timeline of the GOapply Status Tracking record.</a:t>
          </a:r>
          <a:br>
            <a:rPr lang="en-US"/>
          </a:br>
          <a:endParaRPr lang="en-US"/>
        </a:p>
      </dgm:t>
    </dgm:pt>
    <dgm:pt modelId="{916ACA65-8DD8-461F-8E56-DF29456222FC}" type="parTrans" cxnId="{9B8C8E24-92F9-4F7B-9AAC-297073D75577}">
      <dgm:prSet/>
      <dgm:spPr/>
      <dgm:t>
        <a:bodyPr/>
        <a:lstStyle/>
        <a:p>
          <a:endParaRPr lang="en-US"/>
        </a:p>
      </dgm:t>
    </dgm:pt>
    <dgm:pt modelId="{A80A1B50-FE25-4B97-855F-D1FE3D616737}" type="sibTrans" cxnId="{9B8C8E24-92F9-4F7B-9AAC-297073D75577}">
      <dgm:prSet/>
      <dgm:spPr/>
      <dgm:t>
        <a:bodyPr/>
        <a:lstStyle/>
        <a:p>
          <a:endParaRPr lang="en-US"/>
        </a:p>
      </dgm:t>
    </dgm:pt>
    <dgm:pt modelId="{24242EC5-5988-493C-A9FF-FA6480A7E30A}">
      <dgm:prSet/>
      <dgm:spPr/>
      <dgm:t>
        <a:bodyPr/>
        <a:lstStyle/>
        <a:p>
          <a:r>
            <a:rPr lang="en-US" b="0" i="0"/>
            <a:t>We have fixed a bug in which, when using the Duplicate Opportunity workflow, the Summary and Description text fields were not visible to applicants on GOapply.</a:t>
          </a:r>
          <a:endParaRPr lang="en-US"/>
        </a:p>
      </dgm:t>
    </dgm:pt>
    <dgm:pt modelId="{437E53BF-3B14-4AE2-A6E6-9E7CE778631F}" type="parTrans" cxnId="{90870F9C-19FC-41DD-A57D-730105CFD389}">
      <dgm:prSet/>
      <dgm:spPr/>
      <dgm:t>
        <a:bodyPr/>
        <a:lstStyle/>
        <a:p>
          <a:endParaRPr lang="en-US"/>
        </a:p>
      </dgm:t>
    </dgm:pt>
    <dgm:pt modelId="{6F71A21C-AB75-464D-9B10-958CA99B9CFE}" type="sibTrans" cxnId="{90870F9C-19FC-41DD-A57D-730105CFD389}">
      <dgm:prSet/>
      <dgm:spPr/>
      <dgm:t>
        <a:bodyPr/>
        <a:lstStyle/>
        <a:p>
          <a:endParaRPr lang="en-US"/>
        </a:p>
      </dgm:t>
    </dgm:pt>
    <dgm:pt modelId="{5DDA0BC1-8D76-49AF-9732-B443126922A6}" type="pres">
      <dgm:prSet presAssocID="{6F38829F-65D6-41A7-9CA7-56A1E15FCD8C}" presName="diagram" presStyleCnt="0">
        <dgm:presLayoutVars>
          <dgm:dir/>
          <dgm:resizeHandles val="exact"/>
        </dgm:presLayoutVars>
      </dgm:prSet>
      <dgm:spPr/>
    </dgm:pt>
    <dgm:pt modelId="{F41FFC35-D9F8-4D4B-AE3D-A6255646CE88}" type="pres">
      <dgm:prSet presAssocID="{3EF3E0B8-5B4C-4F0E-A432-D0C209D38D18}" presName="node" presStyleLbl="node1" presStyleIdx="0" presStyleCnt="8">
        <dgm:presLayoutVars>
          <dgm:bulletEnabled val="1"/>
        </dgm:presLayoutVars>
      </dgm:prSet>
      <dgm:spPr/>
    </dgm:pt>
    <dgm:pt modelId="{F48050FE-B876-4F98-8132-C40377441379}" type="pres">
      <dgm:prSet presAssocID="{66738207-1A9F-4660-AFDB-E8B856613C7E}" presName="sibTrans" presStyleCnt="0"/>
      <dgm:spPr/>
    </dgm:pt>
    <dgm:pt modelId="{9D22FD8B-2992-4EC7-81D3-1D8EB2B6A543}" type="pres">
      <dgm:prSet presAssocID="{6C4B1C3B-CE56-480E-BC92-104D3487C2A1}" presName="node" presStyleLbl="node1" presStyleIdx="1" presStyleCnt="8">
        <dgm:presLayoutVars>
          <dgm:bulletEnabled val="1"/>
        </dgm:presLayoutVars>
      </dgm:prSet>
      <dgm:spPr/>
    </dgm:pt>
    <dgm:pt modelId="{4499C6E6-7EA1-43B4-AE09-FCC557565C20}" type="pres">
      <dgm:prSet presAssocID="{55FBDD9D-5B82-409A-B853-24E5F1D8089F}" presName="sibTrans" presStyleCnt="0"/>
      <dgm:spPr/>
    </dgm:pt>
    <dgm:pt modelId="{1A2754E2-1DC2-4A4C-AE94-1BB83D60E38C}" type="pres">
      <dgm:prSet presAssocID="{47CBF059-E627-4CA3-82BD-CE8A7416738E}" presName="node" presStyleLbl="node1" presStyleIdx="2" presStyleCnt="8">
        <dgm:presLayoutVars>
          <dgm:bulletEnabled val="1"/>
        </dgm:presLayoutVars>
      </dgm:prSet>
      <dgm:spPr/>
    </dgm:pt>
    <dgm:pt modelId="{B1BCD642-4168-4470-8589-465828095F01}" type="pres">
      <dgm:prSet presAssocID="{F540C405-B0A0-4D99-BBBB-79481160EA19}" presName="sibTrans" presStyleCnt="0"/>
      <dgm:spPr/>
    </dgm:pt>
    <dgm:pt modelId="{6875201C-ECF6-494C-89D6-85437CBC6520}" type="pres">
      <dgm:prSet presAssocID="{74C5BBD9-B913-443E-9FAC-67F3FAF64907}" presName="node" presStyleLbl="node1" presStyleIdx="3" presStyleCnt="8">
        <dgm:presLayoutVars>
          <dgm:bulletEnabled val="1"/>
        </dgm:presLayoutVars>
      </dgm:prSet>
      <dgm:spPr/>
    </dgm:pt>
    <dgm:pt modelId="{72526DC5-8BA4-4402-8E6D-C57C74B171EA}" type="pres">
      <dgm:prSet presAssocID="{715CB6F2-9F79-424A-8473-080C82BA70F6}" presName="sibTrans" presStyleCnt="0"/>
      <dgm:spPr/>
    </dgm:pt>
    <dgm:pt modelId="{2D9FD255-073F-4C2E-8EB1-4DD4DD828F01}" type="pres">
      <dgm:prSet presAssocID="{8B686DC2-9DB9-4FB8-948D-207C2957C7FF}" presName="node" presStyleLbl="node1" presStyleIdx="4" presStyleCnt="8">
        <dgm:presLayoutVars>
          <dgm:bulletEnabled val="1"/>
        </dgm:presLayoutVars>
      </dgm:prSet>
      <dgm:spPr/>
    </dgm:pt>
    <dgm:pt modelId="{AC14D0E3-6F8C-4059-8920-011C7A522621}" type="pres">
      <dgm:prSet presAssocID="{9ACB940F-E8EF-4131-8C79-D3681D443E2A}" presName="sibTrans" presStyleCnt="0"/>
      <dgm:spPr/>
    </dgm:pt>
    <dgm:pt modelId="{17893AD7-49AB-4AAC-BFB4-8A34B8F3FB6A}" type="pres">
      <dgm:prSet presAssocID="{3CECBD41-48A4-4695-B359-9E3020ED9828}" presName="node" presStyleLbl="node1" presStyleIdx="5" presStyleCnt="8">
        <dgm:presLayoutVars>
          <dgm:bulletEnabled val="1"/>
        </dgm:presLayoutVars>
      </dgm:prSet>
      <dgm:spPr/>
    </dgm:pt>
    <dgm:pt modelId="{B2907D61-3772-459E-B9FA-EECE3340C06F}" type="pres">
      <dgm:prSet presAssocID="{15F30D63-B81B-48E1-BF28-F90B40095C7A}" presName="sibTrans" presStyleCnt="0"/>
      <dgm:spPr/>
    </dgm:pt>
    <dgm:pt modelId="{4DCDB899-11A3-4598-B4BC-1B8DF72E0A71}" type="pres">
      <dgm:prSet presAssocID="{24242EC5-5988-493C-A9FF-FA6480A7E30A}" presName="node" presStyleLbl="node1" presStyleIdx="6" presStyleCnt="8">
        <dgm:presLayoutVars>
          <dgm:bulletEnabled val="1"/>
        </dgm:presLayoutVars>
      </dgm:prSet>
      <dgm:spPr/>
    </dgm:pt>
    <dgm:pt modelId="{B175D1E0-8374-4D93-A4FC-AAD1D7B26EE8}" type="pres">
      <dgm:prSet presAssocID="{6F71A21C-AB75-464D-9B10-958CA99B9CFE}" presName="sibTrans" presStyleCnt="0"/>
      <dgm:spPr/>
    </dgm:pt>
    <dgm:pt modelId="{D24D23CE-6B9C-4965-A882-9F928D53608D}" type="pres">
      <dgm:prSet presAssocID="{142E5AF3-F0F4-454B-A217-A623DCC142A4}" presName="node" presStyleLbl="node1" presStyleIdx="7" presStyleCnt="8">
        <dgm:presLayoutVars>
          <dgm:bulletEnabled val="1"/>
        </dgm:presLayoutVars>
      </dgm:prSet>
      <dgm:spPr/>
    </dgm:pt>
  </dgm:ptLst>
  <dgm:cxnLst>
    <dgm:cxn modelId="{23AD7E03-A0BD-42E4-9255-3BE9699C7B66}" type="presOf" srcId="{39A08893-F578-4F88-8440-1C6E7AB74AE8}" destId="{17893AD7-49AB-4AAC-BFB4-8A34B8F3FB6A}" srcOrd="0" destOrd="1" presId="urn:microsoft.com/office/officeart/2005/8/layout/default"/>
    <dgm:cxn modelId="{6FDD3D17-7DDA-45D5-8462-6DBA5E0B3AAD}" srcId="{6F38829F-65D6-41A7-9CA7-56A1E15FCD8C}" destId="{6C4B1C3B-CE56-480E-BC92-104D3487C2A1}" srcOrd="1" destOrd="0" parTransId="{88608A89-4686-41FC-ADEA-2137A29F8769}" sibTransId="{55FBDD9D-5B82-409A-B853-24E5F1D8089F}"/>
    <dgm:cxn modelId="{9B8C8E24-92F9-4F7B-9AAC-297073D75577}" srcId="{6F38829F-65D6-41A7-9CA7-56A1E15FCD8C}" destId="{142E5AF3-F0F4-454B-A217-A623DCC142A4}" srcOrd="7" destOrd="0" parTransId="{916ACA65-8DD8-461F-8E56-DF29456222FC}" sibTransId="{A80A1B50-FE25-4B97-855F-D1FE3D616737}"/>
    <dgm:cxn modelId="{A2315F32-7065-454B-9B39-4C63B563E21A}" srcId="{6F38829F-65D6-41A7-9CA7-56A1E15FCD8C}" destId="{74C5BBD9-B913-443E-9FAC-67F3FAF64907}" srcOrd="3" destOrd="0" parTransId="{3D0D0492-FEE5-4674-8EE5-4712FBC56BE9}" sibTransId="{715CB6F2-9F79-424A-8473-080C82BA70F6}"/>
    <dgm:cxn modelId="{B401D53B-2D83-44BB-838C-31CCFD81A5C9}" srcId="{3CECBD41-48A4-4695-B359-9E3020ED9828}" destId="{39A08893-F578-4F88-8440-1C6E7AB74AE8}" srcOrd="0" destOrd="0" parTransId="{DC79D649-9190-4788-A733-DF3932776B00}" sibTransId="{F322A2F4-6646-4CF2-AABD-2486089F8F66}"/>
    <dgm:cxn modelId="{D1C7AB3F-29A4-45F4-9729-0C168873FF5E}" type="presOf" srcId="{6C4B1C3B-CE56-480E-BC92-104D3487C2A1}" destId="{9D22FD8B-2992-4EC7-81D3-1D8EB2B6A543}" srcOrd="0" destOrd="0" presId="urn:microsoft.com/office/officeart/2005/8/layout/default"/>
    <dgm:cxn modelId="{63B5C85C-332E-47E9-B655-357D0CFEC154}" type="presOf" srcId="{3CECBD41-48A4-4695-B359-9E3020ED9828}" destId="{17893AD7-49AB-4AAC-BFB4-8A34B8F3FB6A}" srcOrd="0" destOrd="0" presId="urn:microsoft.com/office/officeart/2005/8/layout/default"/>
    <dgm:cxn modelId="{1BF34172-0D1A-403C-886D-92CFA1ACFF23}" type="presOf" srcId="{8B686DC2-9DB9-4FB8-948D-207C2957C7FF}" destId="{2D9FD255-073F-4C2E-8EB1-4DD4DD828F01}" srcOrd="0" destOrd="0" presId="urn:microsoft.com/office/officeart/2005/8/layout/default"/>
    <dgm:cxn modelId="{80563B54-30F0-43A8-9099-6045D25B19D9}" type="presOf" srcId="{142E5AF3-F0F4-454B-A217-A623DCC142A4}" destId="{D24D23CE-6B9C-4965-A882-9F928D53608D}" srcOrd="0" destOrd="0" presId="urn:microsoft.com/office/officeart/2005/8/layout/default"/>
    <dgm:cxn modelId="{A0ACA67B-DA17-42F9-B386-98672A6EB7D0}" type="presOf" srcId="{47CBF059-E627-4CA3-82BD-CE8A7416738E}" destId="{1A2754E2-1DC2-4A4C-AE94-1BB83D60E38C}" srcOrd="0" destOrd="0" presId="urn:microsoft.com/office/officeart/2005/8/layout/default"/>
    <dgm:cxn modelId="{90870F9C-19FC-41DD-A57D-730105CFD389}" srcId="{6F38829F-65D6-41A7-9CA7-56A1E15FCD8C}" destId="{24242EC5-5988-493C-A9FF-FA6480A7E30A}" srcOrd="6" destOrd="0" parTransId="{437E53BF-3B14-4AE2-A6E6-9E7CE778631F}" sibTransId="{6F71A21C-AB75-464D-9B10-958CA99B9CFE}"/>
    <dgm:cxn modelId="{1EBC67B1-7456-44D4-879D-D36C332C780A}" srcId="{6F38829F-65D6-41A7-9CA7-56A1E15FCD8C}" destId="{47CBF059-E627-4CA3-82BD-CE8A7416738E}" srcOrd="2" destOrd="0" parTransId="{12D0D277-5307-4FD7-844D-488B4FE5D7D2}" sibTransId="{F540C405-B0A0-4D99-BBBB-79481160EA19}"/>
    <dgm:cxn modelId="{26D0E8B7-15A0-49B9-A628-2B8364941999}" srcId="{6F38829F-65D6-41A7-9CA7-56A1E15FCD8C}" destId="{8B686DC2-9DB9-4FB8-948D-207C2957C7FF}" srcOrd="4" destOrd="0" parTransId="{E242CA2F-DD32-4DAE-B93D-30542BFC8180}" sibTransId="{9ACB940F-E8EF-4131-8C79-D3681D443E2A}"/>
    <dgm:cxn modelId="{37727ABE-C3AB-4CBA-A69B-8ACEBBD34F3F}" srcId="{6F38829F-65D6-41A7-9CA7-56A1E15FCD8C}" destId="{3EF3E0B8-5B4C-4F0E-A432-D0C209D38D18}" srcOrd="0" destOrd="0" parTransId="{1B7E032E-47C1-4C29-8027-4A5E0A2E941F}" sibTransId="{66738207-1A9F-4660-AFDB-E8B856613C7E}"/>
    <dgm:cxn modelId="{3D5458C9-B68F-414C-96D1-36E06AB33787}" type="presOf" srcId="{6F38829F-65D6-41A7-9CA7-56A1E15FCD8C}" destId="{5DDA0BC1-8D76-49AF-9732-B443126922A6}" srcOrd="0" destOrd="0" presId="urn:microsoft.com/office/officeart/2005/8/layout/default"/>
    <dgm:cxn modelId="{307471CA-DC6C-4BD2-BA33-3398B2830EA2}" type="presOf" srcId="{24242EC5-5988-493C-A9FF-FA6480A7E30A}" destId="{4DCDB899-11A3-4598-B4BC-1B8DF72E0A71}" srcOrd="0" destOrd="0" presId="urn:microsoft.com/office/officeart/2005/8/layout/default"/>
    <dgm:cxn modelId="{2CD4C7E6-AF1A-4441-A0DE-BA7FE771C142}" srcId="{6F38829F-65D6-41A7-9CA7-56A1E15FCD8C}" destId="{3CECBD41-48A4-4695-B359-9E3020ED9828}" srcOrd="5" destOrd="0" parTransId="{72B92322-8389-4FF5-8344-CDA9EECC69CE}" sibTransId="{15F30D63-B81B-48E1-BF28-F90B40095C7A}"/>
    <dgm:cxn modelId="{EFB209F1-918D-48BC-8635-A63D35639CDD}" type="presOf" srcId="{3EF3E0B8-5B4C-4F0E-A432-D0C209D38D18}" destId="{F41FFC35-D9F8-4D4B-AE3D-A6255646CE88}" srcOrd="0" destOrd="0" presId="urn:microsoft.com/office/officeart/2005/8/layout/default"/>
    <dgm:cxn modelId="{5EFB94FE-1B83-41AF-AB42-BEF77554FEE2}" type="presOf" srcId="{74C5BBD9-B913-443E-9FAC-67F3FAF64907}" destId="{6875201C-ECF6-494C-89D6-85437CBC6520}" srcOrd="0" destOrd="0" presId="urn:microsoft.com/office/officeart/2005/8/layout/default"/>
    <dgm:cxn modelId="{154F4D8D-86C5-4182-88AA-98ED114A1506}" type="presParOf" srcId="{5DDA0BC1-8D76-49AF-9732-B443126922A6}" destId="{F41FFC35-D9F8-4D4B-AE3D-A6255646CE88}" srcOrd="0" destOrd="0" presId="urn:microsoft.com/office/officeart/2005/8/layout/default"/>
    <dgm:cxn modelId="{C3F66615-2CBE-460B-95F8-D422958895A3}" type="presParOf" srcId="{5DDA0BC1-8D76-49AF-9732-B443126922A6}" destId="{F48050FE-B876-4F98-8132-C40377441379}" srcOrd="1" destOrd="0" presId="urn:microsoft.com/office/officeart/2005/8/layout/default"/>
    <dgm:cxn modelId="{51F028FD-3A4E-487A-85CD-B07D7AF0A52A}" type="presParOf" srcId="{5DDA0BC1-8D76-49AF-9732-B443126922A6}" destId="{9D22FD8B-2992-4EC7-81D3-1D8EB2B6A543}" srcOrd="2" destOrd="0" presId="urn:microsoft.com/office/officeart/2005/8/layout/default"/>
    <dgm:cxn modelId="{92DC71CD-FABD-455C-A94B-5123484669EE}" type="presParOf" srcId="{5DDA0BC1-8D76-49AF-9732-B443126922A6}" destId="{4499C6E6-7EA1-43B4-AE09-FCC557565C20}" srcOrd="3" destOrd="0" presId="urn:microsoft.com/office/officeart/2005/8/layout/default"/>
    <dgm:cxn modelId="{B26AB588-A920-4BF7-AF6E-68B827F72ECF}" type="presParOf" srcId="{5DDA0BC1-8D76-49AF-9732-B443126922A6}" destId="{1A2754E2-1DC2-4A4C-AE94-1BB83D60E38C}" srcOrd="4" destOrd="0" presId="urn:microsoft.com/office/officeart/2005/8/layout/default"/>
    <dgm:cxn modelId="{D08773DF-4704-4237-9A08-B4A767CECC5A}" type="presParOf" srcId="{5DDA0BC1-8D76-49AF-9732-B443126922A6}" destId="{B1BCD642-4168-4470-8589-465828095F01}" srcOrd="5" destOrd="0" presId="urn:microsoft.com/office/officeart/2005/8/layout/default"/>
    <dgm:cxn modelId="{EDB31901-8469-4A95-A1FA-7577229B2A97}" type="presParOf" srcId="{5DDA0BC1-8D76-49AF-9732-B443126922A6}" destId="{6875201C-ECF6-494C-89D6-85437CBC6520}" srcOrd="6" destOrd="0" presId="urn:microsoft.com/office/officeart/2005/8/layout/default"/>
    <dgm:cxn modelId="{0417F9C1-29A7-4361-AEB1-68975A18E6ED}" type="presParOf" srcId="{5DDA0BC1-8D76-49AF-9732-B443126922A6}" destId="{72526DC5-8BA4-4402-8E6D-C57C74B171EA}" srcOrd="7" destOrd="0" presId="urn:microsoft.com/office/officeart/2005/8/layout/default"/>
    <dgm:cxn modelId="{91981739-321F-42B9-9490-C82801A263C6}" type="presParOf" srcId="{5DDA0BC1-8D76-49AF-9732-B443126922A6}" destId="{2D9FD255-073F-4C2E-8EB1-4DD4DD828F01}" srcOrd="8" destOrd="0" presId="urn:microsoft.com/office/officeart/2005/8/layout/default"/>
    <dgm:cxn modelId="{C47B0CEA-2EB4-4042-AB86-88A72A4B3BFE}" type="presParOf" srcId="{5DDA0BC1-8D76-49AF-9732-B443126922A6}" destId="{AC14D0E3-6F8C-4059-8920-011C7A522621}" srcOrd="9" destOrd="0" presId="urn:microsoft.com/office/officeart/2005/8/layout/default"/>
    <dgm:cxn modelId="{05249D68-4AD4-40F8-8368-C345F3EFB683}" type="presParOf" srcId="{5DDA0BC1-8D76-49AF-9732-B443126922A6}" destId="{17893AD7-49AB-4AAC-BFB4-8A34B8F3FB6A}" srcOrd="10" destOrd="0" presId="urn:microsoft.com/office/officeart/2005/8/layout/default"/>
    <dgm:cxn modelId="{C330135B-4613-4237-8460-FD047FE3EEC2}" type="presParOf" srcId="{5DDA0BC1-8D76-49AF-9732-B443126922A6}" destId="{B2907D61-3772-459E-B9FA-EECE3340C06F}" srcOrd="11" destOrd="0" presId="urn:microsoft.com/office/officeart/2005/8/layout/default"/>
    <dgm:cxn modelId="{B41975C1-A088-4C0C-B0BC-6142BCADDC64}" type="presParOf" srcId="{5DDA0BC1-8D76-49AF-9732-B443126922A6}" destId="{4DCDB899-11A3-4598-B4BC-1B8DF72E0A71}" srcOrd="12" destOrd="0" presId="urn:microsoft.com/office/officeart/2005/8/layout/default"/>
    <dgm:cxn modelId="{F7497E29-0124-49F5-8037-7480CC265B10}" type="presParOf" srcId="{5DDA0BC1-8D76-49AF-9732-B443126922A6}" destId="{B175D1E0-8374-4D93-A4FC-AAD1D7B26EE8}" srcOrd="13" destOrd="0" presId="urn:microsoft.com/office/officeart/2005/8/layout/default"/>
    <dgm:cxn modelId="{FCDCC961-103A-4C14-815F-7317E29E4504}" type="presParOf" srcId="{5DDA0BC1-8D76-49AF-9732-B443126922A6}" destId="{D24D23CE-6B9C-4965-A882-9F928D53608D}"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BFC08B-CAED-4D8D-AEE6-6209052D7D9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BAF2F5A-38FE-4731-A69E-57D3DAB4E982}">
      <dgm:prSet/>
      <dgm:spPr/>
      <dgm:t>
        <a:bodyPr/>
        <a:lstStyle/>
        <a:p>
          <a:r>
            <a:rPr lang="en-US" b="0" i="0"/>
            <a:t>Removed the following entities from the site map: </a:t>
          </a:r>
          <a:endParaRPr lang="en-US"/>
        </a:p>
      </dgm:t>
    </dgm:pt>
    <dgm:pt modelId="{E38C504D-2207-4D40-BAE9-2B3C3A958333}" type="parTrans" cxnId="{21D66665-C8A8-43F1-A818-C3B2C34050AC}">
      <dgm:prSet/>
      <dgm:spPr/>
      <dgm:t>
        <a:bodyPr/>
        <a:lstStyle/>
        <a:p>
          <a:endParaRPr lang="en-US"/>
        </a:p>
      </dgm:t>
    </dgm:pt>
    <dgm:pt modelId="{F7241F37-FE56-462A-A6BF-2EDE3969CB62}" type="sibTrans" cxnId="{21D66665-C8A8-43F1-A818-C3B2C34050AC}">
      <dgm:prSet/>
      <dgm:spPr/>
      <dgm:t>
        <a:bodyPr/>
        <a:lstStyle/>
        <a:p>
          <a:endParaRPr lang="en-US"/>
        </a:p>
      </dgm:t>
    </dgm:pt>
    <dgm:pt modelId="{3BF029E7-0E50-4508-8E4C-DC5071D337F5}">
      <dgm:prSet/>
      <dgm:spPr/>
      <dgm:t>
        <a:bodyPr/>
        <a:lstStyle/>
        <a:p>
          <a:r>
            <a:rPr lang="en-US" b="0" i="0"/>
            <a:t>Review Group Applications</a:t>
          </a:r>
        </a:p>
      </dgm:t>
    </dgm:pt>
    <dgm:pt modelId="{963F2E88-E806-42B3-ACF1-9155F8FAB7B4}" type="parTrans" cxnId="{4E9996BC-BBCE-45FA-B241-59968F3DC420}">
      <dgm:prSet/>
      <dgm:spPr/>
      <dgm:t>
        <a:bodyPr/>
        <a:lstStyle/>
        <a:p>
          <a:endParaRPr lang="en-US"/>
        </a:p>
      </dgm:t>
    </dgm:pt>
    <dgm:pt modelId="{DA66D984-7051-4CD2-BA00-DFD1FBB9A0FF}" type="sibTrans" cxnId="{4E9996BC-BBCE-45FA-B241-59968F3DC420}">
      <dgm:prSet/>
      <dgm:spPr/>
      <dgm:t>
        <a:bodyPr/>
        <a:lstStyle/>
        <a:p>
          <a:endParaRPr lang="en-US"/>
        </a:p>
      </dgm:t>
    </dgm:pt>
    <dgm:pt modelId="{58E4276A-C7A9-4DFF-A8D0-DB880E3979E1}">
      <dgm:prSet/>
      <dgm:spPr/>
      <dgm:t>
        <a:bodyPr/>
        <a:lstStyle/>
        <a:p>
          <a:r>
            <a:rPr lang="en-US" b="0" i="0"/>
            <a:t>Review Request Scores</a:t>
          </a:r>
        </a:p>
      </dgm:t>
    </dgm:pt>
    <dgm:pt modelId="{2EB29B25-1661-4F87-B924-13EAE236BD10}" type="parTrans" cxnId="{20301842-1A79-42E5-9EFA-83DBC187DD71}">
      <dgm:prSet/>
      <dgm:spPr/>
      <dgm:t>
        <a:bodyPr/>
        <a:lstStyle/>
        <a:p>
          <a:endParaRPr lang="en-US"/>
        </a:p>
      </dgm:t>
    </dgm:pt>
    <dgm:pt modelId="{CF3E56D2-FB96-484D-A8E9-6C542E30440C}" type="sibTrans" cxnId="{20301842-1A79-42E5-9EFA-83DBC187DD71}">
      <dgm:prSet/>
      <dgm:spPr/>
      <dgm:t>
        <a:bodyPr/>
        <a:lstStyle/>
        <a:p>
          <a:endParaRPr lang="en-US"/>
        </a:p>
      </dgm:t>
    </dgm:pt>
    <dgm:pt modelId="{7F22A9FF-98BB-4A84-ACA2-C431F2B74A47}">
      <dgm:prSet/>
      <dgm:spPr/>
      <dgm:t>
        <a:bodyPr/>
        <a:lstStyle/>
        <a:p>
          <a:r>
            <a:rPr lang="en-US" b="0" i="0"/>
            <a:t>Review Responses</a:t>
          </a:r>
        </a:p>
      </dgm:t>
    </dgm:pt>
    <dgm:pt modelId="{1427A9FB-B850-46EB-99E2-EB9BA332A489}" type="parTrans" cxnId="{3EB3DB4C-5654-4CF5-A992-E11FA143D790}">
      <dgm:prSet/>
      <dgm:spPr/>
      <dgm:t>
        <a:bodyPr/>
        <a:lstStyle/>
        <a:p>
          <a:endParaRPr lang="en-US"/>
        </a:p>
      </dgm:t>
    </dgm:pt>
    <dgm:pt modelId="{BA6F12AC-6BF8-450E-B428-66E9D1FF6D88}" type="sibTrans" cxnId="{3EB3DB4C-5654-4CF5-A992-E11FA143D790}">
      <dgm:prSet/>
      <dgm:spPr/>
      <dgm:t>
        <a:bodyPr/>
        <a:lstStyle/>
        <a:p>
          <a:endParaRPr lang="en-US"/>
        </a:p>
      </dgm:t>
    </dgm:pt>
    <dgm:pt modelId="{A869EE84-DDF6-467D-AE59-0AFB47DE5A95}">
      <dgm:prSet/>
      <dgm:spPr/>
      <dgm:t>
        <a:bodyPr/>
        <a:lstStyle/>
        <a:p>
          <a:r>
            <a:rPr lang="en-US" b="0" i="0"/>
            <a:t>All of these are linking tables and do not need to be accessed directly. Best practice is to access these associated records via the Review Group table. </a:t>
          </a:r>
        </a:p>
      </dgm:t>
    </dgm:pt>
    <dgm:pt modelId="{5E21A466-9294-4363-9AA9-78946B842CC5}" type="parTrans" cxnId="{74F88362-B579-46BD-8922-DD7A87283125}">
      <dgm:prSet/>
      <dgm:spPr/>
      <dgm:t>
        <a:bodyPr/>
        <a:lstStyle/>
        <a:p>
          <a:endParaRPr lang="en-US"/>
        </a:p>
      </dgm:t>
    </dgm:pt>
    <dgm:pt modelId="{1BC3AF82-D3CA-4EBD-A679-EC197CB45BBD}" type="sibTrans" cxnId="{74F88362-B579-46BD-8922-DD7A87283125}">
      <dgm:prSet/>
      <dgm:spPr/>
      <dgm:t>
        <a:bodyPr/>
        <a:lstStyle/>
        <a:p>
          <a:endParaRPr lang="en-US"/>
        </a:p>
      </dgm:t>
    </dgm:pt>
    <dgm:pt modelId="{1FA25B78-2712-42D2-BACA-10E7244F6277}">
      <dgm:prSet/>
      <dgm:spPr/>
      <dgm:t>
        <a:bodyPr/>
        <a:lstStyle/>
        <a:p>
          <a:r>
            <a:rPr lang="en-US" b="0" i="0"/>
            <a:t>The "Reviewer Bulk Import" table has been re-labeled and is now called "Add GOapply Users." The updated label provides a better description of the table's functionality. </a:t>
          </a:r>
          <a:endParaRPr lang="en-US"/>
        </a:p>
      </dgm:t>
    </dgm:pt>
    <dgm:pt modelId="{D47248FE-E1CC-4EE3-A6ED-19866190837C}" type="parTrans" cxnId="{9F9AA966-8898-4EEA-A22C-E0EA7D2323EF}">
      <dgm:prSet/>
      <dgm:spPr/>
      <dgm:t>
        <a:bodyPr/>
        <a:lstStyle/>
        <a:p>
          <a:endParaRPr lang="en-US"/>
        </a:p>
      </dgm:t>
    </dgm:pt>
    <dgm:pt modelId="{E44F3BEC-2509-40D0-A507-93A3085DD3B6}" type="sibTrans" cxnId="{9F9AA966-8898-4EEA-A22C-E0EA7D2323EF}">
      <dgm:prSet/>
      <dgm:spPr/>
      <dgm:t>
        <a:bodyPr/>
        <a:lstStyle/>
        <a:p>
          <a:endParaRPr lang="en-US"/>
        </a:p>
      </dgm:t>
    </dgm:pt>
    <dgm:pt modelId="{1259EAF2-0F1F-42AC-9FC5-795B91926C73}">
      <dgm:prSet/>
      <dgm:spPr/>
      <dgm:t>
        <a:bodyPr/>
        <a:lstStyle/>
        <a:p>
          <a:r>
            <a:rPr lang="en-US" b="0" i="0"/>
            <a:t>Scholarship </a:t>
          </a:r>
          <a:r>
            <a:rPr lang="en-US" b="0" i="0" err="1"/>
            <a:t>Automatching</a:t>
          </a:r>
          <a:r>
            <a:rPr lang="en-US" b="0" i="0"/>
            <a:t> is now available in GOapply. This feature works with scholarship eligibility criteria in your CRM to match applicants with </a:t>
          </a:r>
          <a:r>
            <a:rPr lang="en-US" b="0" i="0" err="1"/>
            <a:t>scholarshps</a:t>
          </a:r>
          <a:r>
            <a:rPr lang="en-US" b="0" i="0"/>
            <a:t> they are eligible to apply for. See the Scholarship </a:t>
          </a:r>
          <a:r>
            <a:rPr lang="en-US" b="0" i="0" err="1"/>
            <a:t>Automatch</a:t>
          </a:r>
          <a:r>
            <a:rPr lang="en-US" b="0" i="0"/>
            <a:t> knowledge article in GOsupport for more information.</a:t>
          </a:r>
          <a:endParaRPr lang="en-US"/>
        </a:p>
      </dgm:t>
    </dgm:pt>
    <dgm:pt modelId="{A7C4A1E5-691B-42C6-AC76-A0D4EC68714F}" type="parTrans" cxnId="{4C05A24A-1A1D-485B-95D0-C5757EC8CA15}">
      <dgm:prSet/>
      <dgm:spPr/>
      <dgm:t>
        <a:bodyPr/>
        <a:lstStyle/>
        <a:p>
          <a:endParaRPr lang="en-US"/>
        </a:p>
      </dgm:t>
    </dgm:pt>
    <dgm:pt modelId="{EEEEE52E-4092-4925-B676-FC7E844BC2CD}" type="sibTrans" cxnId="{4C05A24A-1A1D-485B-95D0-C5757EC8CA15}">
      <dgm:prSet/>
      <dgm:spPr/>
      <dgm:t>
        <a:bodyPr/>
        <a:lstStyle/>
        <a:p>
          <a:endParaRPr lang="en-US"/>
        </a:p>
      </dgm:t>
    </dgm:pt>
    <dgm:pt modelId="{5F3AD9CC-1C78-4D62-91FA-741ED475171B}">
      <dgm:prSet/>
      <dgm:spPr/>
      <dgm:t>
        <a:bodyPr/>
        <a:lstStyle/>
        <a:p>
          <a:r>
            <a:rPr lang="en-US"/>
            <a:t>Users will now have the option to reveal their password when logging in</a:t>
          </a:r>
        </a:p>
      </dgm:t>
    </dgm:pt>
    <dgm:pt modelId="{45F3601D-002C-4413-82F6-0C5F0BBF12A7}" type="parTrans" cxnId="{14BB074B-4019-4F38-9F13-465E92ACFE83}">
      <dgm:prSet/>
      <dgm:spPr/>
      <dgm:t>
        <a:bodyPr/>
        <a:lstStyle/>
        <a:p>
          <a:endParaRPr lang="en-US"/>
        </a:p>
      </dgm:t>
    </dgm:pt>
    <dgm:pt modelId="{78E98BDD-B238-48B3-B71E-838CEE7EF1B2}" type="sibTrans" cxnId="{14BB074B-4019-4F38-9F13-465E92ACFE83}">
      <dgm:prSet/>
      <dgm:spPr/>
      <dgm:t>
        <a:bodyPr/>
        <a:lstStyle/>
        <a:p>
          <a:endParaRPr lang="en-US"/>
        </a:p>
      </dgm:t>
    </dgm:pt>
    <dgm:pt modelId="{0AC81396-55BD-4444-8B19-E33D259BBB06}">
      <dgm:prSet/>
      <dgm:spPr/>
      <dgm:t>
        <a:bodyPr/>
        <a:lstStyle/>
        <a:p>
          <a:r>
            <a:rPr lang="en-US" b="0" i="0"/>
            <a:t>Adding requests to a review group can now be done through a command bar button on Request and Status Tracking records. This process will also validate that the phase is submitted and matches the phase set on the Review Group record. See the GOapply Reviewer Admin Guide for more information.</a:t>
          </a:r>
          <a:br>
            <a:rPr lang="en-US"/>
          </a:br>
          <a:br>
            <a:rPr lang="en-US"/>
          </a:br>
          <a:br>
            <a:rPr lang="en-US"/>
          </a:br>
          <a:endParaRPr lang="en-US"/>
        </a:p>
      </dgm:t>
    </dgm:pt>
    <dgm:pt modelId="{B32EA642-5E6C-4226-A4DA-8C8417DFE2AE}" type="parTrans" cxnId="{7A4667E0-197C-41D3-A485-2FCA14B8B67D}">
      <dgm:prSet/>
      <dgm:spPr/>
      <dgm:t>
        <a:bodyPr/>
        <a:lstStyle/>
        <a:p>
          <a:endParaRPr lang="en-US"/>
        </a:p>
      </dgm:t>
    </dgm:pt>
    <dgm:pt modelId="{EA497D86-BC4D-4000-B3BD-010D8D418A0C}" type="sibTrans" cxnId="{7A4667E0-197C-41D3-A485-2FCA14B8B67D}">
      <dgm:prSet/>
      <dgm:spPr/>
      <dgm:t>
        <a:bodyPr/>
        <a:lstStyle/>
        <a:p>
          <a:endParaRPr lang="en-US"/>
        </a:p>
      </dgm:t>
    </dgm:pt>
    <dgm:pt modelId="{32344423-3266-4EF3-91CC-6B3B6032848D}" type="pres">
      <dgm:prSet presAssocID="{95BFC08B-CAED-4D8D-AEE6-6209052D7D97}" presName="diagram" presStyleCnt="0">
        <dgm:presLayoutVars>
          <dgm:dir/>
          <dgm:resizeHandles val="exact"/>
        </dgm:presLayoutVars>
      </dgm:prSet>
      <dgm:spPr/>
    </dgm:pt>
    <dgm:pt modelId="{E592B5C9-00CC-42BD-B00A-1AA468114DE0}" type="pres">
      <dgm:prSet presAssocID="{2BAF2F5A-38FE-4731-A69E-57D3DAB4E982}" presName="node" presStyleLbl="node1" presStyleIdx="0" presStyleCnt="5">
        <dgm:presLayoutVars>
          <dgm:bulletEnabled val="1"/>
        </dgm:presLayoutVars>
      </dgm:prSet>
      <dgm:spPr/>
    </dgm:pt>
    <dgm:pt modelId="{A3C19D98-8894-491E-8C5A-9B5312D8D2FA}" type="pres">
      <dgm:prSet presAssocID="{F7241F37-FE56-462A-A6BF-2EDE3969CB62}" presName="sibTrans" presStyleCnt="0"/>
      <dgm:spPr/>
    </dgm:pt>
    <dgm:pt modelId="{A9AD164B-A7DB-41D1-8FA1-70F589B07616}" type="pres">
      <dgm:prSet presAssocID="{1FA25B78-2712-42D2-BACA-10E7244F6277}" presName="node" presStyleLbl="node1" presStyleIdx="1" presStyleCnt="5">
        <dgm:presLayoutVars>
          <dgm:bulletEnabled val="1"/>
        </dgm:presLayoutVars>
      </dgm:prSet>
      <dgm:spPr/>
    </dgm:pt>
    <dgm:pt modelId="{060EC65F-9A32-4399-B97A-6016FFEC5F90}" type="pres">
      <dgm:prSet presAssocID="{E44F3BEC-2509-40D0-A507-93A3085DD3B6}" presName="sibTrans" presStyleCnt="0"/>
      <dgm:spPr/>
    </dgm:pt>
    <dgm:pt modelId="{5C9F22BB-52F4-4826-A369-1560E5A85FB0}" type="pres">
      <dgm:prSet presAssocID="{1259EAF2-0F1F-42AC-9FC5-795B91926C73}" presName="node" presStyleLbl="node1" presStyleIdx="2" presStyleCnt="5">
        <dgm:presLayoutVars>
          <dgm:bulletEnabled val="1"/>
        </dgm:presLayoutVars>
      </dgm:prSet>
      <dgm:spPr/>
    </dgm:pt>
    <dgm:pt modelId="{FFD0D74B-CAB8-446E-A340-7978F2D88298}" type="pres">
      <dgm:prSet presAssocID="{EEEEE52E-4092-4925-B676-FC7E844BC2CD}" presName="sibTrans" presStyleCnt="0"/>
      <dgm:spPr/>
    </dgm:pt>
    <dgm:pt modelId="{39BF1F2B-4618-4A4B-9DED-C32D496CC64B}" type="pres">
      <dgm:prSet presAssocID="{5F3AD9CC-1C78-4D62-91FA-741ED475171B}" presName="node" presStyleLbl="node1" presStyleIdx="3" presStyleCnt="5">
        <dgm:presLayoutVars>
          <dgm:bulletEnabled val="1"/>
        </dgm:presLayoutVars>
      </dgm:prSet>
      <dgm:spPr/>
    </dgm:pt>
    <dgm:pt modelId="{C71F4A1F-EE70-428E-89DF-BD3289964582}" type="pres">
      <dgm:prSet presAssocID="{78E98BDD-B238-48B3-B71E-838CEE7EF1B2}" presName="sibTrans" presStyleCnt="0"/>
      <dgm:spPr/>
    </dgm:pt>
    <dgm:pt modelId="{A078EA17-AE4D-4A74-BE4E-0FFFEB297572}" type="pres">
      <dgm:prSet presAssocID="{0AC81396-55BD-4444-8B19-E33D259BBB06}" presName="node" presStyleLbl="node1" presStyleIdx="4" presStyleCnt="5">
        <dgm:presLayoutVars>
          <dgm:bulletEnabled val="1"/>
        </dgm:presLayoutVars>
      </dgm:prSet>
      <dgm:spPr/>
    </dgm:pt>
  </dgm:ptLst>
  <dgm:cxnLst>
    <dgm:cxn modelId="{6B1D7433-8A89-4CB9-B356-12459B54E9BD}" type="presOf" srcId="{A869EE84-DDF6-467D-AE59-0AFB47DE5A95}" destId="{E592B5C9-00CC-42BD-B00A-1AA468114DE0}" srcOrd="0" destOrd="4" presId="urn:microsoft.com/office/officeart/2005/8/layout/default"/>
    <dgm:cxn modelId="{E65ECA5C-5F75-4920-AAEA-8FAE40797256}" type="presOf" srcId="{58E4276A-C7A9-4DFF-A8D0-DB880E3979E1}" destId="{E592B5C9-00CC-42BD-B00A-1AA468114DE0}" srcOrd="0" destOrd="2" presId="urn:microsoft.com/office/officeart/2005/8/layout/default"/>
    <dgm:cxn modelId="{E7A1525D-066B-47AD-A93B-B230FCB96C22}" type="presOf" srcId="{0AC81396-55BD-4444-8B19-E33D259BBB06}" destId="{A078EA17-AE4D-4A74-BE4E-0FFFEB297572}" srcOrd="0" destOrd="0" presId="urn:microsoft.com/office/officeart/2005/8/layout/default"/>
    <dgm:cxn modelId="{C2173060-A779-4FAF-8130-48C2D3A5D7FE}" type="presOf" srcId="{1FA25B78-2712-42D2-BACA-10E7244F6277}" destId="{A9AD164B-A7DB-41D1-8FA1-70F589B07616}" srcOrd="0" destOrd="0" presId="urn:microsoft.com/office/officeart/2005/8/layout/default"/>
    <dgm:cxn modelId="{20301842-1A79-42E5-9EFA-83DBC187DD71}" srcId="{2BAF2F5A-38FE-4731-A69E-57D3DAB4E982}" destId="{58E4276A-C7A9-4DFF-A8D0-DB880E3979E1}" srcOrd="1" destOrd="0" parTransId="{2EB29B25-1661-4F87-B924-13EAE236BD10}" sibTransId="{CF3E56D2-FB96-484D-A8E9-6C542E30440C}"/>
    <dgm:cxn modelId="{74F88362-B579-46BD-8922-DD7A87283125}" srcId="{2BAF2F5A-38FE-4731-A69E-57D3DAB4E982}" destId="{A869EE84-DDF6-467D-AE59-0AFB47DE5A95}" srcOrd="3" destOrd="0" parTransId="{5E21A466-9294-4363-9AA9-78946B842CC5}" sibTransId="{1BC3AF82-D3CA-4EBD-A679-EC197CB45BBD}"/>
    <dgm:cxn modelId="{21D66665-C8A8-43F1-A818-C3B2C34050AC}" srcId="{95BFC08B-CAED-4D8D-AEE6-6209052D7D97}" destId="{2BAF2F5A-38FE-4731-A69E-57D3DAB4E982}" srcOrd="0" destOrd="0" parTransId="{E38C504D-2207-4D40-BAE9-2B3C3A958333}" sibTransId="{F7241F37-FE56-462A-A6BF-2EDE3969CB62}"/>
    <dgm:cxn modelId="{9F9AA966-8898-4EEA-A22C-E0EA7D2323EF}" srcId="{95BFC08B-CAED-4D8D-AEE6-6209052D7D97}" destId="{1FA25B78-2712-42D2-BACA-10E7244F6277}" srcOrd="1" destOrd="0" parTransId="{D47248FE-E1CC-4EE3-A6ED-19866190837C}" sibTransId="{E44F3BEC-2509-40D0-A507-93A3085DD3B6}"/>
    <dgm:cxn modelId="{8B6FF347-3A59-4D74-8DE8-E7D5DE68983B}" type="presOf" srcId="{1259EAF2-0F1F-42AC-9FC5-795B91926C73}" destId="{5C9F22BB-52F4-4826-A369-1560E5A85FB0}" srcOrd="0" destOrd="0" presId="urn:microsoft.com/office/officeart/2005/8/layout/default"/>
    <dgm:cxn modelId="{4C05A24A-1A1D-485B-95D0-C5757EC8CA15}" srcId="{95BFC08B-CAED-4D8D-AEE6-6209052D7D97}" destId="{1259EAF2-0F1F-42AC-9FC5-795B91926C73}" srcOrd="2" destOrd="0" parTransId="{A7C4A1E5-691B-42C6-AC76-A0D4EC68714F}" sibTransId="{EEEEE52E-4092-4925-B676-FC7E844BC2CD}"/>
    <dgm:cxn modelId="{14BB074B-4019-4F38-9F13-465E92ACFE83}" srcId="{95BFC08B-CAED-4D8D-AEE6-6209052D7D97}" destId="{5F3AD9CC-1C78-4D62-91FA-741ED475171B}" srcOrd="3" destOrd="0" parTransId="{45F3601D-002C-4413-82F6-0C5F0BBF12A7}" sibTransId="{78E98BDD-B238-48B3-B71E-838CEE7EF1B2}"/>
    <dgm:cxn modelId="{3EB3DB4C-5654-4CF5-A992-E11FA143D790}" srcId="{2BAF2F5A-38FE-4731-A69E-57D3DAB4E982}" destId="{7F22A9FF-98BB-4A84-ACA2-C431F2B74A47}" srcOrd="2" destOrd="0" parTransId="{1427A9FB-B850-46EB-99E2-EB9BA332A489}" sibTransId="{BA6F12AC-6BF8-450E-B428-66E9D1FF6D88}"/>
    <dgm:cxn modelId="{FF2D8C81-2225-483F-9144-82E073C7FDC5}" type="presOf" srcId="{7F22A9FF-98BB-4A84-ACA2-C431F2B74A47}" destId="{E592B5C9-00CC-42BD-B00A-1AA468114DE0}" srcOrd="0" destOrd="3" presId="urn:microsoft.com/office/officeart/2005/8/layout/default"/>
    <dgm:cxn modelId="{15EC788D-E076-4426-86AE-70C85A4C1860}" type="presOf" srcId="{2BAF2F5A-38FE-4731-A69E-57D3DAB4E982}" destId="{E592B5C9-00CC-42BD-B00A-1AA468114DE0}" srcOrd="0" destOrd="0" presId="urn:microsoft.com/office/officeart/2005/8/layout/default"/>
    <dgm:cxn modelId="{4E9996BC-BBCE-45FA-B241-59968F3DC420}" srcId="{2BAF2F5A-38FE-4731-A69E-57D3DAB4E982}" destId="{3BF029E7-0E50-4508-8E4C-DC5071D337F5}" srcOrd="0" destOrd="0" parTransId="{963F2E88-E806-42B3-ACF1-9155F8FAB7B4}" sibTransId="{DA66D984-7051-4CD2-BA00-DFD1FBB9A0FF}"/>
    <dgm:cxn modelId="{BE18B6D8-0E9A-4F28-A905-DF352A274892}" type="presOf" srcId="{5F3AD9CC-1C78-4D62-91FA-741ED475171B}" destId="{39BF1F2B-4618-4A4B-9DED-C32D496CC64B}" srcOrd="0" destOrd="0" presId="urn:microsoft.com/office/officeart/2005/8/layout/default"/>
    <dgm:cxn modelId="{7A4667E0-197C-41D3-A485-2FCA14B8B67D}" srcId="{95BFC08B-CAED-4D8D-AEE6-6209052D7D97}" destId="{0AC81396-55BD-4444-8B19-E33D259BBB06}" srcOrd="4" destOrd="0" parTransId="{B32EA642-5E6C-4226-A4DA-8C8417DFE2AE}" sibTransId="{EA497D86-BC4D-4000-B3BD-010D8D418A0C}"/>
    <dgm:cxn modelId="{B6B6E5E9-F4FD-42D6-867A-5AC392E22A01}" type="presOf" srcId="{95BFC08B-CAED-4D8D-AEE6-6209052D7D97}" destId="{32344423-3266-4EF3-91CC-6B3B6032848D}" srcOrd="0" destOrd="0" presId="urn:microsoft.com/office/officeart/2005/8/layout/default"/>
    <dgm:cxn modelId="{A19C35FF-DB2F-49FF-A816-EA839C09E0CF}" type="presOf" srcId="{3BF029E7-0E50-4508-8E4C-DC5071D337F5}" destId="{E592B5C9-00CC-42BD-B00A-1AA468114DE0}" srcOrd="0" destOrd="1" presId="urn:microsoft.com/office/officeart/2005/8/layout/default"/>
    <dgm:cxn modelId="{D109DB94-F32A-4C80-A418-E2B6FD5EB0A9}" type="presParOf" srcId="{32344423-3266-4EF3-91CC-6B3B6032848D}" destId="{E592B5C9-00CC-42BD-B00A-1AA468114DE0}" srcOrd="0" destOrd="0" presId="urn:microsoft.com/office/officeart/2005/8/layout/default"/>
    <dgm:cxn modelId="{7E22CD26-0583-4A80-A502-F19D26EE1E24}" type="presParOf" srcId="{32344423-3266-4EF3-91CC-6B3B6032848D}" destId="{A3C19D98-8894-491E-8C5A-9B5312D8D2FA}" srcOrd="1" destOrd="0" presId="urn:microsoft.com/office/officeart/2005/8/layout/default"/>
    <dgm:cxn modelId="{E002B77D-EC2C-4577-AEC6-E0E9B113D886}" type="presParOf" srcId="{32344423-3266-4EF3-91CC-6B3B6032848D}" destId="{A9AD164B-A7DB-41D1-8FA1-70F589B07616}" srcOrd="2" destOrd="0" presId="urn:microsoft.com/office/officeart/2005/8/layout/default"/>
    <dgm:cxn modelId="{6D993F89-CB4D-4C4F-9DCE-8F934008551B}" type="presParOf" srcId="{32344423-3266-4EF3-91CC-6B3B6032848D}" destId="{060EC65F-9A32-4399-B97A-6016FFEC5F90}" srcOrd="3" destOrd="0" presId="urn:microsoft.com/office/officeart/2005/8/layout/default"/>
    <dgm:cxn modelId="{2AB04C78-E9CF-4052-AA01-3BA0E39415E6}" type="presParOf" srcId="{32344423-3266-4EF3-91CC-6B3B6032848D}" destId="{5C9F22BB-52F4-4826-A369-1560E5A85FB0}" srcOrd="4" destOrd="0" presId="urn:microsoft.com/office/officeart/2005/8/layout/default"/>
    <dgm:cxn modelId="{1654BFC6-B0D7-4F7F-8A8E-7E3F850C6DE1}" type="presParOf" srcId="{32344423-3266-4EF3-91CC-6B3B6032848D}" destId="{FFD0D74B-CAB8-446E-A340-7978F2D88298}" srcOrd="5" destOrd="0" presId="urn:microsoft.com/office/officeart/2005/8/layout/default"/>
    <dgm:cxn modelId="{0692245E-F71C-4456-9EB3-AB399C4C747D}" type="presParOf" srcId="{32344423-3266-4EF3-91CC-6B3B6032848D}" destId="{39BF1F2B-4618-4A4B-9DED-C32D496CC64B}" srcOrd="6" destOrd="0" presId="urn:microsoft.com/office/officeart/2005/8/layout/default"/>
    <dgm:cxn modelId="{AC1E5191-4029-4C6F-9494-29D8FE566EE9}" type="presParOf" srcId="{32344423-3266-4EF3-91CC-6B3B6032848D}" destId="{C71F4A1F-EE70-428E-89DF-BD3289964582}" srcOrd="7" destOrd="0" presId="urn:microsoft.com/office/officeart/2005/8/layout/default"/>
    <dgm:cxn modelId="{B2B345C9-BFF2-4934-AFA8-33E51836B072}" type="presParOf" srcId="{32344423-3266-4EF3-91CC-6B3B6032848D}" destId="{A078EA17-AE4D-4A74-BE4E-0FFFEB29757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5BFC08B-CAED-4D8D-AEE6-6209052D7D9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0AC81396-55BD-4444-8B19-E33D259BBB06}">
      <dgm:prSet/>
      <dgm:spPr/>
      <dgm:t>
        <a:bodyPr/>
        <a:lstStyle/>
        <a:p>
          <a:r>
            <a:rPr lang="en-US" b="0" i="0"/>
            <a:t>When impersonating a GOapply User, you may now choose the GOapply site in which you want to impersonate (if utilizing multiple GOapply sites).</a:t>
          </a:r>
          <a:endParaRPr lang="en-US"/>
        </a:p>
      </dgm:t>
    </dgm:pt>
    <dgm:pt modelId="{B32EA642-5E6C-4226-A4DA-8C8417DFE2AE}" type="parTrans" cxnId="{7A4667E0-197C-41D3-A485-2FCA14B8B67D}">
      <dgm:prSet/>
      <dgm:spPr/>
    </dgm:pt>
    <dgm:pt modelId="{EA497D86-BC4D-4000-B3BD-010D8D418A0C}" type="sibTrans" cxnId="{7A4667E0-197C-41D3-A485-2FCA14B8B67D}">
      <dgm:prSet/>
      <dgm:spPr/>
    </dgm:pt>
    <dgm:pt modelId="{59F36760-E26F-4D4F-92DB-22B246C83210}">
      <dgm:prSet/>
      <dgm:spPr/>
      <dgm:t>
        <a:bodyPr/>
        <a:lstStyle/>
        <a:p>
          <a:r>
            <a:rPr lang="en-US" b="0" i="0"/>
            <a:t>Users will no longer be able to make changes to a phase that is part of a currently published opportunity. This goes against GOapply best practice. To edit a phase form, you now must unpublish, make your changes,  then re-publish.</a:t>
          </a:r>
          <a:endParaRPr lang="en-US"/>
        </a:p>
      </dgm:t>
    </dgm:pt>
    <dgm:pt modelId="{421EB4B7-804F-4E9F-ABBD-09AA33649BBB}" type="parTrans" cxnId="{4A848572-DE4F-4812-B2B6-0526110F3552}">
      <dgm:prSet/>
      <dgm:spPr/>
    </dgm:pt>
    <dgm:pt modelId="{BAB2C9C1-9E0C-4756-A12E-92E59004BA65}" type="sibTrans" cxnId="{4A848572-DE4F-4812-B2B6-0526110F3552}">
      <dgm:prSet/>
      <dgm:spPr/>
    </dgm:pt>
    <dgm:pt modelId="{9CEE2C9B-6EB9-49A0-9347-5C8473C419E5}">
      <dgm:prSet/>
      <dgm:spPr/>
      <dgm:t>
        <a:bodyPr/>
        <a:lstStyle/>
        <a:p>
          <a:r>
            <a:rPr lang="en-US" b="0" i="0"/>
            <a:t>The Advance to Next Phase command bar button now allows you to select which phase you want to advance to.</a:t>
          </a:r>
          <a:endParaRPr lang="en-US"/>
        </a:p>
      </dgm:t>
    </dgm:pt>
    <dgm:pt modelId="{7FE9FAAA-1A5A-49C0-A52C-370541315C83}" type="parTrans" cxnId="{C16973A4-DDC5-4116-831D-473E966116BC}">
      <dgm:prSet/>
      <dgm:spPr/>
    </dgm:pt>
    <dgm:pt modelId="{8640DFD1-39A7-4F24-B67B-E0402432FC53}" type="sibTrans" cxnId="{C16973A4-DDC5-4116-831D-473E966116BC}">
      <dgm:prSet/>
      <dgm:spPr/>
    </dgm:pt>
    <dgm:pt modelId="{F3E89AD1-8D9C-45D8-AA7A-B2617B041932}">
      <dgm:prSet/>
      <dgm:spPr/>
      <dgm:t>
        <a:bodyPr/>
        <a:lstStyle/>
        <a:p>
          <a:r>
            <a:rPr lang="en-US" b="0" i="0"/>
            <a:t>Duplication of review groups can now be done through a command bar button on Review Group records.</a:t>
          </a:r>
          <a:endParaRPr lang="en-US"/>
        </a:p>
      </dgm:t>
    </dgm:pt>
    <dgm:pt modelId="{DC9B4D38-8E67-4628-9B75-0CB2715A028A}" type="parTrans" cxnId="{37882EB1-F753-4917-9E30-B701DF01AF91}">
      <dgm:prSet/>
      <dgm:spPr/>
    </dgm:pt>
    <dgm:pt modelId="{8E68F8FD-627E-47A1-8575-92B84FC40556}" type="sibTrans" cxnId="{37882EB1-F753-4917-9E30-B701DF01AF91}">
      <dgm:prSet/>
      <dgm:spPr/>
    </dgm:pt>
    <dgm:pt modelId="{6137BA8A-5693-4E40-B512-7E04B2AA1E7F}">
      <dgm:prSet/>
      <dgm:spPr/>
      <dgm:t>
        <a:bodyPr/>
        <a:lstStyle/>
        <a:p>
          <a:r>
            <a:rPr lang="en-US" b="0" i="0"/>
            <a:t>The Update Form Definition workflow has been moved into the code and can now be run via a command bar button on GOapply Status Tracking records/views. Please see the GOapply Admin Guide for more information.</a:t>
          </a:r>
          <a:endParaRPr lang="en-US"/>
        </a:p>
      </dgm:t>
    </dgm:pt>
    <dgm:pt modelId="{4BFA1F4E-CCCD-4D7B-B92B-95C14A67F619}" type="parTrans" cxnId="{55A9721B-7A8C-400B-8E0B-E541D158FCF3}">
      <dgm:prSet/>
      <dgm:spPr/>
    </dgm:pt>
    <dgm:pt modelId="{D518E3FE-ABD1-4469-893E-6D054E500ECD}" type="sibTrans" cxnId="{55A9721B-7A8C-400B-8E0B-E541D158FCF3}">
      <dgm:prSet/>
      <dgm:spPr/>
    </dgm:pt>
    <dgm:pt modelId="{17E1A9E8-08BD-41CF-8D5F-FEC44095858F}">
      <dgm:prSet/>
      <dgm:spPr/>
      <dgm:t>
        <a:bodyPr/>
        <a:lstStyle/>
        <a:p>
          <a:r>
            <a:rPr lang="en-US"/>
            <a:t>In an effort to reduce submission issues, we added additional validation on fields with the GOapply UI, specifically, when the applicant clicks “Submit” </a:t>
          </a:r>
          <a:br>
            <a:rPr lang="en-US"/>
          </a:br>
          <a:br>
            <a:rPr lang="en-US"/>
          </a:br>
          <a:br>
            <a:rPr lang="en-US"/>
          </a:br>
          <a:br>
            <a:rPr lang="en-US"/>
          </a:br>
          <a:br>
            <a:rPr lang="en-US"/>
          </a:br>
          <a:br>
            <a:rPr lang="en-US"/>
          </a:br>
          <a:endParaRPr lang="en-US"/>
        </a:p>
      </dgm:t>
    </dgm:pt>
    <dgm:pt modelId="{7FABA55A-F476-4A01-92AF-744B08A41BA8}" type="parTrans" cxnId="{5D4FE3E9-57AF-4388-8135-1DC04DC2B7BC}">
      <dgm:prSet/>
      <dgm:spPr/>
    </dgm:pt>
    <dgm:pt modelId="{B28FA6B7-C977-4283-B95D-D5EB3F365161}" type="sibTrans" cxnId="{5D4FE3E9-57AF-4388-8135-1DC04DC2B7BC}">
      <dgm:prSet/>
      <dgm:spPr/>
    </dgm:pt>
    <dgm:pt modelId="{CA06E67C-FD1D-49D1-BE8D-2A3AC2D79F25}" type="pres">
      <dgm:prSet presAssocID="{95BFC08B-CAED-4D8D-AEE6-6209052D7D97}" presName="diagram" presStyleCnt="0">
        <dgm:presLayoutVars>
          <dgm:dir/>
          <dgm:resizeHandles val="exact"/>
        </dgm:presLayoutVars>
      </dgm:prSet>
      <dgm:spPr/>
    </dgm:pt>
    <dgm:pt modelId="{8193FA1A-A69F-4BA3-B18A-9819FCC5A8A9}" type="pres">
      <dgm:prSet presAssocID="{0AC81396-55BD-4444-8B19-E33D259BBB06}" presName="node" presStyleLbl="node1" presStyleIdx="0" presStyleCnt="6">
        <dgm:presLayoutVars>
          <dgm:bulletEnabled val="1"/>
        </dgm:presLayoutVars>
      </dgm:prSet>
      <dgm:spPr/>
    </dgm:pt>
    <dgm:pt modelId="{5338916C-27FC-487C-B06E-1E44074E878E}" type="pres">
      <dgm:prSet presAssocID="{EA497D86-BC4D-4000-B3BD-010D8D418A0C}" presName="sibTrans" presStyleCnt="0"/>
      <dgm:spPr/>
    </dgm:pt>
    <dgm:pt modelId="{B4B1A4C6-5853-42AD-A79B-382879BAABC7}" type="pres">
      <dgm:prSet presAssocID="{59F36760-E26F-4D4F-92DB-22B246C83210}" presName="node" presStyleLbl="node1" presStyleIdx="1" presStyleCnt="6">
        <dgm:presLayoutVars>
          <dgm:bulletEnabled val="1"/>
        </dgm:presLayoutVars>
      </dgm:prSet>
      <dgm:spPr/>
    </dgm:pt>
    <dgm:pt modelId="{CA972ACA-E45A-42EF-B280-BDBB598064AB}" type="pres">
      <dgm:prSet presAssocID="{BAB2C9C1-9E0C-4756-A12E-92E59004BA65}" presName="sibTrans" presStyleCnt="0"/>
      <dgm:spPr/>
    </dgm:pt>
    <dgm:pt modelId="{DE6D205E-90BC-4E4E-B3B5-092EF747DF92}" type="pres">
      <dgm:prSet presAssocID="{9CEE2C9B-6EB9-49A0-9347-5C8473C419E5}" presName="node" presStyleLbl="node1" presStyleIdx="2" presStyleCnt="6">
        <dgm:presLayoutVars>
          <dgm:bulletEnabled val="1"/>
        </dgm:presLayoutVars>
      </dgm:prSet>
      <dgm:spPr/>
    </dgm:pt>
    <dgm:pt modelId="{559E3DA9-B5F6-47FB-B687-3DDD9B4404A4}" type="pres">
      <dgm:prSet presAssocID="{8640DFD1-39A7-4F24-B67B-E0402432FC53}" presName="sibTrans" presStyleCnt="0"/>
      <dgm:spPr/>
    </dgm:pt>
    <dgm:pt modelId="{67A3C388-FED6-4980-A9BA-592A8E92420B}" type="pres">
      <dgm:prSet presAssocID="{F3E89AD1-8D9C-45D8-AA7A-B2617B041932}" presName="node" presStyleLbl="node1" presStyleIdx="3" presStyleCnt="6">
        <dgm:presLayoutVars>
          <dgm:bulletEnabled val="1"/>
        </dgm:presLayoutVars>
      </dgm:prSet>
      <dgm:spPr/>
    </dgm:pt>
    <dgm:pt modelId="{E4434DDC-366F-41A1-94CE-25EAE3917922}" type="pres">
      <dgm:prSet presAssocID="{8E68F8FD-627E-47A1-8575-92B84FC40556}" presName="sibTrans" presStyleCnt="0"/>
      <dgm:spPr/>
    </dgm:pt>
    <dgm:pt modelId="{3ECECBEF-4250-4F00-AFA6-280F5EFE729D}" type="pres">
      <dgm:prSet presAssocID="{6137BA8A-5693-4E40-B512-7E04B2AA1E7F}" presName="node" presStyleLbl="node1" presStyleIdx="4" presStyleCnt="6">
        <dgm:presLayoutVars>
          <dgm:bulletEnabled val="1"/>
        </dgm:presLayoutVars>
      </dgm:prSet>
      <dgm:spPr/>
    </dgm:pt>
    <dgm:pt modelId="{3E08FB4E-E6BB-47CC-9AA0-EFA28B6ED34B}" type="pres">
      <dgm:prSet presAssocID="{D518E3FE-ABD1-4469-893E-6D054E500ECD}" presName="sibTrans" presStyleCnt="0"/>
      <dgm:spPr/>
    </dgm:pt>
    <dgm:pt modelId="{EDA91C9B-1859-4161-8B0B-7717B97751AC}" type="pres">
      <dgm:prSet presAssocID="{17E1A9E8-08BD-41CF-8D5F-FEC44095858F}" presName="node" presStyleLbl="node1" presStyleIdx="5" presStyleCnt="6">
        <dgm:presLayoutVars>
          <dgm:bulletEnabled val="1"/>
        </dgm:presLayoutVars>
      </dgm:prSet>
      <dgm:spPr/>
    </dgm:pt>
  </dgm:ptLst>
  <dgm:cxnLst>
    <dgm:cxn modelId="{6CC1A81A-CE8F-4844-990A-E0BE6B802028}" type="presOf" srcId="{0AC81396-55BD-4444-8B19-E33D259BBB06}" destId="{8193FA1A-A69F-4BA3-B18A-9819FCC5A8A9}" srcOrd="0" destOrd="0" presId="urn:microsoft.com/office/officeart/2005/8/layout/default"/>
    <dgm:cxn modelId="{55A9721B-7A8C-400B-8E0B-E541D158FCF3}" srcId="{95BFC08B-CAED-4D8D-AEE6-6209052D7D97}" destId="{6137BA8A-5693-4E40-B512-7E04B2AA1E7F}" srcOrd="4" destOrd="0" parTransId="{4BFA1F4E-CCCD-4D7B-B92B-95C14A67F619}" sibTransId="{D518E3FE-ABD1-4469-893E-6D054E500ECD}"/>
    <dgm:cxn modelId="{13696A33-8F34-4598-BDDB-9CC2BE32C640}" type="presOf" srcId="{59F36760-E26F-4D4F-92DB-22B246C83210}" destId="{B4B1A4C6-5853-42AD-A79B-382879BAABC7}" srcOrd="0" destOrd="0" presId="urn:microsoft.com/office/officeart/2005/8/layout/default"/>
    <dgm:cxn modelId="{7E0FB463-78B4-4A5F-A6F8-CE7597725000}" type="presOf" srcId="{17E1A9E8-08BD-41CF-8D5F-FEC44095858F}" destId="{EDA91C9B-1859-4161-8B0B-7717B97751AC}" srcOrd="0" destOrd="0" presId="urn:microsoft.com/office/officeart/2005/8/layout/default"/>
    <dgm:cxn modelId="{7EE43C65-6161-41AD-B327-C923AF16FE56}" type="presOf" srcId="{9CEE2C9B-6EB9-49A0-9347-5C8473C419E5}" destId="{DE6D205E-90BC-4E4E-B3B5-092EF747DF92}" srcOrd="0" destOrd="0" presId="urn:microsoft.com/office/officeart/2005/8/layout/default"/>
    <dgm:cxn modelId="{A23ED270-856C-45F0-BD38-A1E7144B5E2A}" type="presOf" srcId="{6137BA8A-5693-4E40-B512-7E04B2AA1E7F}" destId="{3ECECBEF-4250-4F00-AFA6-280F5EFE729D}" srcOrd="0" destOrd="0" presId="urn:microsoft.com/office/officeart/2005/8/layout/default"/>
    <dgm:cxn modelId="{4A848572-DE4F-4812-B2B6-0526110F3552}" srcId="{95BFC08B-CAED-4D8D-AEE6-6209052D7D97}" destId="{59F36760-E26F-4D4F-92DB-22B246C83210}" srcOrd="1" destOrd="0" parTransId="{421EB4B7-804F-4E9F-ABBD-09AA33649BBB}" sibTransId="{BAB2C9C1-9E0C-4756-A12E-92E59004BA65}"/>
    <dgm:cxn modelId="{CF1C208C-985C-46F5-82D7-E879F3F88702}" type="presOf" srcId="{95BFC08B-CAED-4D8D-AEE6-6209052D7D97}" destId="{CA06E67C-FD1D-49D1-BE8D-2A3AC2D79F25}" srcOrd="0" destOrd="0" presId="urn:microsoft.com/office/officeart/2005/8/layout/default"/>
    <dgm:cxn modelId="{C16973A4-DDC5-4116-831D-473E966116BC}" srcId="{95BFC08B-CAED-4D8D-AEE6-6209052D7D97}" destId="{9CEE2C9B-6EB9-49A0-9347-5C8473C419E5}" srcOrd="2" destOrd="0" parTransId="{7FE9FAAA-1A5A-49C0-A52C-370541315C83}" sibTransId="{8640DFD1-39A7-4F24-B67B-E0402432FC53}"/>
    <dgm:cxn modelId="{205C89AF-5CA0-4CA5-98D7-2323D8E3D8C8}" type="presOf" srcId="{F3E89AD1-8D9C-45D8-AA7A-B2617B041932}" destId="{67A3C388-FED6-4980-A9BA-592A8E92420B}" srcOrd="0" destOrd="0" presId="urn:microsoft.com/office/officeart/2005/8/layout/default"/>
    <dgm:cxn modelId="{37882EB1-F753-4917-9E30-B701DF01AF91}" srcId="{95BFC08B-CAED-4D8D-AEE6-6209052D7D97}" destId="{F3E89AD1-8D9C-45D8-AA7A-B2617B041932}" srcOrd="3" destOrd="0" parTransId="{DC9B4D38-8E67-4628-9B75-0CB2715A028A}" sibTransId="{8E68F8FD-627E-47A1-8575-92B84FC40556}"/>
    <dgm:cxn modelId="{7A4667E0-197C-41D3-A485-2FCA14B8B67D}" srcId="{95BFC08B-CAED-4D8D-AEE6-6209052D7D97}" destId="{0AC81396-55BD-4444-8B19-E33D259BBB06}" srcOrd="0" destOrd="0" parTransId="{B32EA642-5E6C-4226-A4DA-8C8417DFE2AE}" sibTransId="{EA497D86-BC4D-4000-B3BD-010D8D418A0C}"/>
    <dgm:cxn modelId="{5D4FE3E9-57AF-4388-8135-1DC04DC2B7BC}" srcId="{95BFC08B-CAED-4D8D-AEE6-6209052D7D97}" destId="{17E1A9E8-08BD-41CF-8D5F-FEC44095858F}" srcOrd="5" destOrd="0" parTransId="{7FABA55A-F476-4A01-92AF-744B08A41BA8}" sibTransId="{B28FA6B7-C977-4283-B95D-D5EB3F365161}"/>
    <dgm:cxn modelId="{015129B4-241C-436C-A339-20588CCB88A5}" type="presParOf" srcId="{CA06E67C-FD1D-49D1-BE8D-2A3AC2D79F25}" destId="{8193FA1A-A69F-4BA3-B18A-9819FCC5A8A9}" srcOrd="0" destOrd="0" presId="urn:microsoft.com/office/officeart/2005/8/layout/default"/>
    <dgm:cxn modelId="{69828F9E-DA8B-4EE6-B20A-EACCEB1254FC}" type="presParOf" srcId="{CA06E67C-FD1D-49D1-BE8D-2A3AC2D79F25}" destId="{5338916C-27FC-487C-B06E-1E44074E878E}" srcOrd="1" destOrd="0" presId="urn:microsoft.com/office/officeart/2005/8/layout/default"/>
    <dgm:cxn modelId="{689A23EC-47A8-4185-9E96-3F0726BE5B05}" type="presParOf" srcId="{CA06E67C-FD1D-49D1-BE8D-2A3AC2D79F25}" destId="{B4B1A4C6-5853-42AD-A79B-382879BAABC7}" srcOrd="2" destOrd="0" presId="urn:microsoft.com/office/officeart/2005/8/layout/default"/>
    <dgm:cxn modelId="{99BABA0F-96F2-4C94-8F22-314E19747CD6}" type="presParOf" srcId="{CA06E67C-FD1D-49D1-BE8D-2A3AC2D79F25}" destId="{CA972ACA-E45A-42EF-B280-BDBB598064AB}" srcOrd="3" destOrd="0" presId="urn:microsoft.com/office/officeart/2005/8/layout/default"/>
    <dgm:cxn modelId="{BEBAF60C-BEA1-484A-9528-F0679BA45F16}" type="presParOf" srcId="{CA06E67C-FD1D-49D1-BE8D-2A3AC2D79F25}" destId="{DE6D205E-90BC-4E4E-B3B5-092EF747DF92}" srcOrd="4" destOrd="0" presId="urn:microsoft.com/office/officeart/2005/8/layout/default"/>
    <dgm:cxn modelId="{CACB70DA-12DE-4033-87EB-56589F6D046B}" type="presParOf" srcId="{CA06E67C-FD1D-49D1-BE8D-2A3AC2D79F25}" destId="{559E3DA9-B5F6-47FB-B687-3DDD9B4404A4}" srcOrd="5" destOrd="0" presId="urn:microsoft.com/office/officeart/2005/8/layout/default"/>
    <dgm:cxn modelId="{11DE7E08-EFD2-4B21-AF02-B0F4B1B14DE9}" type="presParOf" srcId="{CA06E67C-FD1D-49D1-BE8D-2A3AC2D79F25}" destId="{67A3C388-FED6-4980-A9BA-592A8E92420B}" srcOrd="6" destOrd="0" presId="urn:microsoft.com/office/officeart/2005/8/layout/default"/>
    <dgm:cxn modelId="{479F01E8-ED04-4979-8F9A-65F1F2543204}" type="presParOf" srcId="{CA06E67C-FD1D-49D1-BE8D-2A3AC2D79F25}" destId="{E4434DDC-366F-41A1-94CE-25EAE3917922}" srcOrd="7" destOrd="0" presId="urn:microsoft.com/office/officeart/2005/8/layout/default"/>
    <dgm:cxn modelId="{20638A6C-5E70-4975-A99B-16D2337AD9DF}" type="presParOf" srcId="{CA06E67C-FD1D-49D1-BE8D-2A3AC2D79F25}" destId="{3ECECBEF-4250-4F00-AFA6-280F5EFE729D}" srcOrd="8" destOrd="0" presId="urn:microsoft.com/office/officeart/2005/8/layout/default"/>
    <dgm:cxn modelId="{437B3009-711A-483F-B421-8DD8A318E697}" type="presParOf" srcId="{CA06E67C-FD1D-49D1-BE8D-2A3AC2D79F25}" destId="{3E08FB4E-E6BB-47CC-9AA0-EFA28B6ED34B}" srcOrd="9" destOrd="0" presId="urn:microsoft.com/office/officeart/2005/8/layout/default"/>
    <dgm:cxn modelId="{9848FC44-DCC6-4C5A-AD3C-760F987B463E}" type="presParOf" srcId="{CA06E67C-FD1D-49D1-BE8D-2A3AC2D79F25}" destId="{EDA91C9B-1859-4161-8B0B-7717B97751AC}"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0F435FA-4A11-4069-9EC7-14A59E362D7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928E12C-2B59-45D9-8A65-F87E9F83E4BB}">
      <dgm:prSet/>
      <dgm:spPr/>
      <dgm:t>
        <a:bodyPr/>
        <a:lstStyle/>
        <a:p>
          <a:r>
            <a:rPr lang="en-US"/>
            <a:t>Scheduled Distributions</a:t>
          </a:r>
        </a:p>
      </dgm:t>
    </dgm:pt>
    <dgm:pt modelId="{56CBE50C-3ABD-4BC5-BEF0-305BA50EB89B}" type="parTrans" cxnId="{E4B5321F-7BD0-46D3-92FE-4380FD461963}">
      <dgm:prSet/>
      <dgm:spPr/>
      <dgm:t>
        <a:bodyPr/>
        <a:lstStyle/>
        <a:p>
          <a:endParaRPr lang="en-US"/>
        </a:p>
      </dgm:t>
    </dgm:pt>
    <dgm:pt modelId="{6B98CDC1-84EF-4044-BDD1-DABBDCC55603}" type="sibTrans" cxnId="{E4B5321F-7BD0-46D3-92FE-4380FD461963}">
      <dgm:prSet/>
      <dgm:spPr/>
      <dgm:t>
        <a:bodyPr/>
        <a:lstStyle/>
        <a:p>
          <a:endParaRPr lang="en-US"/>
        </a:p>
      </dgm:t>
    </dgm:pt>
    <dgm:pt modelId="{054FB845-A113-4A6D-AC10-B2DAE082BF63}">
      <dgm:prSet/>
      <dgm:spPr/>
      <dgm:t>
        <a:bodyPr/>
        <a:lstStyle/>
        <a:p>
          <a:r>
            <a:rPr lang="en-US"/>
            <a:t>User Change Requests </a:t>
          </a:r>
        </a:p>
      </dgm:t>
    </dgm:pt>
    <dgm:pt modelId="{C07D270D-7865-43B1-8150-F333C711EAFD}" type="parTrans" cxnId="{6FC0BA98-F9BB-4156-8DA6-8C1E8E61F264}">
      <dgm:prSet/>
      <dgm:spPr/>
      <dgm:t>
        <a:bodyPr/>
        <a:lstStyle/>
        <a:p>
          <a:endParaRPr lang="en-US"/>
        </a:p>
      </dgm:t>
    </dgm:pt>
    <dgm:pt modelId="{6AADAD56-566D-4904-BCD8-BB58B5D637D1}" type="sibTrans" cxnId="{6FC0BA98-F9BB-4156-8DA6-8C1E8E61F264}">
      <dgm:prSet/>
      <dgm:spPr/>
      <dgm:t>
        <a:bodyPr/>
        <a:lstStyle/>
        <a:p>
          <a:endParaRPr lang="en-US"/>
        </a:p>
      </dgm:t>
    </dgm:pt>
    <dgm:pt modelId="{D2AFBAB5-84D7-43A8-BA56-599A10826478}">
      <dgm:prSet/>
      <dgm:spPr/>
      <dgm:t>
        <a:bodyPr/>
        <a:lstStyle/>
        <a:p>
          <a:r>
            <a:rPr lang="en-US"/>
            <a:t>Default Fund Statement Report Layout</a:t>
          </a:r>
        </a:p>
      </dgm:t>
    </dgm:pt>
    <dgm:pt modelId="{C65A310C-C472-437C-B5A9-0A90344D9058}" type="parTrans" cxnId="{863E3564-F0C3-4478-B2BC-91B8CC13A5EC}">
      <dgm:prSet/>
      <dgm:spPr/>
      <dgm:t>
        <a:bodyPr/>
        <a:lstStyle/>
        <a:p>
          <a:endParaRPr lang="en-US"/>
        </a:p>
      </dgm:t>
    </dgm:pt>
    <dgm:pt modelId="{94DF488E-B62A-4B02-AB51-14CAA8DC050E}" type="sibTrans" cxnId="{863E3564-F0C3-4478-B2BC-91B8CC13A5EC}">
      <dgm:prSet/>
      <dgm:spPr/>
      <dgm:t>
        <a:bodyPr/>
        <a:lstStyle/>
        <a:p>
          <a:endParaRPr lang="en-US"/>
        </a:p>
      </dgm:t>
    </dgm:pt>
    <dgm:pt modelId="{97F208C7-E231-4CA1-9137-AA0A42625C3F}">
      <dgm:prSet/>
      <dgm:spPr/>
      <dgm:t>
        <a:bodyPr/>
        <a:lstStyle/>
        <a:p>
          <a:r>
            <a:rPr lang="en-US"/>
            <a:t>Reversals and Adjustments added features</a:t>
          </a:r>
        </a:p>
      </dgm:t>
    </dgm:pt>
    <dgm:pt modelId="{0AD4A01E-65B2-49D6-B36D-8BC2776C0E8A}" type="parTrans" cxnId="{44BB9644-7EBB-414F-BC1C-B45954C709D8}">
      <dgm:prSet/>
      <dgm:spPr/>
      <dgm:t>
        <a:bodyPr/>
        <a:lstStyle/>
        <a:p>
          <a:endParaRPr lang="en-US"/>
        </a:p>
      </dgm:t>
    </dgm:pt>
    <dgm:pt modelId="{6C68C9AA-2DF2-42D6-BFC7-A17522111CF6}" type="sibTrans" cxnId="{44BB9644-7EBB-414F-BC1C-B45954C709D8}">
      <dgm:prSet/>
      <dgm:spPr/>
      <dgm:t>
        <a:bodyPr/>
        <a:lstStyle/>
        <a:p>
          <a:endParaRPr lang="en-US"/>
        </a:p>
      </dgm:t>
    </dgm:pt>
    <dgm:pt modelId="{38D41E38-9EAB-4B1B-A8CB-8FABC263C850}" type="pres">
      <dgm:prSet presAssocID="{40F435FA-4A11-4069-9EC7-14A59E362D7C}" presName="Name0" presStyleCnt="0">
        <dgm:presLayoutVars>
          <dgm:dir/>
          <dgm:animLvl val="lvl"/>
          <dgm:resizeHandles val="exact"/>
        </dgm:presLayoutVars>
      </dgm:prSet>
      <dgm:spPr/>
    </dgm:pt>
    <dgm:pt modelId="{D1E4F716-F851-401B-AC56-22A82D9A70A2}" type="pres">
      <dgm:prSet presAssocID="{E928E12C-2B59-45D9-8A65-F87E9F83E4BB}" presName="linNode" presStyleCnt="0"/>
      <dgm:spPr/>
    </dgm:pt>
    <dgm:pt modelId="{121FEBB5-0841-47FF-8DCA-8F14C128D94F}" type="pres">
      <dgm:prSet presAssocID="{E928E12C-2B59-45D9-8A65-F87E9F83E4BB}" presName="parentText" presStyleLbl="node1" presStyleIdx="0" presStyleCnt="4">
        <dgm:presLayoutVars>
          <dgm:chMax val="1"/>
          <dgm:bulletEnabled val="1"/>
        </dgm:presLayoutVars>
      </dgm:prSet>
      <dgm:spPr/>
    </dgm:pt>
    <dgm:pt modelId="{DF75571D-F8AA-4BC7-BFDD-5C2BE5EE85BB}" type="pres">
      <dgm:prSet presAssocID="{6B98CDC1-84EF-4044-BDD1-DABBDCC55603}" presName="sp" presStyleCnt="0"/>
      <dgm:spPr/>
    </dgm:pt>
    <dgm:pt modelId="{8334D952-F47A-4DB8-BD8C-82EB799FF52F}" type="pres">
      <dgm:prSet presAssocID="{054FB845-A113-4A6D-AC10-B2DAE082BF63}" presName="linNode" presStyleCnt="0"/>
      <dgm:spPr/>
    </dgm:pt>
    <dgm:pt modelId="{CDC8294C-AC7D-4FD8-A73A-6A2EB7F952D1}" type="pres">
      <dgm:prSet presAssocID="{054FB845-A113-4A6D-AC10-B2DAE082BF63}" presName="parentText" presStyleLbl="node1" presStyleIdx="1" presStyleCnt="4">
        <dgm:presLayoutVars>
          <dgm:chMax val="1"/>
          <dgm:bulletEnabled val="1"/>
        </dgm:presLayoutVars>
      </dgm:prSet>
      <dgm:spPr/>
    </dgm:pt>
    <dgm:pt modelId="{309A65B4-F01D-44D5-9A9A-C8821FAD5610}" type="pres">
      <dgm:prSet presAssocID="{6AADAD56-566D-4904-BCD8-BB58B5D637D1}" presName="sp" presStyleCnt="0"/>
      <dgm:spPr/>
    </dgm:pt>
    <dgm:pt modelId="{EFE7689B-6CED-434C-8D32-CEDAB04A0C1E}" type="pres">
      <dgm:prSet presAssocID="{D2AFBAB5-84D7-43A8-BA56-599A10826478}" presName="linNode" presStyleCnt="0"/>
      <dgm:spPr/>
    </dgm:pt>
    <dgm:pt modelId="{F296B7B5-B28E-48E8-8F54-D9EFC239A4D3}" type="pres">
      <dgm:prSet presAssocID="{D2AFBAB5-84D7-43A8-BA56-599A10826478}" presName="parentText" presStyleLbl="node1" presStyleIdx="2" presStyleCnt="4">
        <dgm:presLayoutVars>
          <dgm:chMax val="1"/>
          <dgm:bulletEnabled val="1"/>
        </dgm:presLayoutVars>
      </dgm:prSet>
      <dgm:spPr/>
    </dgm:pt>
    <dgm:pt modelId="{9F700922-F0B3-4C36-88B0-7654EA7D546A}" type="pres">
      <dgm:prSet presAssocID="{94DF488E-B62A-4B02-AB51-14CAA8DC050E}" presName="sp" presStyleCnt="0"/>
      <dgm:spPr/>
    </dgm:pt>
    <dgm:pt modelId="{1F3D0E78-37AB-4A8C-952D-AC0427B0BCD4}" type="pres">
      <dgm:prSet presAssocID="{97F208C7-E231-4CA1-9137-AA0A42625C3F}" presName="linNode" presStyleCnt="0"/>
      <dgm:spPr/>
    </dgm:pt>
    <dgm:pt modelId="{50CA605C-C4BD-4038-85CE-8BA2C4CC45A4}" type="pres">
      <dgm:prSet presAssocID="{97F208C7-E231-4CA1-9137-AA0A42625C3F}" presName="parentText" presStyleLbl="node1" presStyleIdx="3" presStyleCnt="4">
        <dgm:presLayoutVars>
          <dgm:chMax val="1"/>
          <dgm:bulletEnabled val="1"/>
        </dgm:presLayoutVars>
      </dgm:prSet>
      <dgm:spPr/>
    </dgm:pt>
  </dgm:ptLst>
  <dgm:cxnLst>
    <dgm:cxn modelId="{34724F09-9788-47DD-98E5-4B1C46EA071D}" type="presOf" srcId="{D2AFBAB5-84D7-43A8-BA56-599A10826478}" destId="{F296B7B5-B28E-48E8-8F54-D9EFC239A4D3}" srcOrd="0" destOrd="0" presId="urn:microsoft.com/office/officeart/2005/8/layout/vList5"/>
    <dgm:cxn modelId="{E4B5321F-7BD0-46D3-92FE-4380FD461963}" srcId="{40F435FA-4A11-4069-9EC7-14A59E362D7C}" destId="{E928E12C-2B59-45D9-8A65-F87E9F83E4BB}" srcOrd="0" destOrd="0" parTransId="{56CBE50C-3ABD-4BC5-BEF0-305BA50EB89B}" sibTransId="{6B98CDC1-84EF-4044-BDD1-DABBDCC55603}"/>
    <dgm:cxn modelId="{0FAD9627-56C0-4E74-8111-08D57BBB2342}" type="presOf" srcId="{40F435FA-4A11-4069-9EC7-14A59E362D7C}" destId="{38D41E38-9EAB-4B1B-A8CB-8FABC263C850}" srcOrd="0" destOrd="0" presId="urn:microsoft.com/office/officeart/2005/8/layout/vList5"/>
    <dgm:cxn modelId="{08B50D60-6AA4-4FB9-B5DB-38FF77F7E658}" type="presOf" srcId="{054FB845-A113-4A6D-AC10-B2DAE082BF63}" destId="{CDC8294C-AC7D-4FD8-A73A-6A2EB7F952D1}" srcOrd="0" destOrd="0" presId="urn:microsoft.com/office/officeart/2005/8/layout/vList5"/>
    <dgm:cxn modelId="{863E3564-F0C3-4478-B2BC-91B8CC13A5EC}" srcId="{40F435FA-4A11-4069-9EC7-14A59E362D7C}" destId="{D2AFBAB5-84D7-43A8-BA56-599A10826478}" srcOrd="2" destOrd="0" parTransId="{C65A310C-C472-437C-B5A9-0A90344D9058}" sibTransId="{94DF488E-B62A-4B02-AB51-14CAA8DC050E}"/>
    <dgm:cxn modelId="{44BB9644-7EBB-414F-BC1C-B45954C709D8}" srcId="{40F435FA-4A11-4069-9EC7-14A59E362D7C}" destId="{97F208C7-E231-4CA1-9137-AA0A42625C3F}" srcOrd="3" destOrd="0" parTransId="{0AD4A01E-65B2-49D6-B36D-8BC2776C0E8A}" sibTransId="{6C68C9AA-2DF2-42D6-BFC7-A17522111CF6}"/>
    <dgm:cxn modelId="{6FC0BA98-F9BB-4156-8DA6-8C1E8E61F264}" srcId="{40F435FA-4A11-4069-9EC7-14A59E362D7C}" destId="{054FB845-A113-4A6D-AC10-B2DAE082BF63}" srcOrd="1" destOrd="0" parTransId="{C07D270D-7865-43B1-8150-F333C711EAFD}" sibTransId="{6AADAD56-566D-4904-BCD8-BB58B5D637D1}"/>
    <dgm:cxn modelId="{E9D82FDA-B202-4056-B332-35EDEF010A84}" type="presOf" srcId="{E928E12C-2B59-45D9-8A65-F87E9F83E4BB}" destId="{121FEBB5-0841-47FF-8DCA-8F14C128D94F}" srcOrd="0" destOrd="0" presId="urn:microsoft.com/office/officeart/2005/8/layout/vList5"/>
    <dgm:cxn modelId="{F4B1BFDA-3EF8-4F4D-B2BE-6DB4BBE80B03}" type="presOf" srcId="{97F208C7-E231-4CA1-9137-AA0A42625C3F}" destId="{50CA605C-C4BD-4038-85CE-8BA2C4CC45A4}" srcOrd="0" destOrd="0" presId="urn:microsoft.com/office/officeart/2005/8/layout/vList5"/>
    <dgm:cxn modelId="{B0E331D4-5901-4E51-AD51-9E6BC20A2F9E}" type="presParOf" srcId="{38D41E38-9EAB-4B1B-A8CB-8FABC263C850}" destId="{D1E4F716-F851-401B-AC56-22A82D9A70A2}" srcOrd="0" destOrd="0" presId="urn:microsoft.com/office/officeart/2005/8/layout/vList5"/>
    <dgm:cxn modelId="{671E47D1-630C-4EA3-9FE9-305A6D7CAF9C}" type="presParOf" srcId="{D1E4F716-F851-401B-AC56-22A82D9A70A2}" destId="{121FEBB5-0841-47FF-8DCA-8F14C128D94F}" srcOrd="0" destOrd="0" presId="urn:microsoft.com/office/officeart/2005/8/layout/vList5"/>
    <dgm:cxn modelId="{CC9BCC07-3D4C-4768-8593-491CF2C4D50F}" type="presParOf" srcId="{38D41E38-9EAB-4B1B-A8CB-8FABC263C850}" destId="{DF75571D-F8AA-4BC7-BFDD-5C2BE5EE85BB}" srcOrd="1" destOrd="0" presId="urn:microsoft.com/office/officeart/2005/8/layout/vList5"/>
    <dgm:cxn modelId="{030844CD-8E25-40FC-8CF7-440991E8B47C}" type="presParOf" srcId="{38D41E38-9EAB-4B1B-A8CB-8FABC263C850}" destId="{8334D952-F47A-4DB8-BD8C-82EB799FF52F}" srcOrd="2" destOrd="0" presId="urn:microsoft.com/office/officeart/2005/8/layout/vList5"/>
    <dgm:cxn modelId="{7326EAFC-8EBB-4DAF-9AE0-041CA0CDB7F0}" type="presParOf" srcId="{8334D952-F47A-4DB8-BD8C-82EB799FF52F}" destId="{CDC8294C-AC7D-4FD8-A73A-6A2EB7F952D1}" srcOrd="0" destOrd="0" presId="urn:microsoft.com/office/officeart/2005/8/layout/vList5"/>
    <dgm:cxn modelId="{62194C24-7022-48C8-843B-35555091F560}" type="presParOf" srcId="{38D41E38-9EAB-4B1B-A8CB-8FABC263C850}" destId="{309A65B4-F01D-44D5-9A9A-C8821FAD5610}" srcOrd="3" destOrd="0" presId="urn:microsoft.com/office/officeart/2005/8/layout/vList5"/>
    <dgm:cxn modelId="{A9303B42-54D3-4B5E-9D4A-58DBA06816BA}" type="presParOf" srcId="{38D41E38-9EAB-4B1B-A8CB-8FABC263C850}" destId="{EFE7689B-6CED-434C-8D32-CEDAB04A0C1E}" srcOrd="4" destOrd="0" presId="urn:microsoft.com/office/officeart/2005/8/layout/vList5"/>
    <dgm:cxn modelId="{0F921ED8-334F-4C7B-B362-0D444D6DB557}" type="presParOf" srcId="{EFE7689B-6CED-434C-8D32-CEDAB04A0C1E}" destId="{F296B7B5-B28E-48E8-8F54-D9EFC239A4D3}" srcOrd="0" destOrd="0" presId="urn:microsoft.com/office/officeart/2005/8/layout/vList5"/>
    <dgm:cxn modelId="{7906E6B0-82D7-424B-AC0A-F23DF35650BC}" type="presParOf" srcId="{38D41E38-9EAB-4B1B-A8CB-8FABC263C850}" destId="{9F700922-F0B3-4C36-88B0-7654EA7D546A}" srcOrd="5" destOrd="0" presId="urn:microsoft.com/office/officeart/2005/8/layout/vList5"/>
    <dgm:cxn modelId="{37622571-60DB-441A-9A9D-358162D6BA81}" type="presParOf" srcId="{38D41E38-9EAB-4B1B-A8CB-8FABC263C850}" destId="{1F3D0E78-37AB-4A8C-952D-AC0427B0BCD4}" srcOrd="6" destOrd="0" presId="urn:microsoft.com/office/officeart/2005/8/layout/vList5"/>
    <dgm:cxn modelId="{5DB2C408-FB76-4C4B-93BD-E082C8B676D6}" type="presParOf" srcId="{1F3D0E78-37AB-4A8C-952D-AC0427B0BCD4}" destId="{50CA605C-C4BD-4038-85CE-8BA2C4CC45A4}"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32B4D48-E30F-4B81-A6BB-F93A7CE467F7}"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F8940C09-7FBB-4FDF-910B-0AF75A23B431}" type="pres">
      <dgm:prSet presAssocID="{032B4D48-E30F-4B81-A6BB-F93A7CE467F7}" presName="linear" presStyleCnt="0">
        <dgm:presLayoutVars>
          <dgm:dir/>
          <dgm:resizeHandles val="exact"/>
        </dgm:presLayoutVars>
      </dgm:prSet>
      <dgm:spPr/>
    </dgm:pt>
  </dgm:ptLst>
  <dgm:cxnLst>
    <dgm:cxn modelId="{9E4A1964-4030-4AC5-BE2E-99EFC6B9E983}" type="presOf" srcId="{032B4D48-E30F-4B81-A6BB-F93A7CE467F7}" destId="{F8940C09-7FBB-4FDF-910B-0AF75A23B431}" srcOrd="0"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0F435FA-4A11-4069-9EC7-14A59E362D7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1D2E24A-56AD-475C-AF35-D9FB551834B0}">
      <dgm:prSet/>
      <dgm:spPr/>
      <dgm:t>
        <a:bodyPr/>
        <a:lstStyle/>
        <a:p>
          <a:r>
            <a:rPr lang="en-US" b="0" i="0"/>
            <a:t>Schedule Distributions</a:t>
          </a:r>
          <a:endParaRPr lang="en-US"/>
        </a:p>
      </dgm:t>
    </dgm:pt>
    <dgm:pt modelId="{088F2E73-6154-4AED-B438-A7379620C613}" type="parTrans" cxnId="{028FAADA-2F81-4F4D-892E-AD1C04DA1A49}">
      <dgm:prSet/>
      <dgm:spPr/>
      <dgm:t>
        <a:bodyPr/>
        <a:lstStyle/>
        <a:p>
          <a:endParaRPr lang="en-US"/>
        </a:p>
      </dgm:t>
    </dgm:pt>
    <dgm:pt modelId="{B47F4F50-6EF7-4F1A-8970-D69E0023205F}" type="sibTrans" cxnId="{028FAADA-2F81-4F4D-892E-AD1C04DA1A49}">
      <dgm:prSet/>
      <dgm:spPr/>
      <dgm:t>
        <a:bodyPr/>
        <a:lstStyle/>
        <a:p>
          <a:endParaRPr lang="en-US"/>
        </a:p>
      </dgm:t>
    </dgm:pt>
    <dgm:pt modelId="{4882DD04-40D3-4C0B-A6A9-BC508B857A8D}">
      <dgm:prSet/>
      <dgm:spPr/>
      <dgm:t>
        <a:bodyPr/>
        <a:lstStyle/>
        <a:p>
          <a:r>
            <a:rPr lang="en-US" b="0" i="0"/>
            <a:t>New field Distribution Override Date allows the user to specify the date to be used for the next distribution.</a:t>
          </a:r>
          <a:r>
            <a:rPr lang="en-US"/>
            <a:t> </a:t>
          </a:r>
        </a:p>
      </dgm:t>
    </dgm:pt>
    <dgm:pt modelId="{CF0D07D3-3BDF-4500-89F3-35173BC7F95C}" type="parTrans" cxnId="{8D1B0870-B6D3-4938-8D29-4517DE863068}">
      <dgm:prSet/>
      <dgm:spPr/>
      <dgm:t>
        <a:bodyPr/>
        <a:lstStyle/>
        <a:p>
          <a:endParaRPr lang="en-US"/>
        </a:p>
      </dgm:t>
    </dgm:pt>
    <dgm:pt modelId="{DD74C85E-3371-4241-B184-8220F389F17D}" type="sibTrans" cxnId="{8D1B0870-B6D3-4938-8D29-4517DE863068}">
      <dgm:prSet/>
      <dgm:spPr/>
      <dgm:t>
        <a:bodyPr/>
        <a:lstStyle/>
        <a:p>
          <a:endParaRPr lang="en-US"/>
        </a:p>
      </dgm:t>
    </dgm:pt>
    <dgm:pt modelId="{280A78C0-FBE2-49EC-82BF-9EB720F91EBF}">
      <dgm:prSet/>
      <dgm:spPr/>
      <dgm:t>
        <a:bodyPr/>
        <a:lstStyle/>
        <a:p>
          <a:r>
            <a:rPr lang="en-US"/>
            <a:t>New field: Distribution Type differentiates between grants and interfund grants (new workflow to populate “distribution type” on Scheduled Distributions)</a:t>
          </a:r>
          <a:br>
            <a:rPr lang="en-US"/>
          </a:br>
          <a:endParaRPr lang="en-US"/>
        </a:p>
      </dgm:t>
    </dgm:pt>
    <dgm:pt modelId="{DC588405-C416-4FD0-B57F-BB2B0BCCC93C}" type="parTrans" cxnId="{FFD6C8BA-73BD-42E7-8685-B5EF88CBE75B}">
      <dgm:prSet/>
      <dgm:spPr/>
      <dgm:t>
        <a:bodyPr/>
        <a:lstStyle/>
        <a:p>
          <a:endParaRPr lang="en-US"/>
        </a:p>
      </dgm:t>
    </dgm:pt>
    <dgm:pt modelId="{FF8FE173-8C79-44F3-B79B-80E3B9541B45}" type="sibTrans" cxnId="{FFD6C8BA-73BD-42E7-8685-B5EF88CBE75B}">
      <dgm:prSet/>
      <dgm:spPr/>
      <dgm:t>
        <a:bodyPr/>
        <a:lstStyle/>
        <a:p>
          <a:endParaRPr lang="en-US"/>
        </a:p>
      </dgm:t>
    </dgm:pt>
    <dgm:pt modelId="{4FF60F17-3291-4DA9-9E47-B4C5BC99D621}">
      <dgm:prSet/>
      <dgm:spPr/>
      <dgm:t>
        <a:bodyPr/>
        <a:lstStyle/>
        <a:p>
          <a:r>
            <a:rPr lang="en-US" b="0" i="0"/>
            <a:t>The scheduled distribution form has been rearranged for user friendliness.</a:t>
          </a:r>
          <a:endParaRPr lang="en-US"/>
        </a:p>
      </dgm:t>
    </dgm:pt>
    <dgm:pt modelId="{A61E4CAB-9E98-4291-BBF3-F3730577D080}" type="parTrans" cxnId="{5B410EAC-96FC-4E1A-B992-FC2432AC2C73}">
      <dgm:prSet/>
      <dgm:spPr/>
    </dgm:pt>
    <dgm:pt modelId="{4B5624B5-AD76-4C7B-87E2-9631916A3588}" type="sibTrans" cxnId="{5B410EAC-96FC-4E1A-B992-FC2432AC2C73}">
      <dgm:prSet/>
      <dgm:spPr/>
    </dgm:pt>
    <dgm:pt modelId="{38D41E38-9EAB-4B1B-A8CB-8FABC263C850}" type="pres">
      <dgm:prSet presAssocID="{40F435FA-4A11-4069-9EC7-14A59E362D7C}" presName="Name0" presStyleCnt="0">
        <dgm:presLayoutVars>
          <dgm:dir/>
          <dgm:animLvl val="lvl"/>
          <dgm:resizeHandles val="exact"/>
        </dgm:presLayoutVars>
      </dgm:prSet>
      <dgm:spPr/>
    </dgm:pt>
    <dgm:pt modelId="{B194AD02-AD06-43ED-AC55-BC8C0A44AD28}" type="pres">
      <dgm:prSet presAssocID="{01D2E24A-56AD-475C-AF35-D9FB551834B0}" presName="linNode" presStyleCnt="0"/>
      <dgm:spPr/>
    </dgm:pt>
    <dgm:pt modelId="{0D79D4C3-EF7D-466B-8F73-5B87E3433DF4}" type="pres">
      <dgm:prSet presAssocID="{01D2E24A-56AD-475C-AF35-D9FB551834B0}" presName="parentText" presStyleLbl="node1" presStyleIdx="0" presStyleCnt="1">
        <dgm:presLayoutVars>
          <dgm:chMax val="1"/>
          <dgm:bulletEnabled val="1"/>
        </dgm:presLayoutVars>
      </dgm:prSet>
      <dgm:spPr/>
    </dgm:pt>
    <dgm:pt modelId="{525D308C-8CF6-4322-8102-945B53E9DD0C}" type="pres">
      <dgm:prSet presAssocID="{01D2E24A-56AD-475C-AF35-D9FB551834B0}" presName="descendantText" presStyleLbl="alignAccFollowNode1" presStyleIdx="0" presStyleCnt="1">
        <dgm:presLayoutVars>
          <dgm:bulletEnabled val="1"/>
        </dgm:presLayoutVars>
      </dgm:prSet>
      <dgm:spPr/>
    </dgm:pt>
  </dgm:ptLst>
  <dgm:cxnLst>
    <dgm:cxn modelId="{0FAD9627-56C0-4E74-8111-08D57BBB2342}" type="presOf" srcId="{40F435FA-4A11-4069-9EC7-14A59E362D7C}" destId="{38D41E38-9EAB-4B1B-A8CB-8FABC263C850}" srcOrd="0" destOrd="0" presId="urn:microsoft.com/office/officeart/2005/8/layout/vList5"/>
    <dgm:cxn modelId="{6CB72869-1512-4A87-8331-EDDF85FD887E}" type="presOf" srcId="{4FF60F17-3291-4DA9-9E47-B4C5BC99D621}" destId="{525D308C-8CF6-4322-8102-945B53E9DD0C}" srcOrd="0" destOrd="0" presId="urn:microsoft.com/office/officeart/2005/8/layout/vList5"/>
    <dgm:cxn modelId="{8D1B0870-B6D3-4938-8D29-4517DE863068}" srcId="{01D2E24A-56AD-475C-AF35-D9FB551834B0}" destId="{4882DD04-40D3-4C0B-A6A9-BC508B857A8D}" srcOrd="1" destOrd="0" parTransId="{CF0D07D3-3BDF-4500-89F3-35173BC7F95C}" sibTransId="{DD74C85E-3371-4241-B184-8220F389F17D}"/>
    <dgm:cxn modelId="{4645FD74-C519-4CB9-BECB-F1070FB5672A}" type="presOf" srcId="{4882DD04-40D3-4C0B-A6A9-BC508B857A8D}" destId="{525D308C-8CF6-4322-8102-945B53E9DD0C}" srcOrd="0" destOrd="1" presId="urn:microsoft.com/office/officeart/2005/8/layout/vList5"/>
    <dgm:cxn modelId="{9D23D879-773B-4F62-B632-BD07B1B02FD4}" type="presOf" srcId="{280A78C0-FBE2-49EC-82BF-9EB720F91EBF}" destId="{525D308C-8CF6-4322-8102-945B53E9DD0C}" srcOrd="0" destOrd="2" presId="urn:microsoft.com/office/officeart/2005/8/layout/vList5"/>
    <dgm:cxn modelId="{117BF182-603A-447D-9C62-471BD9C6DB6B}" type="presOf" srcId="{01D2E24A-56AD-475C-AF35-D9FB551834B0}" destId="{0D79D4C3-EF7D-466B-8F73-5B87E3433DF4}" srcOrd="0" destOrd="0" presId="urn:microsoft.com/office/officeart/2005/8/layout/vList5"/>
    <dgm:cxn modelId="{5B410EAC-96FC-4E1A-B992-FC2432AC2C73}" srcId="{01D2E24A-56AD-475C-AF35-D9FB551834B0}" destId="{4FF60F17-3291-4DA9-9E47-B4C5BC99D621}" srcOrd="0" destOrd="0" parTransId="{A61E4CAB-9E98-4291-BBF3-F3730577D080}" sibTransId="{4B5624B5-AD76-4C7B-87E2-9631916A3588}"/>
    <dgm:cxn modelId="{FFD6C8BA-73BD-42E7-8685-B5EF88CBE75B}" srcId="{01D2E24A-56AD-475C-AF35-D9FB551834B0}" destId="{280A78C0-FBE2-49EC-82BF-9EB720F91EBF}" srcOrd="2" destOrd="0" parTransId="{DC588405-C416-4FD0-B57F-BB2B0BCCC93C}" sibTransId="{FF8FE173-8C79-44F3-B79B-80E3B9541B45}"/>
    <dgm:cxn modelId="{028FAADA-2F81-4F4D-892E-AD1C04DA1A49}" srcId="{40F435FA-4A11-4069-9EC7-14A59E362D7C}" destId="{01D2E24A-56AD-475C-AF35-D9FB551834B0}" srcOrd="0" destOrd="0" parTransId="{088F2E73-6154-4AED-B438-A7379620C613}" sibTransId="{B47F4F50-6EF7-4F1A-8970-D69E0023205F}"/>
    <dgm:cxn modelId="{EE76311C-0AE8-4390-A837-E335C7AA5C9C}" type="presParOf" srcId="{38D41E38-9EAB-4B1B-A8CB-8FABC263C850}" destId="{B194AD02-AD06-43ED-AC55-BC8C0A44AD28}" srcOrd="0" destOrd="0" presId="urn:microsoft.com/office/officeart/2005/8/layout/vList5"/>
    <dgm:cxn modelId="{DAE0D920-3FCF-457D-AEE1-324A2FC02E73}" type="presParOf" srcId="{B194AD02-AD06-43ED-AC55-BC8C0A44AD28}" destId="{0D79D4C3-EF7D-466B-8F73-5B87E3433DF4}" srcOrd="0" destOrd="0" presId="urn:microsoft.com/office/officeart/2005/8/layout/vList5"/>
    <dgm:cxn modelId="{EA231893-5ABD-456F-AF04-D56F8FAA36C7}" type="presParOf" srcId="{B194AD02-AD06-43ED-AC55-BC8C0A44AD28}" destId="{525D308C-8CF6-4322-8102-945B53E9DD0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C7572C7-CA7A-4D42-A5F4-B31EE2E621D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53F194A-7A7D-490B-8656-B21C47F421FC}">
      <dgm:prSet/>
      <dgm:spPr/>
      <dgm:t>
        <a:bodyPr/>
        <a:lstStyle/>
        <a:p>
          <a:r>
            <a:rPr lang="en-US"/>
            <a:t>Reversals &amp; Adjustments Feature:</a:t>
          </a:r>
        </a:p>
      </dgm:t>
    </dgm:pt>
    <dgm:pt modelId="{FCCA7D00-BF4D-469B-8AA6-7052A7224464}" type="parTrans" cxnId="{2B1C2D77-F956-43A6-81D4-0DD049F6F8ED}">
      <dgm:prSet/>
      <dgm:spPr/>
      <dgm:t>
        <a:bodyPr/>
        <a:lstStyle/>
        <a:p>
          <a:endParaRPr lang="en-US"/>
        </a:p>
      </dgm:t>
    </dgm:pt>
    <dgm:pt modelId="{8F3F0560-2B01-4B96-968B-65B817E3A2FA}" type="sibTrans" cxnId="{2B1C2D77-F956-43A6-81D4-0DD049F6F8ED}">
      <dgm:prSet/>
      <dgm:spPr/>
      <dgm:t>
        <a:bodyPr/>
        <a:lstStyle/>
        <a:p>
          <a:endParaRPr lang="en-US"/>
        </a:p>
      </dgm:t>
    </dgm:pt>
    <dgm:pt modelId="{17D8E553-A798-49E3-91C9-6694E92E93D8}">
      <dgm:prSet/>
      <dgm:spPr/>
      <dgm:t>
        <a:bodyPr/>
        <a:lstStyle/>
        <a:p>
          <a:r>
            <a:rPr lang="en-US" sz="2700"/>
            <a:t>Now handled with a command bar button</a:t>
          </a:r>
        </a:p>
      </dgm:t>
    </dgm:pt>
    <dgm:pt modelId="{F3450AD1-F041-4CCE-BC12-8ED72C1DDD18}" type="parTrans" cxnId="{2EDE0C31-0703-45CC-A6DD-76BBD9738EE6}">
      <dgm:prSet/>
      <dgm:spPr/>
      <dgm:t>
        <a:bodyPr/>
        <a:lstStyle/>
        <a:p>
          <a:endParaRPr lang="en-US"/>
        </a:p>
      </dgm:t>
    </dgm:pt>
    <dgm:pt modelId="{6419B570-8040-4EBA-915C-8F06E1BCDFB5}" type="sibTrans" cxnId="{2EDE0C31-0703-45CC-A6DD-76BBD9738EE6}">
      <dgm:prSet/>
      <dgm:spPr/>
      <dgm:t>
        <a:bodyPr/>
        <a:lstStyle/>
        <a:p>
          <a:endParaRPr lang="en-US"/>
        </a:p>
      </dgm:t>
    </dgm:pt>
    <dgm:pt modelId="{0D840A71-A1B6-450F-92E3-419579043DA5}">
      <dgm:prSet custT="1"/>
      <dgm:spPr/>
      <dgm:t>
        <a:bodyPr/>
        <a:lstStyle/>
        <a:p>
          <a:r>
            <a:rPr lang="en-US" sz="2400" b="0" i="0"/>
            <a:t>Refunded Amount</a:t>
          </a:r>
          <a:endParaRPr lang="en-US" sz="2400"/>
        </a:p>
      </dgm:t>
    </dgm:pt>
    <dgm:pt modelId="{08937F19-E23D-4B3A-AD84-475E3EE53200}" type="parTrans" cxnId="{5B433F97-4FF0-4F6F-98B3-5B2B4C96F78D}">
      <dgm:prSet/>
      <dgm:spPr/>
      <dgm:t>
        <a:bodyPr/>
        <a:lstStyle/>
        <a:p>
          <a:endParaRPr lang="en-US"/>
        </a:p>
      </dgm:t>
    </dgm:pt>
    <dgm:pt modelId="{EE582FA1-D58D-41B2-A97B-E7088F3FC4BD}" type="sibTrans" cxnId="{5B433F97-4FF0-4F6F-98B3-5B2B4C96F78D}">
      <dgm:prSet/>
      <dgm:spPr/>
      <dgm:t>
        <a:bodyPr/>
        <a:lstStyle/>
        <a:p>
          <a:endParaRPr lang="en-US"/>
        </a:p>
      </dgm:t>
    </dgm:pt>
    <dgm:pt modelId="{A632F41A-7CEB-4E72-B4E8-CB06786F1253}">
      <dgm:prSet custT="1"/>
      <dgm:spPr/>
      <dgm:t>
        <a:bodyPr/>
        <a:lstStyle/>
        <a:p>
          <a:r>
            <a:rPr lang="en-US" sz="2400"/>
            <a:t>Parent Request Payment</a:t>
          </a:r>
          <a:endParaRPr lang="en-US" sz="2700"/>
        </a:p>
      </dgm:t>
    </dgm:pt>
    <dgm:pt modelId="{025599DE-85B4-48F0-A78D-C4C9F9B3350A}" type="parTrans" cxnId="{0D379AA8-E64C-4F41-8150-9418BCA89D14}">
      <dgm:prSet/>
      <dgm:spPr/>
      <dgm:t>
        <a:bodyPr/>
        <a:lstStyle/>
        <a:p>
          <a:endParaRPr lang="en-US"/>
        </a:p>
      </dgm:t>
    </dgm:pt>
    <dgm:pt modelId="{F5227C03-7A9B-4657-B10E-08C39B815E14}" type="sibTrans" cxnId="{0D379AA8-E64C-4F41-8150-9418BCA89D14}">
      <dgm:prSet/>
      <dgm:spPr/>
      <dgm:t>
        <a:bodyPr/>
        <a:lstStyle/>
        <a:p>
          <a:endParaRPr lang="en-US"/>
        </a:p>
      </dgm:t>
    </dgm:pt>
    <dgm:pt modelId="{AC723B6B-1E18-44F4-9E84-6D888C8132C6}">
      <dgm:prSet/>
      <dgm:spPr/>
      <dgm:t>
        <a:bodyPr/>
        <a:lstStyle/>
        <a:p>
          <a:r>
            <a:rPr lang="en-US" sz="2700"/>
            <a:t>N</a:t>
          </a:r>
          <a:r>
            <a:rPr lang="en-US" sz="2700" b="0" i="0"/>
            <a:t>ew fields on request payments:</a:t>
          </a:r>
          <a:endParaRPr lang="en-US" sz="2700"/>
        </a:p>
      </dgm:t>
    </dgm:pt>
    <dgm:pt modelId="{7B26890D-7BCA-41D4-A69A-E8CD8CAEE792}" type="parTrans" cxnId="{90B91559-1E57-470F-8DFC-CA534050C0F4}">
      <dgm:prSet/>
      <dgm:spPr/>
      <dgm:t>
        <a:bodyPr/>
        <a:lstStyle/>
        <a:p>
          <a:endParaRPr lang="en-US"/>
        </a:p>
      </dgm:t>
    </dgm:pt>
    <dgm:pt modelId="{C6BFF895-4E65-41B5-8B32-322021C4B3DC}" type="sibTrans" cxnId="{90B91559-1E57-470F-8DFC-CA534050C0F4}">
      <dgm:prSet/>
      <dgm:spPr/>
      <dgm:t>
        <a:bodyPr/>
        <a:lstStyle/>
        <a:p>
          <a:endParaRPr lang="en-US"/>
        </a:p>
      </dgm:t>
    </dgm:pt>
    <dgm:pt modelId="{617D2EE1-19EA-410B-9AB4-DDD215CDC70E}">
      <dgm:prSet/>
      <dgm:spPr/>
      <dgm:t>
        <a:bodyPr/>
        <a:lstStyle/>
        <a:p>
          <a:r>
            <a:rPr lang="en-US" sz="2700"/>
            <a:t>Enhanced validation</a:t>
          </a:r>
        </a:p>
      </dgm:t>
    </dgm:pt>
    <dgm:pt modelId="{FDFD581F-4A0C-4174-B083-98CEED69E105}" type="parTrans" cxnId="{8F9FEB31-D826-47F9-8C22-9F5940716356}">
      <dgm:prSet/>
      <dgm:spPr/>
      <dgm:t>
        <a:bodyPr/>
        <a:lstStyle/>
        <a:p>
          <a:endParaRPr lang="en-US"/>
        </a:p>
      </dgm:t>
    </dgm:pt>
    <dgm:pt modelId="{A7566272-49E0-4D48-8275-32D2D0136091}" type="sibTrans" cxnId="{8F9FEB31-D826-47F9-8C22-9F5940716356}">
      <dgm:prSet/>
      <dgm:spPr/>
      <dgm:t>
        <a:bodyPr/>
        <a:lstStyle/>
        <a:p>
          <a:endParaRPr lang="en-US"/>
        </a:p>
      </dgm:t>
    </dgm:pt>
    <dgm:pt modelId="{3B2653B0-8E59-4EFE-9331-13AEDE0293C3}">
      <dgm:prSet/>
      <dgm:spPr/>
      <dgm:t>
        <a:bodyPr/>
        <a:lstStyle/>
        <a:p>
          <a:r>
            <a:rPr lang="en-US" sz="2700"/>
            <a:t>Adjust payments instead of reversing </a:t>
          </a:r>
          <a:r>
            <a:rPr lang="en-US" sz="2700" err="1"/>
            <a:t>themApply</a:t>
          </a:r>
          <a:r>
            <a:rPr lang="en-US" sz="2700"/>
            <a:t> multiple refunds to a single payment</a:t>
          </a:r>
        </a:p>
      </dgm:t>
    </dgm:pt>
    <dgm:pt modelId="{B98C72E8-311B-4B89-B49A-C632D0B14A57}" type="parTrans" cxnId="{7C57B12F-4F63-417E-B198-38C7FC08B60A}">
      <dgm:prSet/>
      <dgm:spPr/>
      <dgm:t>
        <a:bodyPr/>
        <a:lstStyle/>
        <a:p>
          <a:endParaRPr lang="en-US"/>
        </a:p>
      </dgm:t>
    </dgm:pt>
    <dgm:pt modelId="{31D07700-95DF-4603-82BD-A7DDDF598E77}" type="sibTrans" cxnId="{7C57B12F-4F63-417E-B198-38C7FC08B60A}">
      <dgm:prSet/>
      <dgm:spPr/>
      <dgm:t>
        <a:bodyPr/>
        <a:lstStyle/>
        <a:p>
          <a:endParaRPr lang="en-US"/>
        </a:p>
      </dgm:t>
    </dgm:pt>
    <dgm:pt modelId="{EAF22CA3-B690-4F53-93FE-270B351981BF}" type="pres">
      <dgm:prSet presAssocID="{2C7572C7-CA7A-4D42-A5F4-B31EE2E621D9}" presName="linear" presStyleCnt="0">
        <dgm:presLayoutVars>
          <dgm:animLvl val="lvl"/>
          <dgm:resizeHandles val="exact"/>
        </dgm:presLayoutVars>
      </dgm:prSet>
      <dgm:spPr/>
    </dgm:pt>
    <dgm:pt modelId="{87B90EC3-A745-4C50-A414-7B83F05117AC}" type="pres">
      <dgm:prSet presAssocID="{D53F194A-7A7D-490B-8656-B21C47F421FC}" presName="parentText" presStyleLbl="node1" presStyleIdx="0" presStyleCnt="1">
        <dgm:presLayoutVars>
          <dgm:chMax val="0"/>
          <dgm:bulletEnabled val="1"/>
        </dgm:presLayoutVars>
      </dgm:prSet>
      <dgm:spPr/>
    </dgm:pt>
    <dgm:pt modelId="{71598508-B1BD-4976-8E5B-EF188380B505}" type="pres">
      <dgm:prSet presAssocID="{D53F194A-7A7D-490B-8656-B21C47F421FC}" presName="childText" presStyleLbl="revTx" presStyleIdx="0" presStyleCnt="1">
        <dgm:presLayoutVars>
          <dgm:bulletEnabled val="1"/>
        </dgm:presLayoutVars>
      </dgm:prSet>
      <dgm:spPr/>
    </dgm:pt>
  </dgm:ptLst>
  <dgm:cxnLst>
    <dgm:cxn modelId="{119CF52D-C825-4B90-87D2-6C6C96C71CE0}" type="presOf" srcId="{0D840A71-A1B6-450F-92E3-419579043DA5}" destId="{71598508-B1BD-4976-8E5B-EF188380B505}" srcOrd="0" destOrd="4" presId="urn:microsoft.com/office/officeart/2005/8/layout/vList2"/>
    <dgm:cxn modelId="{7C57B12F-4F63-417E-B198-38C7FC08B60A}" srcId="{D53F194A-7A7D-490B-8656-B21C47F421FC}" destId="{3B2653B0-8E59-4EFE-9331-13AEDE0293C3}" srcOrd="1" destOrd="0" parTransId="{B98C72E8-311B-4B89-B49A-C632D0B14A57}" sibTransId="{31D07700-95DF-4603-82BD-A7DDDF598E77}"/>
    <dgm:cxn modelId="{2EDE0C31-0703-45CC-A6DD-76BBD9738EE6}" srcId="{D53F194A-7A7D-490B-8656-B21C47F421FC}" destId="{17D8E553-A798-49E3-91C9-6694E92E93D8}" srcOrd="0" destOrd="0" parTransId="{F3450AD1-F041-4CCE-BC12-8ED72C1DDD18}" sibTransId="{6419B570-8040-4EBA-915C-8F06E1BCDFB5}"/>
    <dgm:cxn modelId="{8F9FEB31-D826-47F9-8C22-9F5940716356}" srcId="{D53F194A-7A7D-490B-8656-B21C47F421FC}" destId="{617D2EE1-19EA-410B-9AB4-DDD215CDC70E}" srcOrd="2" destOrd="0" parTransId="{FDFD581F-4A0C-4174-B083-98CEED69E105}" sibTransId="{A7566272-49E0-4D48-8275-32D2D0136091}"/>
    <dgm:cxn modelId="{65F68938-86ED-4C76-9E63-23D1E1B3F40B}" type="presOf" srcId="{17D8E553-A798-49E3-91C9-6694E92E93D8}" destId="{71598508-B1BD-4976-8E5B-EF188380B505}" srcOrd="0" destOrd="0" presId="urn:microsoft.com/office/officeart/2005/8/layout/vList2"/>
    <dgm:cxn modelId="{0659983E-7B21-41E8-9139-FDEE3BC1CDC9}" type="presOf" srcId="{AC723B6B-1E18-44F4-9E84-6D888C8132C6}" destId="{71598508-B1BD-4976-8E5B-EF188380B505}" srcOrd="0" destOrd="3" presId="urn:microsoft.com/office/officeart/2005/8/layout/vList2"/>
    <dgm:cxn modelId="{30021473-2337-49DF-8CDD-A7F8D862F766}" type="presOf" srcId="{617D2EE1-19EA-410B-9AB4-DDD215CDC70E}" destId="{71598508-B1BD-4976-8E5B-EF188380B505}" srcOrd="0" destOrd="2" presId="urn:microsoft.com/office/officeart/2005/8/layout/vList2"/>
    <dgm:cxn modelId="{2B1C2D77-F956-43A6-81D4-0DD049F6F8ED}" srcId="{2C7572C7-CA7A-4D42-A5F4-B31EE2E621D9}" destId="{D53F194A-7A7D-490B-8656-B21C47F421FC}" srcOrd="0" destOrd="0" parTransId="{FCCA7D00-BF4D-469B-8AA6-7052A7224464}" sibTransId="{8F3F0560-2B01-4B96-968B-65B817E3A2FA}"/>
    <dgm:cxn modelId="{90B91559-1E57-470F-8DFC-CA534050C0F4}" srcId="{D53F194A-7A7D-490B-8656-B21C47F421FC}" destId="{AC723B6B-1E18-44F4-9E84-6D888C8132C6}" srcOrd="3" destOrd="0" parTransId="{7B26890D-7BCA-41D4-A69A-E8CD8CAEE792}" sibTransId="{C6BFF895-4E65-41B5-8B32-322021C4B3DC}"/>
    <dgm:cxn modelId="{BFB72C7C-B7A6-411F-9E04-EC8ECEA1AF14}" type="presOf" srcId="{3B2653B0-8E59-4EFE-9331-13AEDE0293C3}" destId="{71598508-B1BD-4976-8E5B-EF188380B505}" srcOrd="0" destOrd="1" presId="urn:microsoft.com/office/officeart/2005/8/layout/vList2"/>
    <dgm:cxn modelId="{60DA167E-A15B-4177-BBD9-4EAD87FDA85C}" type="presOf" srcId="{A632F41A-7CEB-4E72-B4E8-CB06786F1253}" destId="{71598508-B1BD-4976-8E5B-EF188380B505}" srcOrd="0" destOrd="5" presId="urn:microsoft.com/office/officeart/2005/8/layout/vList2"/>
    <dgm:cxn modelId="{B04FC27E-27BC-4218-99B6-17E436656420}" type="presOf" srcId="{2C7572C7-CA7A-4D42-A5F4-B31EE2E621D9}" destId="{EAF22CA3-B690-4F53-93FE-270B351981BF}" srcOrd="0" destOrd="0" presId="urn:microsoft.com/office/officeart/2005/8/layout/vList2"/>
    <dgm:cxn modelId="{9F12B38F-6F5F-4F83-A50B-9E8D07C5E72B}" type="presOf" srcId="{D53F194A-7A7D-490B-8656-B21C47F421FC}" destId="{87B90EC3-A745-4C50-A414-7B83F05117AC}" srcOrd="0" destOrd="0" presId="urn:microsoft.com/office/officeart/2005/8/layout/vList2"/>
    <dgm:cxn modelId="{5B433F97-4FF0-4F6F-98B3-5B2B4C96F78D}" srcId="{AC723B6B-1E18-44F4-9E84-6D888C8132C6}" destId="{0D840A71-A1B6-450F-92E3-419579043DA5}" srcOrd="0" destOrd="0" parTransId="{08937F19-E23D-4B3A-AD84-475E3EE53200}" sibTransId="{EE582FA1-D58D-41B2-A97B-E7088F3FC4BD}"/>
    <dgm:cxn modelId="{0D379AA8-E64C-4F41-8150-9418BCA89D14}" srcId="{AC723B6B-1E18-44F4-9E84-6D888C8132C6}" destId="{A632F41A-7CEB-4E72-B4E8-CB06786F1253}" srcOrd="1" destOrd="0" parTransId="{025599DE-85B4-48F0-A78D-C4C9F9B3350A}" sibTransId="{F5227C03-7A9B-4657-B10E-08C39B815E14}"/>
    <dgm:cxn modelId="{ED0ABF1F-B60A-4FAE-8288-1C2063239656}" type="presParOf" srcId="{EAF22CA3-B690-4F53-93FE-270B351981BF}" destId="{87B90EC3-A745-4C50-A414-7B83F05117AC}" srcOrd="0" destOrd="0" presId="urn:microsoft.com/office/officeart/2005/8/layout/vList2"/>
    <dgm:cxn modelId="{EDDBDB49-4D30-4C93-A5F1-968E84357A1E}" type="presParOf" srcId="{EAF22CA3-B690-4F53-93FE-270B351981BF}" destId="{71598508-B1BD-4976-8E5B-EF188380B50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4269E34-0B46-4045-BFE3-566C8B8D1324}"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E7F3438A-3624-45DB-931E-C7287D0E1D37}">
      <dgm:prSet/>
      <dgm:spPr/>
      <dgm:t>
        <a:bodyPr/>
        <a:lstStyle/>
        <a:p>
          <a:r>
            <a:rPr lang="en-US" b="0" i="0"/>
            <a:t>Users are no longer able to update the GL Memo in request payments if the payment is part of an unposted journal batch.</a:t>
          </a:r>
          <a:endParaRPr lang="en-US"/>
        </a:p>
      </dgm:t>
    </dgm:pt>
    <dgm:pt modelId="{E7C4888D-F25B-4566-A845-3E98B5ECA8C4}" type="parTrans" cxnId="{98210AF1-7408-41EA-A9C6-B1597E6735C4}">
      <dgm:prSet/>
      <dgm:spPr/>
      <dgm:t>
        <a:bodyPr/>
        <a:lstStyle/>
        <a:p>
          <a:endParaRPr lang="en-US"/>
        </a:p>
      </dgm:t>
    </dgm:pt>
    <dgm:pt modelId="{4E26E63F-AD09-4C4C-9454-23CEAB3A4D8A}" type="sibTrans" cxnId="{98210AF1-7408-41EA-A9C6-B1597E6735C4}">
      <dgm:prSet/>
      <dgm:spPr/>
      <dgm:t>
        <a:bodyPr/>
        <a:lstStyle/>
        <a:p>
          <a:endParaRPr lang="en-US"/>
        </a:p>
      </dgm:t>
    </dgm:pt>
    <dgm:pt modelId="{4A6DD938-8392-4668-8599-5E1A44EDE648}">
      <dgm:prSet/>
      <dgm:spPr/>
      <dgm:t>
        <a:bodyPr/>
        <a:lstStyle/>
        <a:p>
          <a:r>
            <a:rPr lang="en-US" b="0" i="0"/>
            <a:t>When a check is financially voided from the check ledger, the sync back to CRM will happen immediately</a:t>
          </a:r>
          <a:endParaRPr lang="en-US"/>
        </a:p>
      </dgm:t>
    </dgm:pt>
    <dgm:pt modelId="{18BE5E46-2109-47B2-A710-96438A9FD5A9}" type="parTrans" cxnId="{01142779-BE9B-4DFB-9D34-64BED4D8F169}">
      <dgm:prSet/>
      <dgm:spPr/>
      <dgm:t>
        <a:bodyPr/>
        <a:lstStyle/>
        <a:p>
          <a:endParaRPr lang="en-US"/>
        </a:p>
      </dgm:t>
    </dgm:pt>
    <dgm:pt modelId="{82EDB095-82EF-4D3A-B407-65A172A6DC7C}" type="sibTrans" cxnId="{01142779-BE9B-4DFB-9D34-64BED4D8F169}">
      <dgm:prSet/>
      <dgm:spPr/>
      <dgm:t>
        <a:bodyPr/>
        <a:lstStyle/>
        <a:p>
          <a:endParaRPr lang="en-US"/>
        </a:p>
      </dgm:t>
    </dgm:pt>
    <dgm:pt modelId="{87AA2EF9-7379-485E-A3B8-C948F1596677}">
      <dgm:prSet/>
      <dgm:spPr/>
      <dgm:t>
        <a:bodyPr/>
        <a:lstStyle/>
        <a:p>
          <a:r>
            <a:rPr lang="en-US" b="0" i="0"/>
            <a:t>Users are no longer able to update the GL Memo in gift payments if the payment is part of an unposted deposit.</a:t>
          </a:r>
          <a:endParaRPr lang="en-US"/>
        </a:p>
      </dgm:t>
    </dgm:pt>
    <dgm:pt modelId="{E97E8ECF-0877-48F5-B497-159CBB70B01E}" type="parTrans" cxnId="{9CE85C49-EA68-4100-8A1A-F5BDD14E9867}">
      <dgm:prSet/>
      <dgm:spPr/>
      <dgm:t>
        <a:bodyPr/>
        <a:lstStyle/>
        <a:p>
          <a:endParaRPr lang="en-US"/>
        </a:p>
      </dgm:t>
    </dgm:pt>
    <dgm:pt modelId="{DB2E98C8-3977-4538-95D5-42D62E178786}" type="sibTrans" cxnId="{9CE85C49-EA68-4100-8A1A-F5BDD14E9867}">
      <dgm:prSet/>
      <dgm:spPr/>
      <dgm:t>
        <a:bodyPr/>
        <a:lstStyle/>
        <a:p>
          <a:endParaRPr lang="en-US"/>
        </a:p>
      </dgm:t>
    </dgm:pt>
    <dgm:pt modelId="{68D3BC87-1BB5-4F11-92D2-89B8C0839FB1}" type="pres">
      <dgm:prSet presAssocID="{04269E34-0B46-4045-BFE3-566C8B8D1324}" presName="diagram" presStyleCnt="0">
        <dgm:presLayoutVars>
          <dgm:dir/>
          <dgm:resizeHandles val="exact"/>
        </dgm:presLayoutVars>
      </dgm:prSet>
      <dgm:spPr/>
    </dgm:pt>
    <dgm:pt modelId="{694988B3-936D-4330-BC66-D95D5621EA5E}" type="pres">
      <dgm:prSet presAssocID="{E7F3438A-3624-45DB-931E-C7287D0E1D37}" presName="node" presStyleLbl="node1" presStyleIdx="0" presStyleCnt="3">
        <dgm:presLayoutVars>
          <dgm:bulletEnabled val="1"/>
        </dgm:presLayoutVars>
      </dgm:prSet>
      <dgm:spPr/>
    </dgm:pt>
    <dgm:pt modelId="{29E3B531-7F18-4EC5-983F-CEF48FBAEE23}" type="pres">
      <dgm:prSet presAssocID="{4E26E63F-AD09-4C4C-9454-23CEAB3A4D8A}" presName="sibTrans" presStyleCnt="0"/>
      <dgm:spPr/>
    </dgm:pt>
    <dgm:pt modelId="{6415FD0D-FC99-4F82-B845-F902ED234FE8}" type="pres">
      <dgm:prSet presAssocID="{4A6DD938-8392-4668-8599-5E1A44EDE648}" presName="node" presStyleLbl="node1" presStyleIdx="1" presStyleCnt="3">
        <dgm:presLayoutVars>
          <dgm:bulletEnabled val="1"/>
        </dgm:presLayoutVars>
      </dgm:prSet>
      <dgm:spPr/>
    </dgm:pt>
    <dgm:pt modelId="{B7A58779-B7A4-41D3-ABAB-64CFB0DB8D42}" type="pres">
      <dgm:prSet presAssocID="{82EDB095-82EF-4D3A-B407-65A172A6DC7C}" presName="sibTrans" presStyleCnt="0"/>
      <dgm:spPr/>
    </dgm:pt>
    <dgm:pt modelId="{FA6DEE78-B543-4140-8CF7-0D957E02B6FF}" type="pres">
      <dgm:prSet presAssocID="{87AA2EF9-7379-485E-A3B8-C948F1596677}" presName="node" presStyleLbl="node1" presStyleIdx="2" presStyleCnt="3">
        <dgm:presLayoutVars>
          <dgm:bulletEnabled val="1"/>
        </dgm:presLayoutVars>
      </dgm:prSet>
      <dgm:spPr/>
    </dgm:pt>
  </dgm:ptLst>
  <dgm:cxnLst>
    <dgm:cxn modelId="{CAB53403-7BE9-4178-BBD0-BB706B545118}" type="presOf" srcId="{E7F3438A-3624-45DB-931E-C7287D0E1D37}" destId="{694988B3-936D-4330-BC66-D95D5621EA5E}" srcOrd="0" destOrd="0" presId="urn:microsoft.com/office/officeart/2005/8/layout/default"/>
    <dgm:cxn modelId="{9CE85C49-EA68-4100-8A1A-F5BDD14E9867}" srcId="{04269E34-0B46-4045-BFE3-566C8B8D1324}" destId="{87AA2EF9-7379-485E-A3B8-C948F1596677}" srcOrd="2" destOrd="0" parTransId="{E97E8ECF-0877-48F5-B497-159CBB70B01E}" sibTransId="{DB2E98C8-3977-4538-95D5-42D62E178786}"/>
    <dgm:cxn modelId="{01142779-BE9B-4DFB-9D34-64BED4D8F169}" srcId="{04269E34-0B46-4045-BFE3-566C8B8D1324}" destId="{4A6DD938-8392-4668-8599-5E1A44EDE648}" srcOrd="1" destOrd="0" parTransId="{18BE5E46-2109-47B2-A710-96438A9FD5A9}" sibTransId="{82EDB095-82EF-4D3A-B407-65A172A6DC7C}"/>
    <dgm:cxn modelId="{CE321BCD-C713-4C66-82FC-CE15E201E2D2}" type="presOf" srcId="{4A6DD938-8392-4668-8599-5E1A44EDE648}" destId="{6415FD0D-FC99-4F82-B845-F902ED234FE8}" srcOrd="0" destOrd="0" presId="urn:microsoft.com/office/officeart/2005/8/layout/default"/>
    <dgm:cxn modelId="{455738DA-A6F9-4DAF-9D41-4DCFBD6DB648}" type="presOf" srcId="{87AA2EF9-7379-485E-A3B8-C948F1596677}" destId="{FA6DEE78-B543-4140-8CF7-0D957E02B6FF}" srcOrd="0" destOrd="0" presId="urn:microsoft.com/office/officeart/2005/8/layout/default"/>
    <dgm:cxn modelId="{16F0B7E2-AD6F-4A37-B0DD-D04D7794F76E}" type="presOf" srcId="{04269E34-0B46-4045-BFE3-566C8B8D1324}" destId="{68D3BC87-1BB5-4F11-92D2-89B8C0839FB1}" srcOrd="0" destOrd="0" presId="urn:microsoft.com/office/officeart/2005/8/layout/default"/>
    <dgm:cxn modelId="{98210AF1-7408-41EA-A9C6-B1597E6735C4}" srcId="{04269E34-0B46-4045-BFE3-566C8B8D1324}" destId="{E7F3438A-3624-45DB-931E-C7287D0E1D37}" srcOrd="0" destOrd="0" parTransId="{E7C4888D-F25B-4566-A845-3E98B5ECA8C4}" sibTransId="{4E26E63F-AD09-4C4C-9454-23CEAB3A4D8A}"/>
    <dgm:cxn modelId="{8A2E2919-82F6-4383-A4C9-58A85798CE0B}" type="presParOf" srcId="{68D3BC87-1BB5-4F11-92D2-89B8C0839FB1}" destId="{694988B3-936D-4330-BC66-D95D5621EA5E}" srcOrd="0" destOrd="0" presId="urn:microsoft.com/office/officeart/2005/8/layout/default"/>
    <dgm:cxn modelId="{F61CDF85-0021-4BF6-82A0-926E96D9F5A1}" type="presParOf" srcId="{68D3BC87-1BB5-4F11-92D2-89B8C0839FB1}" destId="{29E3B531-7F18-4EC5-983F-CEF48FBAEE23}" srcOrd="1" destOrd="0" presId="urn:microsoft.com/office/officeart/2005/8/layout/default"/>
    <dgm:cxn modelId="{B5EB33F8-5472-4C72-929D-FFAF078B921E}" type="presParOf" srcId="{68D3BC87-1BB5-4F11-92D2-89B8C0839FB1}" destId="{6415FD0D-FC99-4F82-B845-F902ED234FE8}" srcOrd="2" destOrd="0" presId="urn:microsoft.com/office/officeart/2005/8/layout/default"/>
    <dgm:cxn modelId="{7008348E-F27D-4D3A-9C98-0DCD992D2AC7}" type="presParOf" srcId="{68D3BC87-1BB5-4F11-92D2-89B8C0839FB1}" destId="{B7A58779-B7A4-41D3-ABAB-64CFB0DB8D42}" srcOrd="3" destOrd="0" presId="urn:microsoft.com/office/officeart/2005/8/layout/default"/>
    <dgm:cxn modelId="{A2B03C18-66B0-4CE1-872C-B68FC206787B}" type="presParOf" srcId="{68D3BC87-1BB5-4F11-92D2-89B8C0839FB1}" destId="{FA6DEE78-B543-4140-8CF7-0D957E02B6FF}"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B8D0762-93B6-4ADA-825E-15FCC5AF638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3778AD3-8405-44B4-B9A6-8B9F63980B91}">
      <dgm:prSet/>
      <dgm:spPr/>
      <dgm:t>
        <a:bodyPr/>
        <a:lstStyle/>
        <a:p>
          <a:r>
            <a:rPr lang="en-US" b="0" i="0"/>
            <a:t>GOfund no longer supports attempts to repeat an interfund grant to a fund that is no longer active.</a:t>
          </a:r>
          <a:endParaRPr lang="en-US"/>
        </a:p>
      </dgm:t>
    </dgm:pt>
    <dgm:pt modelId="{8CE9D016-7B42-4F98-BB7B-14AF5AC8C957}" type="parTrans" cxnId="{6FEC3E4D-A82B-4D82-A8DE-6CE676026B57}">
      <dgm:prSet/>
      <dgm:spPr/>
      <dgm:t>
        <a:bodyPr/>
        <a:lstStyle/>
        <a:p>
          <a:endParaRPr lang="en-US"/>
        </a:p>
      </dgm:t>
    </dgm:pt>
    <dgm:pt modelId="{16FCA300-7A02-4639-A1C9-DF035856B7B5}" type="sibTrans" cxnId="{6FEC3E4D-A82B-4D82-A8DE-6CE676026B57}">
      <dgm:prSet/>
      <dgm:spPr/>
      <dgm:t>
        <a:bodyPr/>
        <a:lstStyle/>
        <a:p>
          <a:endParaRPr lang="en-US"/>
        </a:p>
      </dgm:t>
    </dgm:pt>
    <dgm:pt modelId="{1D47D411-8644-46D0-A1D9-48E0C60CD5BE}">
      <dgm:prSet/>
      <dgm:spPr/>
      <dgm:t>
        <a:bodyPr/>
        <a:lstStyle/>
        <a:p>
          <a:r>
            <a:rPr lang="en-US" b="0" i="0"/>
            <a:t>We have fixed a bug in which entering an Email Sent date on new Donor Portal Access fund connections was </a:t>
          </a:r>
          <a:r>
            <a:rPr lang="en-US" b="1" i="0"/>
            <a:t>not</a:t>
          </a:r>
          <a:r>
            <a:rPr lang="en-US" b="0" i="0"/>
            <a:t> preventing the invitation email from sending.</a:t>
          </a:r>
          <a:endParaRPr lang="en-US"/>
        </a:p>
      </dgm:t>
    </dgm:pt>
    <dgm:pt modelId="{4BFF5113-E22E-46DA-B0C2-8A80C5EDA016}" type="parTrans" cxnId="{CEF4E6FB-0BBA-4C31-BDF4-565A7848B07C}">
      <dgm:prSet/>
      <dgm:spPr/>
      <dgm:t>
        <a:bodyPr/>
        <a:lstStyle/>
        <a:p>
          <a:endParaRPr lang="en-US"/>
        </a:p>
      </dgm:t>
    </dgm:pt>
    <dgm:pt modelId="{9ADFD965-3901-43B3-B0EA-1F587A93E18E}" type="sibTrans" cxnId="{CEF4E6FB-0BBA-4C31-BDF4-565A7848B07C}">
      <dgm:prSet/>
      <dgm:spPr/>
      <dgm:t>
        <a:bodyPr/>
        <a:lstStyle/>
        <a:p>
          <a:endParaRPr lang="en-US"/>
        </a:p>
      </dgm:t>
    </dgm:pt>
    <dgm:pt modelId="{C8E11691-0001-469B-9A71-639980572BD6}" type="pres">
      <dgm:prSet presAssocID="{2B8D0762-93B6-4ADA-825E-15FCC5AF6382}" presName="linear" presStyleCnt="0">
        <dgm:presLayoutVars>
          <dgm:animLvl val="lvl"/>
          <dgm:resizeHandles val="exact"/>
        </dgm:presLayoutVars>
      </dgm:prSet>
      <dgm:spPr/>
    </dgm:pt>
    <dgm:pt modelId="{0CFC0B05-87CB-4D27-A8CF-230713919F58}" type="pres">
      <dgm:prSet presAssocID="{73778AD3-8405-44B4-B9A6-8B9F63980B91}" presName="parentText" presStyleLbl="node1" presStyleIdx="0" presStyleCnt="2">
        <dgm:presLayoutVars>
          <dgm:chMax val="0"/>
          <dgm:bulletEnabled val="1"/>
        </dgm:presLayoutVars>
      </dgm:prSet>
      <dgm:spPr/>
    </dgm:pt>
    <dgm:pt modelId="{1D205E29-EC8C-4DF0-B236-3DD1D1D5AC42}" type="pres">
      <dgm:prSet presAssocID="{16FCA300-7A02-4639-A1C9-DF035856B7B5}" presName="spacer" presStyleCnt="0"/>
      <dgm:spPr/>
    </dgm:pt>
    <dgm:pt modelId="{2995BEF9-49BA-400D-ACC1-2023B12345B2}" type="pres">
      <dgm:prSet presAssocID="{1D47D411-8644-46D0-A1D9-48E0C60CD5BE}" presName="parentText" presStyleLbl="node1" presStyleIdx="1" presStyleCnt="2">
        <dgm:presLayoutVars>
          <dgm:chMax val="0"/>
          <dgm:bulletEnabled val="1"/>
        </dgm:presLayoutVars>
      </dgm:prSet>
      <dgm:spPr/>
    </dgm:pt>
  </dgm:ptLst>
  <dgm:cxnLst>
    <dgm:cxn modelId="{AA5B0919-E01C-4F7C-BC0D-8406CEB86C8C}" type="presOf" srcId="{73778AD3-8405-44B4-B9A6-8B9F63980B91}" destId="{0CFC0B05-87CB-4D27-A8CF-230713919F58}" srcOrd="0" destOrd="0" presId="urn:microsoft.com/office/officeart/2005/8/layout/vList2"/>
    <dgm:cxn modelId="{6FEC3E4D-A82B-4D82-A8DE-6CE676026B57}" srcId="{2B8D0762-93B6-4ADA-825E-15FCC5AF6382}" destId="{73778AD3-8405-44B4-B9A6-8B9F63980B91}" srcOrd="0" destOrd="0" parTransId="{8CE9D016-7B42-4F98-BB7B-14AF5AC8C957}" sibTransId="{16FCA300-7A02-4639-A1C9-DF035856B7B5}"/>
    <dgm:cxn modelId="{9C800FD3-ABEA-42B6-8542-B3362F7A4008}" type="presOf" srcId="{2B8D0762-93B6-4ADA-825E-15FCC5AF6382}" destId="{C8E11691-0001-469B-9A71-639980572BD6}" srcOrd="0" destOrd="0" presId="urn:microsoft.com/office/officeart/2005/8/layout/vList2"/>
    <dgm:cxn modelId="{A9218EF2-EB0E-49F5-B7FE-6B3D6066BD50}" type="presOf" srcId="{1D47D411-8644-46D0-A1D9-48E0C60CD5BE}" destId="{2995BEF9-49BA-400D-ACC1-2023B12345B2}" srcOrd="0" destOrd="0" presId="urn:microsoft.com/office/officeart/2005/8/layout/vList2"/>
    <dgm:cxn modelId="{CEF4E6FB-0BBA-4C31-BDF4-565A7848B07C}" srcId="{2B8D0762-93B6-4ADA-825E-15FCC5AF6382}" destId="{1D47D411-8644-46D0-A1D9-48E0C60CD5BE}" srcOrd="1" destOrd="0" parTransId="{4BFF5113-E22E-46DA-B0C2-8A80C5EDA016}" sibTransId="{9ADFD965-3901-43B3-B0EA-1F587A93E18E}"/>
    <dgm:cxn modelId="{6D17FE7E-AF87-434D-8DD5-D9DC27B47BCD}" type="presParOf" srcId="{C8E11691-0001-469B-9A71-639980572BD6}" destId="{0CFC0B05-87CB-4D27-A8CF-230713919F58}" srcOrd="0" destOrd="0" presId="urn:microsoft.com/office/officeart/2005/8/layout/vList2"/>
    <dgm:cxn modelId="{60792A3D-22C1-4D77-B566-9D08DC23147D}" type="presParOf" srcId="{C8E11691-0001-469B-9A71-639980572BD6}" destId="{1D205E29-EC8C-4DF0-B236-3DD1D1D5AC42}" srcOrd="1" destOrd="0" presId="urn:microsoft.com/office/officeart/2005/8/layout/vList2"/>
    <dgm:cxn modelId="{92AC92FE-D5B9-456F-9B77-BC1074048573}" type="presParOf" srcId="{C8E11691-0001-469B-9A71-639980572BD6}" destId="{2995BEF9-49BA-400D-ACC1-2023B12345B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B8D0762-93B6-4ADA-825E-15FCC5AF638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F87568B-AE8D-4D85-BCBA-058149FD0E2D}">
      <dgm:prSet phldrT="[Text]"/>
      <dgm:spPr/>
      <dgm:t>
        <a:bodyPr/>
        <a:lstStyle/>
        <a:p>
          <a:r>
            <a:rPr lang="en-US" b="0" i="0"/>
            <a:t>All </a:t>
          </a:r>
          <a:r>
            <a:rPr lang="en-US" b="1" i="0"/>
            <a:t>Rich Text </a:t>
          </a:r>
          <a:r>
            <a:rPr lang="en-US" b="0" i="0"/>
            <a:t>fields in GOfund Settings now have a maximum character count of 1,048,576. This is the max amount set by Dynamics 365 and cannot be increased beyond that number. Reminder: for "Rich Text" fields, it is counting the HTML characters, so if you have excessive formatting in this field, it will increase your character count significantly. </a:t>
          </a:r>
          <a:br>
            <a:rPr lang="en-US" b="0" i="0"/>
          </a:br>
          <a:endParaRPr lang="en-US"/>
        </a:p>
      </dgm:t>
    </dgm:pt>
    <dgm:pt modelId="{8621477B-E6FC-45A9-86E2-ABD60FBBCC0A}" type="parTrans" cxnId="{6BE8D187-70C7-40BD-9573-4F77D86E0EC3}">
      <dgm:prSet/>
      <dgm:spPr/>
      <dgm:t>
        <a:bodyPr/>
        <a:lstStyle/>
        <a:p>
          <a:endParaRPr lang="en-US"/>
        </a:p>
      </dgm:t>
    </dgm:pt>
    <dgm:pt modelId="{89145225-7378-4577-A6DB-08551DA20173}" type="sibTrans" cxnId="{6BE8D187-70C7-40BD-9573-4F77D86E0EC3}">
      <dgm:prSet/>
      <dgm:spPr/>
      <dgm:t>
        <a:bodyPr/>
        <a:lstStyle/>
        <a:p>
          <a:endParaRPr lang="en-US"/>
        </a:p>
      </dgm:t>
    </dgm:pt>
    <dgm:pt modelId="{D025C15E-48C3-46F6-BD7A-87E336C737A5}">
      <dgm:prSet/>
      <dgm:spPr/>
      <dgm:t>
        <a:bodyPr/>
        <a:lstStyle/>
        <a:p>
          <a:r>
            <a:rPr lang="en-US" b="0" i="0"/>
            <a:t>GOfund profile change requests: GOfund users can now request changes to their profile. Please see the GOfund Profile Change Requests knowledge article in GOsupport for more information.</a:t>
          </a:r>
          <a:endParaRPr lang="en-US"/>
        </a:p>
      </dgm:t>
    </dgm:pt>
    <dgm:pt modelId="{5F730137-82A6-47A0-BEC7-8830BDB64CF6}" type="parTrans" cxnId="{020C2FC0-193F-4EF4-AC62-4C02A63607E4}">
      <dgm:prSet/>
      <dgm:spPr/>
      <dgm:t>
        <a:bodyPr/>
        <a:lstStyle/>
        <a:p>
          <a:endParaRPr lang="en-US"/>
        </a:p>
      </dgm:t>
    </dgm:pt>
    <dgm:pt modelId="{0546D98C-DEC4-400F-A484-88EB108911FD}" type="sibTrans" cxnId="{020C2FC0-193F-4EF4-AC62-4C02A63607E4}">
      <dgm:prSet/>
      <dgm:spPr/>
      <dgm:t>
        <a:bodyPr/>
        <a:lstStyle/>
        <a:p>
          <a:endParaRPr lang="en-US"/>
        </a:p>
      </dgm:t>
    </dgm:pt>
    <dgm:pt modelId="{EA6AF23A-EE5B-4EFA-8B51-C59995CA8A1C}">
      <dgm:prSet phldrT="[Text]"/>
      <dgm:spPr/>
      <dgm:t>
        <a:bodyPr/>
        <a:lstStyle/>
        <a:p>
          <a:r>
            <a:rPr lang="en-US"/>
            <a:t>Users will now have the option to reveal their password when logging in</a:t>
          </a:r>
        </a:p>
      </dgm:t>
    </dgm:pt>
    <dgm:pt modelId="{85830600-6611-418B-8C6F-17C8C5A72C75}" type="parTrans" cxnId="{92F1152F-8CF3-4D56-96CC-6136D8721AE9}">
      <dgm:prSet/>
      <dgm:spPr/>
    </dgm:pt>
    <dgm:pt modelId="{B6D83D36-D03C-49FB-83C6-E6D2B3CFC1D7}" type="sibTrans" cxnId="{92F1152F-8CF3-4D56-96CC-6136D8721AE9}">
      <dgm:prSet/>
      <dgm:spPr/>
    </dgm:pt>
    <dgm:pt modelId="{4F517AAA-9A2B-46C2-812C-5CB384043CC9}">
      <dgm:prSet/>
      <dgm:spPr/>
      <dgm:t>
        <a:bodyPr/>
        <a:lstStyle/>
        <a:p>
          <a:r>
            <a:rPr lang="en-US" b="0" i="0"/>
            <a:t>When utilizing two-factor authentication, the email that contains the code will be recorded on the contact to which the email was sent.</a:t>
          </a:r>
          <a:endParaRPr lang="en-US"/>
        </a:p>
      </dgm:t>
    </dgm:pt>
    <dgm:pt modelId="{75692D38-2AB1-47E9-9252-B2149E911C51}" type="parTrans" cxnId="{6C75CD15-E552-4DF2-B7B5-3122C707F739}">
      <dgm:prSet/>
      <dgm:spPr/>
    </dgm:pt>
    <dgm:pt modelId="{4A0E949B-0A32-4D09-9637-360CBA25E5AB}" type="sibTrans" cxnId="{6C75CD15-E552-4DF2-B7B5-3122C707F739}">
      <dgm:prSet/>
      <dgm:spPr/>
    </dgm:pt>
    <dgm:pt modelId="{0D2B9AC1-A803-43A2-836D-B2CDB08068CD}">
      <dgm:prSet/>
      <dgm:spPr/>
      <dgm:t>
        <a:bodyPr/>
        <a:lstStyle/>
        <a:p>
          <a:r>
            <a:rPr lang="en-US" b="0" i="0"/>
            <a:t>We have added a GOfund setting to allow/disallow the Primary Fund Donor to be displayed on the fund summary.</a:t>
          </a:r>
          <a:endParaRPr lang="en-US"/>
        </a:p>
      </dgm:t>
    </dgm:pt>
    <dgm:pt modelId="{95AD0DAA-6EE0-46D0-8839-DCC7948CF541}" type="parTrans" cxnId="{74826209-174C-40B9-83D6-A638EECA5FAB}">
      <dgm:prSet/>
      <dgm:spPr/>
    </dgm:pt>
    <dgm:pt modelId="{847D0AD5-2AC4-458C-95E6-C92101D92014}" type="sibTrans" cxnId="{74826209-174C-40B9-83D6-A638EECA5FAB}">
      <dgm:prSet/>
      <dgm:spPr/>
    </dgm:pt>
    <dgm:pt modelId="{C8E11691-0001-469B-9A71-639980572BD6}" type="pres">
      <dgm:prSet presAssocID="{2B8D0762-93B6-4ADA-825E-15FCC5AF6382}" presName="linear" presStyleCnt="0">
        <dgm:presLayoutVars>
          <dgm:animLvl val="lvl"/>
          <dgm:resizeHandles val="exact"/>
        </dgm:presLayoutVars>
      </dgm:prSet>
      <dgm:spPr/>
    </dgm:pt>
    <dgm:pt modelId="{DA1B2133-2F7B-4940-95D5-6A6651A506EE}" type="pres">
      <dgm:prSet presAssocID="{1F87568B-AE8D-4D85-BCBA-058149FD0E2D}" presName="parentText" presStyleLbl="node1" presStyleIdx="0" presStyleCnt="5">
        <dgm:presLayoutVars>
          <dgm:chMax val="0"/>
          <dgm:bulletEnabled val="1"/>
        </dgm:presLayoutVars>
      </dgm:prSet>
      <dgm:spPr/>
    </dgm:pt>
    <dgm:pt modelId="{6F5C1D57-D6D7-4D5F-844D-637644A54F67}" type="pres">
      <dgm:prSet presAssocID="{89145225-7378-4577-A6DB-08551DA20173}" presName="spacer" presStyleCnt="0"/>
      <dgm:spPr/>
    </dgm:pt>
    <dgm:pt modelId="{8E4B48B1-FE19-40BB-9660-66402A8DFECD}" type="pres">
      <dgm:prSet presAssocID="{EA6AF23A-EE5B-4EFA-8B51-C59995CA8A1C}" presName="parentText" presStyleLbl="node1" presStyleIdx="1" presStyleCnt="5">
        <dgm:presLayoutVars>
          <dgm:chMax val="0"/>
          <dgm:bulletEnabled val="1"/>
        </dgm:presLayoutVars>
      </dgm:prSet>
      <dgm:spPr/>
    </dgm:pt>
    <dgm:pt modelId="{A42C4F66-4CF5-4EE6-90BD-79861BFE2947}" type="pres">
      <dgm:prSet presAssocID="{B6D83D36-D03C-49FB-83C6-E6D2B3CFC1D7}" presName="spacer" presStyleCnt="0"/>
      <dgm:spPr/>
    </dgm:pt>
    <dgm:pt modelId="{E5731531-9F55-499B-9BAD-EB22EE1715B6}" type="pres">
      <dgm:prSet presAssocID="{D025C15E-48C3-46F6-BD7A-87E336C737A5}" presName="parentText" presStyleLbl="node1" presStyleIdx="2" presStyleCnt="5">
        <dgm:presLayoutVars>
          <dgm:chMax val="0"/>
          <dgm:bulletEnabled val="1"/>
        </dgm:presLayoutVars>
      </dgm:prSet>
      <dgm:spPr/>
    </dgm:pt>
    <dgm:pt modelId="{D9AE0BCD-6006-4442-982B-A4F8531A1246}" type="pres">
      <dgm:prSet presAssocID="{0546D98C-DEC4-400F-A484-88EB108911FD}" presName="spacer" presStyleCnt="0"/>
      <dgm:spPr/>
    </dgm:pt>
    <dgm:pt modelId="{74043426-0123-4C7D-8340-EC1A1ACABF3F}" type="pres">
      <dgm:prSet presAssocID="{4F517AAA-9A2B-46C2-812C-5CB384043CC9}" presName="parentText" presStyleLbl="node1" presStyleIdx="3" presStyleCnt="5">
        <dgm:presLayoutVars>
          <dgm:chMax val="0"/>
          <dgm:bulletEnabled val="1"/>
        </dgm:presLayoutVars>
      </dgm:prSet>
      <dgm:spPr/>
    </dgm:pt>
    <dgm:pt modelId="{A17DA698-16AF-4801-858A-8CFC67D7BC87}" type="pres">
      <dgm:prSet presAssocID="{4A0E949B-0A32-4D09-9637-360CBA25E5AB}" presName="spacer" presStyleCnt="0"/>
      <dgm:spPr/>
    </dgm:pt>
    <dgm:pt modelId="{29F0A405-7C2F-4595-AF4D-B658916825BC}" type="pres">
      <dgm:prSet presAssocID="{0D2B9AC1-A803-43A2-836D-B2CDB08068CD}" presName="parentText" presStyleLbl="node1" presStyleIdx="4" presStyleCnt="5">
        <dgm:presLayoutVars>
          <dgm:chMax val="0"/>
          <dgm:bulletEnabled val="1"/>
        </dgm:presLayoutVars>
      </dgm:prSet>
      <dgm:spPr/>
    </dgm:pt>
  </dgm:ptLst>
  <dgm:cxnLst>
    <dgm:cxn modelId="{74826209-174C-40B9-83D6-A638EECA5FAB}" srcId="{2B8D0762-93B6-4ADA-825E-15FCC5AF6382}" destId="{0D2B9AC1-A803-43A2-836D-B2CDB08068CD}" srcOrd="4" destOrd="0" parTransId="{95AD0DAA-6EE0-46D0-8839-DCC7948CF541}" sibTransId="{847D0AD5-2AC4-458C-95E6-C92101D92014}"/>
    <dgm:cxn modelId="{6C75CD15-E552-4DF2-B7B5-3122C707F739}" srcId="{2B8D0762-93B6-4ADA-825E-15FCC5AF6382}" destId="{4F517AAA-9A2B-46C2-812C-5CB384043CC9}" srcOrd="3" destOrd="0" parTransId="{75692D38-2AB1-47E9-9252-B2149E911C51}" sibTransId="{4A0E949B-0A32-4D09-9637-360CBA25E5AB}"/>
    <dgm:cxn modelId="{92F1152F-8CF3-4D56-96CC-6136D8721AE9}" srcId="{2B8D0762-93B6-4ADA-825E-15FCC5AF6382}" destId="{EA6AF23A-EE5B-4EFA-8B51-C59995CA8A1C}" srcOrd="1" destOrd="0" parTransId="{85830600-6611-418B-8C6F-17C8C5A72C75}" sibTransId="{B6D83D36-D03C-49FB-83C6-E6D2B3CFC1D7}"/>
    <dgm:cxn modelId="{32A0D94A-169F-4A51-BC38-DE90DE7254B1}" type="presOf" srcId="{1F87568B-AE8D-4D85-BCBA-058149FD0E2D}" destId="{DA1B2133-2F7B-4940-95D5-6A6651A506EE}" srcOrd="0" destOrd="0" presId="urn:microsoft.com/office/officeart/2005/8/layout/vList2"/>
    <dgm:cxn modelId="{C11AB073-776C-4A91-838A-EBA046E6273F}" type="presOf" srcId="{EA6AF23A-EE5B-4EFA-8B51-C59995CA8A1C}" destId="{8E4B48B1-FE19-40BB-9660-66402A8DFECD}" srcOrd="0" destOrd="0" presId="urn:microsoft.com/office/officeart/2005/8/layout/vList2"/>
    <dgm:cxn modelId="{747DB87F-D0E5-42E2-840B-4626EE0A463D}" type="presOf" srcId="{D025C15E-48C3-46F6-BD7A-87E336C737A5}" destId="{E5731531-9F55-499B-9BAD-EB22EE1715B6}" srcOrd="0" destOrd="0" presId="urn:microsoft.com/office/officeart/2005/8/layout/vList2"/>
    <dgm:cxn modelId="{6BE8D187-70C7-40BD-9573-4F77D86E0EC3}" srcId="{2B8D0762-93B6-4ADA-825E-15FCC5AF6382}" destId="{1F87568B-AE8D-4D85-BCBA-058149FD0E2D}" srcOrd="0" destOrd="0" parTransId="{8621477B-E6FC-45A9-86E2-ABD60FBBCC0A}" sibTransId="{89145225-7378-4577-A6DB-08551DA20173}"/>
    <dgm:cxn modelId="{FA83B09D-17B4-4B3E-A675-8171D54DF6BC}" type="presOf" srcId="{0D2B9AC1-A803-43A2-836D-B2CDB08068CD}" destId="{29F0A405-7C2F-4595-AF4D-B658916825BC}" srcOrd="0" destOrd="0" presId="urn:microsoft.com/office/officeart/2005/8/layout/vList2"/>
    <dgm:cxn modelId="{020C2FC0-193F-4EF4-AC62-4C02A63607E4}" srcId="{2B8D0762-93B6-4ADA-825E-15FCC5AF6382}" destId="{D025C15E-48C3-46F6-BD7A-87E336C737A5}" srcOrd="2" destOrd="0" parTransId="{5F730137-82A6-47A0-BEC7-8830BDB64CF6}" sibTransId="{0546D98C-DEC4-400F-A484-88EB108911FD}"/>
    <dgm:cxn modelId="{9C800FD3-ABEA-42B6-8542-B3362F7A4008}" type="presOf" srcId="{2B8D0762-93B6-4ADA-825E-15FCC5AF6382}" destId="{C8E11691-0001-469B-9A71-639980572BD6}" srcOrd="0" destOrd="0" presId="urn:microsoft.com/office/officeart/2005/8/layout/vList2"/>
    <dgm:cxn modelId="{0FE4ADEA-629F-4055-A63F-288B5695E116}" type="presOf" srcId="{4F517AAA-9A2B-46C2-812C-5CB384043CC9}" destId="{74043426-0123-4C7D-8340-EC1A1ACABF3F}" srcOrd="0" destOrd="0" presId="urn:microsoft.com/office/officeart/2005/8/layout/vList2"/>
    <dgm:cxn modelId="{23D7E311-F122-45B0-9ECE-91FD52FF77A8}" type="presParOf" srcId="{C8E11691-0001-469B-9A71-639980572BD6}" destId="{DA1B2133-2F7B-4940-95D5-6A6651A506EE}" srcOrd="0" destOrd="0" presId="urn:microsoft.com/office/officeart/2005/8/layout/vList2"/>
    <dgm:cxn modelId="{938D2E94-0CAB-4FB6-8FD3-30F1BEEBEDDB}" type="presParOf" srcId="{C8E11691-0001-469B-9A71-639980572BD6}" destId="{6F5C1D57-D6D7-4D5F-844D-637644A54F67}" srcOrd="1" destOrd="0" presId="urn:microsoft.com/office/officeart/2005/8/layout/vList2"/>
    <dgm:cxn modelId="{60275515-31FB-4DAC-A4D3-10A7347E0DE5}" type="presParOf" srcId="{C8E11691-0001-469B-9A71-639980572BD6}" destId="{8E4B48B1-FE19-40BB-9660-66402A8DFECD}" srcOrd="2" destOrd="0" presId="urn:microsoft.com/office/officeart/2005/8/layout/vList2"/>
    <dgm:cxn modelId="{5D7741BA-CA00-4A0D-A3C4-17D76CD72B4A}" type="presParOf" srcId="{C8E11691-0001-469B-9A71-639980572BD6}" destId="{A42C4F66-4CF5-4EE6-90BD-79861BFE2947}" srcOrd="3" destOrd="0" presId="urn:microsoft.com/office/officeart/2005/8/layout/vList2"/>
    <dgm:cxn modelId="{A18C1E2D-D2C7-4217-B2A3-02F88777BA8C}" type="presParOf" srcId="{C8E11691-0001-469B-9A71-639980572BD6}" destId="{E5731531-9F55-499B-9BAD-EB22EE1715B6}" srcOrd="4" destOrd="0" presId="urn:microsoft.com/office/officeart/2005/8/layout/vList2"/>
    <dgm:cxn modelId="{8203F4F5-A419-455F-8FDB-92FD84C75B4B}" type="presParOf" srcId="{C8E11691-0001-469B-9A71-639980572BD6}" destId="{D9AE0BCD-6006-4442-982B-A4F8531A1246}" srcOrd="5" destOrd="0" presId="urn:microsoft.com/office/officeart/2005/8/layout/vList2"/>
    <dgm:cxn modelId="{F10ADD7B-BA5B-47CD-8C91-6BF144EAD88C}" type="presParOf" srcId="{C8E11691-0001-469B-9A71-639980572BD6}" destId="{74043426-0123-4C7D-8340-EC1A1ACABF3F}" srcOrd="6" destOrd="0" presId="urn:microsoft.com/office/officeart/2005/8/layout/vList2"/>
    <dgm:cxn modelId="{850AE2AA-352D-4C79-AAF1-B528548681CB}" type="presParOf" srcId="{C8E11691-0001-469B-9A71-639980572BD6}" destId="{A17DA698-16AF-4801-858A-8CFC67D7BC87}" srcOrd="7" destOrd="0" presId="urn:microsoft.com/office/officeart/2005/8/layout/vList2"/>
    <dgm:cxn modelId="{B9A0EB11-564A-4EA5-932A-2BBC757CB3BA}" type="presParOf" srcId="{C8E11691-0001-469B-9A71-639980572BD6}" destId="{29F0A405-7C2F-4595-AF4D-B658916825B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09230BF-386C-445B-8AC6-DF44901A8FC7}" type="doc">
      <dgm:prSet loTypeId="urn:microsoft.com/office/officeart/2005/8/layout/vList3" loCatId="picture" qsTypeId="urn:microsoft.com/office/officeart/2005/8/quickstyle/simple1" qsCatId="simple" csTypeId="urn:microsoft.com/office/officeart/2005/8/colors/accent1_2" csCatId="accent1" phldr="1"/>
      <dgm:spPr/>
      <dgm:t>
        <a:bodyPr/>
        <a:lstStyle/>
        <a:p>
          <a:endParaRPr lang="en-US"/>
        </a:p>
      </dgm:t>
    </dgm:pt>
    <dgm:pt modelId="{EA487970-1830-4292-9A26-A3BE1B0BA7BB}">
      <dgm:prSet/>
      <dgm:spPr/>
      <dgm:t>
        <a:bodyPr/>
        <a:lstStyle/>
        <a:p>
          <a:endParaRPr lang="en-US" b="0" i="0"/>
        </a:p>
      </dgm:t>
    </dgm:pt>
    <dgm:pt modelId="{23A53910-0B6F-4FDC-8CCE-454290A3FC99}" type="parTrans" cxnId="{816269E9-4328-4B3D-9C90-5F14BA25F406}">
      <dgm:prSet/>
      <dgm:spPr/>
      <dgm:t>
        <a:bodyPr/>
        <a:lstStyle/>
        <a:p>
          <a:endParaRPr lang="en-US"/>
        </a:p>
      </dgm:t>
    </dgm:pt>
    <dgm:pt modelId="{789BACBC-8E16-40AF-A6D6-67E51F0AC49F}" type="sibTrans" cxnId="{816269E9-4328-4B3D-9C90-5F14BA25F406}">
      <dgm:prSet/>
      <dgm:spPr/>
      <dgm:t>
        <a:bodyPr/>
        <a:lstStyle/>
        <a:p>
          <a:endParaRPr lang="en-US"/>
        </a:p>
      </dgm:t>
    </dgm:pt>
    <dgm:pt modelId="{5A416E3B-BFEB-4C48-84A9-1F51EA1F48C7}">
      <dgm:prSet/>
      <dgm:spPr/>
      <dgm:t>
        <a:bodyPr/>
        <a:lstStyle/>
        <a:p>
          <a:endParaRPr lang="en-US" b="0" i="0"/>
        </a:p>
      </dgm:t>
    </dgm:pt>
    <dgm:pt modelId="{A2301CAB-B344-4A7B-824B-78554B3F1402}" type="parTrans" cxnId="{82E02D81-FE91-41E1-9C63-C6F7E49482A6}">
      <dgm:prSet/>
      <dgm:spPr/>
      <dgm:t>
        <a:bodyPr/>
        <a:lstStyle/>
        <a:p>
          <a:endParaRPr lang="en-US"/>
        </a:p>
      </dgm:t>
    </dgm:pt>
    <dgm:pt modelId="{630FD8FF-1E4D-431A-9EA3-0F987E89ECD3}" type="sibTrans" cxnId="{82E02D81-FE91-41E1-9C63-C6F7E49482A6}">
      <dgm:prSet/>
      <dgm:spPr/>
      <dgm:t>
        <a:bodyPr/>
        <a:lstStyle/>
        <a:p>
          <a:endParaRPr lang="en-US"/>
        </a:p>
      </dgm:t>
    </dgm:pt>
    <dgm:pt modelId="{A479FE27-2A9F-4915-B257-7E132B828858}" type="pres">
      <dgm:prSet presAssocID="{C09230BF-386C-445B-8AC6-DF44901A8FC7}" presName="linearFlow" presStyleCnt="0">
        <dgm:presLayoutVars>
          <dgm:dir/>
          <dgm:resizeHandles val="exact"/>
        </dgm:presLayoutVars>
      </dgm:prSet>
      <dgm:spPr/>
    </dgm:pt>
    <dgm:pt modelId="{E1567F21-6D70-4E92-BDBB-6649932F22C7}" type="pres">
      <dgm:prSet presAssocID="{EA487970-1830-4292-9A26-A3BE1B0BA7BB}" presName="composite" presStyleCnt="0"/>
      <dgm:spPr/>
    </dgm:pt>
    <dgm:pt modelId="{23DDB85B-3856-4ADE-BE8F-7134DAAE0C74}" type="pres">
      <dgm:prSet presAssocID="{EA487970-1830-4292-9A26-A3BE1B0BA7BB}" presName="imgShp" presStyleLbl="fgImgPlace1" presStyleIdx="0" presStyleCnt="2"/>
      <dgm:spPr/>
    </dgm:pt>
    <dgm:pt modelId="{66746301-B1C5-41C6-87A8-D65DCA2DEC65}" type="pres">
      <dgm:prSet presAssocID="{EA487970-1830-4292-9A26-A3BE1B0BA7BB}" presName="txShp" presStyleLbl="node1" presStyleIdx="0" presStyleCnt="2">
        <dgm:presLayoutVars>
          <dgm:bulletEnabled val="1"/>
        </dgm:presLayoutVars>
      </dgm:prSet>
      <dgm:spPr/>
    </dgm:pt>
    <dgm:pt modelId="{3BE0728E-7B9D-454B-BD0B-BA1B407DB466}" type="pres">
      <dgm:prSet presAssocID="{789BACBC-8E16-40AF-A6D6-67E51F0AC49F}" presName="spacing" presStyleCnt="0"/>
      <dgm:spPr/>
    </dgm:pt>
    <dgm:pt modelId="{27C8868D-B316-4664-815F-991504C544C8}" type="pres">
      <dgm:prSet presAssocID="{5A416E3B-BFEB-4C48-84A9-1F51EA1F48C7}" presName="composite" presStyleCnt="0"/>
      <dgm:spPr/>
    </dgm:pt>
    <dgm:pt modelId="{EE6DB4BC-2513-465B-A9C2-91D4FB5DCAD7}" type="pres">
      <dgm:prSet presAssocID="{5A416E3B-BFEB-4C48-84A9-1F51EA1F48C7}" presName="imgShp" presStyleLbl="fgImgPlace1" presStyleIdx="1" presStyleCnt="2"/>
      <dgm:spPr/>
    </dgm:pt>
    <dgm:pt modelId="{0D3DE820-E25D-40B5-A806-80158FF111D9}" type="pres">
      <dgm:prSet presAssocID="{5A416E3B-BFEB-4C48-84A9-1F51EA1F48C7}" presName="txShp" presStyleLbl="node1" presStyleIdx="1" presStyleCnt="2" custScaleY="100055">
        <dgm:presLayoutVars>
          <dgm:bulletEnabled val="1"/>
        </dgm:presLayoutVars>
      </dgm:prSet>
      <dgm:spPr/>
    </dgm:pt>
  </dgm:ptLst>
  <dgm:cxnLst>
    <dgm:cxn modelId="{80839D76-DD5D-4EBF-9852-368AA1AA09F4}" type="presOf" srcId="{C09230BF-386C-445B-8AC6-DF44901A8FC7}" destId="{A479FE27-2A9F-4915-B257-7E132B828858}" srcOrd="0" destOrd="0" presId="urn:microsoft.com/office/officeart/2005/8/layout/vList3"/>
    <dgm:cxn modelId="{82E02D81-FE91-41E1-9C63-C6F7E49482A6}" srcId="{C09230BF-386C-445B-8AC6-DF44901A8FC7}" destId="{5A416E3B-BFEB-4C48-84A9-1F51EA1F48C7}" srcOrd="1" destOrd="0" parTransId="{A2301CAB-B344-4A7B-824B-78554B3F1402}" sibTransId="{630FD8FF-1E4D-431A-9EA3-0F987E89ECD3}"/>
    <dgm:cxn modelId="{F5A983B1-26BE-4536-993D-008147633B17}" type="presOf" srcId="{EA487970-1830-4292-9A26-A3BE1B0BA7BB}" destId="{66746301-B1C5-41C6-87A8-D65DCA2DEC65}" srcOrd="0" destOrd="0" presId="urn:microsoft.com/office/officeart/2005/8/layout/vList3"/>
    <dgm:cxn modelId="{816269E9-4328-4B3D-9C90-5F14BA25F406}" srcId="{C09230BF-386C-445B-8AC6-DF44901A8FC7}" destId="{EA487970-1830-4292-9A26-A3BE1B0BA7BB}" srcOrd="0" destOrd="0" parTransId="{23A53910-0B6F-4FDC-8CCE-454290A3FC99}" sibTransId="{789BACBC-8E16-40AF-A6D6-67E51F0AC49F}"/>
    <dgm:cxn modelId="{1DA97CEF-7FF3-46A6-8E7B-560F5C3D6BDB}" type="presOf" srcId="{5A416E3B-BFEB-4C48-84A9-1F51EA1F48C7}" destId="{0D3DE820-E25D-40B5-A806-80158FF111D9}" srcOrd="0" destOrd="0" presId="urn:microsoft.com/office/officeart/2005/8/layout/vList3"/>
    <dgm:cxn modelId="{5867FD36-4CCD-4B8E-99F0-903B687DA094}" type="presParOf" srcId="{A479FE27-2A9F-4915-B257-7E132B828858}" destId="{E1567F21-6D70-4E92-BDBB-6649932F22C7}" srcOrd="0" destOrd="0" presId="urn:microsoft.com/office/officeart/2005/8/layout/vList3"/>
    <dgm:cxn modelId="{C40B7676-1388-4240-8E42-57F3C4CAA62F}" type="presParOf" srcId="{E1567F21-6D70-4E92-BDBB-6649932F22C7}" destId="{23DDB85B-3856-4ADE-BE8F-7134DAAE0C74}" srcOrd="0" destOrd="0" presId="urn:microsoft.com/office/officeart/2005/8/layout/vList3"/>
    <dgm:cxn modelId="{B6FDD983-8240-4537-90A2-1F0F65811DD3}" type="presParOf" srcId="{E1567F21-6D70-4E92-BDBB-6649932F22C7}" destId="{66746301-B1C5-41C6-87A8-D65DCA2DEC65}" srcOrd="1" destOrd="0" presId="urn:microsoft.com/office/officeart/2005/8/layout/vList3"/>
    <dgm:cxn modelId="{DD71DA3E-20EF-45BB-B069-72085B6B5311}" type="presParOf" srcId="{A479FE27-2A9F-4915-B257-7E132B828858}" destId="{3BE0728E-7B9D-454B-BD0B-BA1B407DB466}" srcOrd="1" destOrd="0" presId="urn:microsoft.com/office/officeart/2005/8/layout/vList3"/>
    <dgm:cxn modelId="{1F7B9DF0-1D80-4F35-ADE1-ED7988437552}" type="presParOf" srcId="{A479FE27-2A9F-4915-B257-7E132B828858}" destId="{27C8868D-B316-4664-815F-991504C544C8}" srcOrd="2" destOrd="0" presId="urn:microsoft.com/office/officeart/2005/8/layout/vList3"/>
    <dgm:cxn modelId="{8A573E16-9584-4F99-BF79-AB05D9D3F92C}" type="presParOf" srcId="{27C8868D-B316-4664-815F-991504C544C8}" destId="{EE6DB4BC-2513-465B-A9C2-91D4FB5DCAD7}" srcOrd="0" destOrd="0" presId="urn:microsoft.com/office/officeart/2005/8/layout/vList3"/>
    <dgm:cxn modelId="{23707FB0-C1FA-4EDA-B1F1-9E0038AA3D05}" type="presParOf" srcId="{27C8868D-B316-4664-815F-991504C544C8}" destId="{0D3DE820-E25D-40B5-A806-80158FF111D9}" srcOrd="1" destOrd="0" presId="urn:microsoft.com/office/officeart/2005/8/layout/v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3860593-5A4C-41A2-BFB9-2E3FDECCEF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02E9431-318B-4B00-90CC-3980F3AAC6BE}">
      <dgm:prSet/>
      <dgm:spPr/>
      <dgm:t>
        <a:bodyPr/>
        <a:lstStyle/>
        <a:p>
          <a:r>
            <a:rPr lang="en-US"/>
            <a:t>Character limits on all </a:t>
          </a:r>
          <a:r>
            <a:rPr lang="en-US" b="1"/>
            <a:t>rich text</a:t>
          </a:r>
          <a:r>
            <a:rPr lang="en-US" b="0"/>
            <a:t> fields have been increased to the maximum allowed by Dynamics 365: 1,048,576</a:t>
          </a:r>
          <a:endParaRPr lang="en-US"/>
        </a:p>
      </dgm:t>
    </dgm:pt>
    <dgm:pt modelId="{21C470E2-5C6E-4246-94A3-1DB4F7816C7F}" type="parTrans" cxnId="{A17D5686-D578-4F52-9A3A-89D3A553D93F}">
      <dgm:prSet/>
      <dgm:spPr/>
      <dgm:t>
        <a:bodyPr/>
        <a:lstStyle/>
        <a:p>
          <a:endParaRPr lang="en-US"/>
        </a:p>
      </dgm:t>
    </dgm:pt>
    <dgm:pt modelId="{D3FEAA96-FF4E-42FC-84E7-598DE0931D91}" type="sibTrans" cxnId="{A17D5686-D578-4F52-9A3A-89D3A553D93F}">
      <dgm:prSet/>
      <dgm:spPr/>
      <dgm:t>
        <a:bodyPr/>
        <a:lstStyle/>
        <a:p>
          <a:endParaRPr lang="en-US"/>
        </a:p>
      </dgm:t>
    </dgm:pt>
    <dgm:pt modelId="{AB6C4603-001F-44CB-AED4-9A1721B51A20}">
      <dgm:prSet/>
      <dgm:spPr/>
      <dgm:t>
        <a:bodyPr/>
        <a:lstStyle/>
        <a:p>
          <a:r>
            <a:rPr lang="en-US" b="0" i="0"/>
            <a:t>GOdonate confirmation email activities will now set the Regarding as the GOdonate Transaction record.</a:t>
          </a:r>
          <a:endParaRPr lang="en-US"/>
        </a:p>
      </dgm:t>
    </dgm:pt>
    <dgm:pt modelId="{6AD2DFED-2D5E-4C2C-A3AF-D347795C51B8}" type="parTrans" cxnId="{FFA60B89-07CD-4BFD-B21D-200A1EEE4090}">
      <dgm:prSet/>
      <dgm:spPr/>
      <dgm:t>
        <a:bodyPr/>
        <a:lstStyle/>
        <a:p>
          <a:endParaRPr lang="en-US"/>
        </a:p>
      </dgm:t>
    </dgm:pt>
    <dgm:pt modelId="{65BE63C4-A3DC-4434-BA0B-D6D0011D1AF4}" type="sibTrans" cxnId="{FFA60B89-07CD-4BFD-B21D-200A1EEE4090}">
      <dgm:prSet/>
      <dgm:spPr/>
      <dgm:t>
        <a:bodyPr/>
        <a:lstStyle/>
        <a:p>
          <a:endParaRPr lang="en-US"/>
        </a:p>
      </dgm:t>
    </dgm:pt>
    <dgm:pt modelId="{D3C87FC1-1C5E-48AB-8FB2-CE03676F8A61}">
      <dgm:prSet/>
      <dgm:spPr/>
      <dgm:t>
        <a:bodyPr/>
        <a:lstStyle/>
        <a:p>
          <a:r>
            <a:rPr lang="en-US"/>
            <a:t>Users will now have the option to reveal their password when logging in</a:t>
          </a:r>
        </a:p>
      </dgm:t>
    </dgm:pt>
    <dgm:pt modelId="{2C0F3F0A-73D3-4A2D-A46E-8481884D01A0}" type="parTrans" cxnId="{4C0DE856-3BA4-430A-9EA3-8BDF47289C58}">
      <dgm:prSet/>
      <dgm:spPr/>
      <dgm:t>
        <a:bodyPr/>
        <a:lstStyle/>
        <a:p>
          <a:endParaRPr lang="en-US"/>
        </a:p>
      </dgm:t>
    </dgm:pt>
    <dgm:pt modelId="{B557A085-4C28-456A-9D26-7051A4DD6FC0}" type="sibTrans" cxnId="{4C0DE856-3BA4-430A-9EA3-8BDF47289C58}">
      <dgm:prSet/>
      <dgm:spPr/>
      <dgm:t>
        <a:bodyPr/>
        <a:lstStyle/>
        <a:p>
          <a:endParaRPr lang="en-US"/>
        </a:p>
      </dgm:t>
    </dgm:pt>
    <dgm:pt modelId="{2EDEBE11-0371-43E2-A611-CFE86907D2EC}">
      <dgm:prSet/>
      <dgm:spPr/>
      <dgm:t>
        <a:bodyPr/>
        <a:lstStyle/>
        <a:p>
          <a:r>
            <a:rPr lang="en-US" b="0" i="0"/>
            <a:t>Users will no longer be allowed to manually create recurring gifts. This table is for recurring gifts created via GOdonate only.</a:t>
          </a:r>
          <a:endParaRPr lang="en-US"/>
        </a:p>
      </dgm:t>
    </dgm:pt>
    <dgm:pt modelId="{80A26D46-29C5-4837-B567-BB5E34003E45}" type="parTrans" cxnId="{67F2D5DF-97B6-4560-B28D-2A0F7A4BF970}">
      <dgm:prSet/>
      <dgm:spPr/>
      <dgm:t>
        <a:bodyPr/>
        <a:lstStyle/>
        <a:p>
          <a:endParaRPr lang="en-US"/>
        </a:p>
      </dgm:t>
    </dgm:pt>
    <dgm:pt modelId="{4D0BD582-BEC6-4124-A698-A137B83CB8AE}" type="sibTrans" cxnId="{67F2D5DF-97B6-4560-B28D-2A0F7A4BF970}">
      <dgm:prSet/>
      <dgm:spPr/>
      <dgm:t>
        <a:bodyPr/>
        <a:lstStyle/>
        <a:p>
          <a:endParaRPr lang="en-US"/>
        </a:p>
      </dgm:t>
    </dgm:pt>
    <dgm:pt modelId="{96B4CADD-F15C-4936-88A6-002E2A7E04AD}" type="pres">
      <dgm:prSet presAssocID="{03860593-5A4C-41A2-BFB9-2E3FDECCEF36}" presName="linear" presStyleCnt="0">
        <dgm:presLayoutVars>
          <dgm:animLvl val="lvl"/>
          <dgm:resizeHandles val="exact"/>
        </dgm:presLayoutVars>
      </dgm:prSet>
      <dgm:spPr/>
    </dgm:pt>
    <dgm:pt modelId="{2F2CE0F0-5B5A-4740-BC57-8829EF252B58}" type="pres">
      <dgm:prSet presAssocID="{D02E9431-318B-4B00-90CC-3980F3AAC6BE}" presName="parentText" presStyleLbl="node1" presStyleIdx="0" presStyleCnt="4">
        <dgm:presLayoutVars>
          <dgm:chMax val="0"/>
          <dgm:bulletEnabled val="1"/>
        </dgm:presLayoutVars>
      </dgm:prSet>
      <dgm:spPr/>
    </dgm:pt>
    <dgm:pt modelId="{470D566E-AC39-43A5-8D71-808FB2AA1342}" type="pres">
      <dgm:prSet presAssocID="{D3FEAA96-FF4E-42FC-84E7-598DE0931D91}" presName="spacer" presStyleCnt="0"/>
      <dgm:spPr/>
    </dgm:pt>
    <dgm:pt modelId="{8DE20685-8216-47FD-9A8C-5893A3266576}" type="pres">
      <dgm:prSet presAssocID="{AB6C4603-001F-44CB-AED4-9A1721B51A20}" presName="parentText" presStyleLbl="node1" presStyleIdx="1" presStyleCnt="4">
        <dgm:presLayoutVars>
          <dgm:chMax val="0"/>
          <dgm:bulletEnabled val="1"/>
        </dgm:presLayoutVars>
      </dgm:prSet>
      <dgm:spPr/>
    </dgm:pt>
    <dgm:pt modelId="{A9B150D7-7306-4D19-87B1-23D94767045C}" type="pres">
      <dgm:prSet presAssocID="{65BE63C4-A3DC-4434-BA0B-D6D0011D1AF4}" presName="spacer" presStyleCnt="0"/>
      <dgm:spPr/>
    </dgm:pt>
    <dgm:pt modelId="{C43222F0-6E1F-4B2D-9880-904C981156BC}" type="pres">
      <dgm:prSet presAssocID="{D3C87FC1-1C5E-48AB-8FB2-CE03676F8A61}" presName="parentText" presStyleLbl="node1" presStyleIdx="2" presStyleCnt="4">
        <dgm:presLayoutVars>
          <dgm:chMax val="0"/>
          <dgm:bulletEnabled val="1"/>
        </dgm:presLayoutVars>
      </dgm:prSet>
      <dgm:spPr/>
    </dgm:pt>
    <dgm:pt modelId="{F3E473DB-D067-4A8B-9726-1E4418D3252C}" type="pres">
      <dgm:prSet presAssocID="{B557A085-4C28-456A-9D26-7051A4DD6FC0}" presName="spacer" presStyleCnt="0"/>
      <dgm:spPr/>
    </dgm:pt>
    <dgm:pt modelId="{EB5274C3-7D3C-4E15-B6F3-C8D98460AD2F}" type="pres">
      <dgm:prSet presAssocID="{2EDEBE11-0371-43E2-A611-CFE86907D2EC}" presName="parentText" presStyleLbl="node1" presStyleIdx="3" presStyleCnt="4">
        <dgm:presLayoutVars>
          <dgm:chMax val="0"/>
          <dgm:bulletEnabled val="1"/>
        </dgm:presLayoutVars>
      </dgm:prSet>
      <dgm:spPr/>
    </dgm:pt>
  </dgm:ptLst>
  <dgm:cxnLst>
    <dgm:cxn modelId="{EBA3EF30-79A6-4858-9187-D57BCC4B226C}" type="presOf" srcId="{AB6C4603-001F-44CB-AED4-9A1721B51A20}" destId="{8DE20685-8216-47FD-9A8C-5893A3266576}" srcOrd="0" destOrd="0" presId="urn:microsoft.com/office/officeart/2005/8/layout/vList2"/>
    <dgm:cxn modelId="{6884B737-815D-4398-8833-92392A5EAFA7}" type="presOf" srcId="{03860593-5A4C-41A2-BFB9-2E3FDECCEF36}" destId="{96B4CADD-F15C-4936-88A6-002E2A7E04AD}" srcOrd="0" destOrd="0" presId="urn:microsoft.com/office/officeart/2005/8/layout/vList2"/>
    <dgm:cxn modelId="{46261743-DA51-42C5-B8E2-3DD4E5F25532}" type="presOf" srcId="{D02E9431-318B-4B00-90CC-3980F3AAC6BE}" destId="{2F2CE0F0-5B5A-4740-BC57-8829EF252B58}" srcOrd="0" destOrd="0" presId="urn:microsoft.com/office/officeart/2005/8/layout/vList2"/>
    <dgm:cxn modelId="{A9F4BE74-0CC9-4827-914B-60990583081A}" type="presOf" srcId="{D3C87FC1-1C5E-48AB-8FB2-CE03676F8A61}" destId="{C43222F0-6E1F-4B2D-9880-904C981156BC}" srcOrd="0" destOrd="0" presId="urn:microsoft.com/office/officeart/2005/8/layout/vList2"/>
    <dgm:cxn modelId="{4C0DE856-3BA4-430A-9EA3-8BDF47289C58}" srcId="{03860593-5A4C-41A2-BFB9-2E3FDECCEF36}" destId="{D3C87FC1-1C5E-48AB-8FB2-CE03676F8A61}" srcOrd="2" destOrd="0" parTransId="{2C0F3F0A-73D3-4A2D-A46E-8481884D01A0}" sibTransId="{B557A085-4C28-456A-9D26-7051A4DD6FC0}"/>
    <dgm:cxn modelId="{A17D5686-D578-4F52-9A3A-89D3A553D93F}" srcId="{03860593-5A4C-41A2-BFB9-2E3FDECCEF36}" destId="{D02E9431-318B-4B00-90CC-3980F3AAC6BE}" srcOrd="0" destOrd="0" parTransId="{21C470E2-5C6E-4246-94A3-1DB4F7816C7F}" sibTransId="{D3FEAA96-FF4E-42FC-84E7-598DE0931D91}"/>
    <dgm:cxn modelId="{FFA60B89-07CD-4BFD-B21D-200A1EEE4090}" srcId="{03860593-5A4C-41A2-BFB9-2E3FDECCEF36}" destId="{AB6C4603-001F-44CB-AED4-9A1721B51A20}" srcOrd="1" destOrd="0" parTransId="{6AD2DFED-2D5E-4C2C-A3AF-D347795C51B8}" sibTransId="{65BE63C4-A3DC-4434-BA0B-D6D0011D1AF4}"/>
    <dgm:cxn modelId="{64AD10CC-2D24-4050-A484-B8C818891ADA}" type="presOf" srcId="{2EDEBE11-0371-43E2-A611-CFE86907D2EC}" destId="{EB5274C3-7D3C-4E15-B6F3-C8D98460AD2F}" srcOrd="0" destOrd="0" presId="urn:microsoft.com/office/officeart/2005/8/layout/vList2"/>
    <dgm:cxn modelId="{67F2D5DF-97B6-4560-B28D-2A0F7A4BF970}" srcId="{03860593-5A4C-41A2-BFB9-2E3FDECCEF36}" destId="{2EDEBE11-0371-43E2-A611-CFE86907D2EC}" srcOrd="3" destOrd="0" parTransId="{80A26D46-29C5-4837-B567-BB5E34003E45}" sibTransId="{4D0BD582-BEC6-4124-A698-A137B83CB8AE}"/>
    <dgm:cxn modelId="{AF7471FD-59DD-4F7C-BC72-63CEE120DFBA}" type="presParOf" srcId="{96B4CADD-F15C-4936-88A6-002E2A7E04AD}" destId="{2F2CE0F0-5B5A-4740-BC57-8829EF252B58}" srcOrd="0" destOrd="0" presId="urn:microsoft.com/office/officeart/2005/8/layout/vList2"/>
    <dgm:cxn modelId="{38B7C111-CBBE-472D-B610-121DE45232E4}" type="presParOf" srcId="{96B4CADD-F15C-4936-88A6-002E2A7E04AD}" destId="{470D566E-AC39-43A5-8D71-808FB2AA1342}" srcOrd="1" destOrd="0" presId="urn:microsoft.com/office/officeart/2005/8/layout/vList2"/>
    <dgm:cxn modelId="{53E4FF68-CA12-422A-856B-B27D2948EEB1}" type="presParOf" srcId="{96B4CADD-F15C-4936-88A6-002E2A7E04AD}" destId="{8DE20685-8216-47FD-9A8C-5893A3266576}" srcOrd="2" destOrd="0" presId="urn:microsoft.com/office/officeart/2005/8/layout/vList2"/>
    <dgm:cxn modelId="{A92860C5-1885-414A-8626-CAAD6DCD131F}" type="presParOf" srcId="{96B4CADD-F15C-4936-88A6-002E2A7E04AD}" destId="{A9B150D7-7306-4D19-87B1-23D94767045C}" srcOrd="3" destOrd="0" presId="urn:microsoft.com/office/officeart/2005/8/layout/vList2"/>
    <dgm:cxn modelId="{80637BF5-553C-4CA2-8A61-3AD238802987}" type="presParOf" srcId="{96B4CADD-F15C-4936-88A6-002E2A7E04AD}" destId="{C43222F0-6E1F-4B2D-9880-904C981156BC}" srcOrd="4" destOrd="0" presId="urn:microsoft.com/office/officeart/2005/8/layout/vList2"/>
    <dgm:cxn modelId="{4F038287-655E-4D51-B198-3ACEE186B841}" type="presParOf" srcId="{96B4CADD-F15C-4936-88A6-002E2A7E04AD}" destId="{F3E473DB-D067-4A8B-9726-1E4418D3252C}" srcOrd="5" destOrd="0" presId="urn:microsoft.com/office/officeart/2005/8/layout/vList2"/>
    <dgm:cxn modelId="{26277DF6-9AF0-4D45-832A-C6FCB21FABA8}" type="presParOf" srcId="{96B4CADD-F15C-4936-88A6-002E2A7E04AD}" destId="{EB5274C3-7D3C-4E15-B6F3-C8D98460AD2F}"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4269E34-0B46-4045-BFE3-566C8B8D1324}" type="doc">
      <dgm:prSet loTypeId="urn:microsoft.com/office/officeart/2005/8/layout/hList1" loCatId="list" qsTypeId="urn:microsoft.com/office/officeart/2005/8/quickstyle/simple5" qsCatId="simple" csTypeId="urn:microsoft.com/office/officeart/2005/8/colors/accent1_2" csCatId="accent1" phldr="1"/>
      <dgm:spPr/>
      <dgm:t>
        <a:bodyPr/>
        <a:lstStyle/>
        <a:p>
          <a:endParaRPr lang="en-US"/>
        </a:p>
      </dgm:t>
    </dgm:pt>
    <dgm:pt modelId="{8E070BD3-EAB9-464C-AD2A-6695346BB306}">
      <dgm:prSet/>
      <dgm:spPr/>
      <dgm:t>
        <a:bodyPr/>
        <a:lstStyle/>
        <a:p>
          <a:r>
            <a:rPr lang="en-US" err="1"/>
            <a:t>GOdonate</a:t>
          </a:r>
          <a:r>
            <a:rPr lang="en-US"/>
            <a:t> Fees </a:t>
          </a:r>
          <a:r>
            <a:rPr lang="en-US" b="0" i="0">
              <a:solidFill>
                <a:schemeClr val="bg1"/>
              </a:solidFill>
              <a:effectLst/>
              <a:latin typeface="Lato" panose="020F0502020204030203" pitchFamily="34" charset="0"/>
            </a:rPr>
            <a:t>on </a:t>
          </a:r>
          <a:r>
            <a:rPr lang="en-US" b="0" i="0" err="1">
              <a:solidFill>
                <a:schemeClr val="bg1"/>
              </a:solidFill>
              <a:effectLst/>
              <a:latin typeface="Lato" panose="020F0502020204030203" pitchFamily="34" charset="0"/>
            </a:rPr>
            <a:t>GOdonate</a:t>
          </a:r>
          <a:r>
            <a:rPr lang="en-US" b="0" i="0">
              <a:solidFill>
                <a:schemeClr val="bg1"/>
              </a:solidFill>
              <a:effectLst/>
              <a:latin typeface="Lato" panose="020F0502020204030203" pitchFamily="34" charset="0"/>
            </a:rPr>
            <a:t> Transaction</a:t>
          </a:r>
          <a:endParaRPr lang="en-US">
            <a:solidFill>
              <a:schemeClr val="bg1"/>
            </a:solidFill>
          </a:endParaRPr>
        </a:p>
      </dgm:t>
    </dgm:pt>
    <dgm:pt modelId="{D6017C8F-71AB-4795-91CB-DF8590AA334B}" type="parTrans" cxnId="{7DC5A689-9D75-448F-AACA-9B9097160826}">
      <dgm:prSet/>
      <dgm:spPr/>
      <dgm:t>
        <a:bodyPr/>
        <a:lstStyle/>
        <a:p>
          <a:endParaRPr lang="en-US"/>
        </a:p>
      </dgm:t>
    </dgm:pt>
    <dgm:pt modelId="{962E296F-2960-46E5-B98C-30B6D27C3D3F}" type="sibTrans" cxnId="{7DC5A689-9D75-448F-AACA-9B9097160826}">
      <dgm:prSet/>
      <dgm:spPr/>
      <dgm:t>
        <a:bodyPr/>
        <a:lstStyle/>
        <a:p>
          <a:endParaRPr lang="en-US"/>
        </a:p>
      </dgm:t>
    </dgm:pt>
    <dgm:pt modelId="{49B90A33-6172-43C6-BAC5-DF32CF206598}">
      <dgm:prSet/>
      <dgm:spPr/>
      <dgm:t>
        <a:bodyPr/>
        <a:lstStyle/>
        <a:p>
          <a:r>
            <a:rPr lang="en-US"/>
            <a:t>New fields for Other Fee Fund and Fee Fund Amounts</a:t>
          </a:r>
        </a:p>
      </dgm:t>
    </dgm:pt>
    <dgm:pt modelId="{11541FEA-196C-4B87-A078-C6A5331F6F01}" type="parTrans" cxnId="{2D3A719F-6149-4A39-B926-206E5A3BA5DB}">
      <dgm:prSet/>
      <dgm:spPr/>
      <dgm:t>
        <a:bodyPr/>
        <a:lstStyle/>
        <a:p>
          <a:endParaRPr lang="en-US"/>
        </a:p>
      </dgm:t>
    </dgm:pt>
    <dgm:pt modelId="{1D257931-587C-4EB0-BFEA-F95EC8604A5E}" type="sibTrans" cxnId="{2D3A719F-6149-4A39-B926-206E5A3BA5DB}">
      <dgm:prSet/>
      <dgm:spPr/>
      <dgm:t>
        <a:bodyPr/>
        <a:lstStyle/>
        <a:p>
          <a:endParaRPr lang="en-US"/>
        </a:p>
      </dgm:t>
    </dgm:pt>
    <dgm:pt modelId="{D133FE9F-5B0E-44DA-B26A-022E909ED288}">
      <dgm:prSet/>
      <dgm:spPr/>
      <dgm:t>
        <a:bodyPr/>
        <a:lstStyle/>
        <a:p>
          <a:r>
            <a:rPr lang="en-US"/>
            <a:t>Additional Donation now included in either Amount 1 or Fee Fund Amount</a:t>
          </a:r>
        </a:p>
      </dgm:t>
    </dgm:pt>
    <dgm:pt modelId="{0B56EFD7-1BA7-4DD7-B2E8-BFE4E82B4F4B}" type="parTrans" cxnId="{513A2844-7C99-449D-8439-2A0B7731C18F}">
      <dgm:prSet/>
      <dgm:spPr/>
      <dgm:t>
        <a:bodyPr/>
        <a:lstStyle/>
        <a:p>
          <a:endParaRPr lang="en-US"/>
        </a:p>
      </dgm:t>
    </dgm:pt>
    <dgm:pt modelId="{4D39407B-FB42-4A5B-A2F8-6A363FD242C0}" type="sibTrans" cxnId="{513A2844-7C99-449D-8439-2A0B7731C18F}">
      <dgm:prSet/>
      <dgm:spPr/>
      <dgm:t>
        <a:bodyPr/>
        <a:lstStyle/>
        <a:p>
          <a:endParaRPr lang="en-US"/>
        </a:p>
      </dgm:t>
    </dgm:pt>
    <dgm:pt modelId="{DFDF2C6A-37CE-404E-95BF-6C42823261F2}">
      <dgm:prSet/>
      <dgm:spPr/>
      <dgm:t>
        <a:bodyPr/>
        <a:lstStyle/>
        <a:p>
          <a:r>
            <a:rPr lang="en-US"/>
            <a:t>No change to data in Gift/Gift Payment Records</a:t>
          </a:r>
        </a:p>
      </dgm:t>
    </dgm:pt>
    <dgm:pt modelId="{6069CB95-6F43-46A4-8CD1-61F5498AA837}" type="parTrans" cxnId="{BA009B63-DC5A-40B8-B677-C898BC0BB48A}">
      <dgm:prSet/>
      <dgm:spPr/>
      <dgm:t>
        <a:bodyPr/>
        <a:lstStyle/>
        <a:p>
          <a:endParaRPr lang="en-US"/>
        </a:p>
      </dgm:t>
    </dgm:pt>
    <dgm:pt modelId="{8A9BC82A-804E-402D-B136-AAE8A18148B3}" type="sibTrans" cxnId="{BA009B63-DC5A-40B8-B677-C898BC0BB48A}">
      <dgm:prSet/>
      <dgm:spPr/>
      <dgm:t>
        <a:bodyPr/>
        <a:lstStyle/>
        <a:p>
          <a:endParaRPr lang="en-US"/>
        </a:p>
      </dgm:t>
    </dgm:pt>
    <dgm:pt modelId="{79CEDD0B-CBB9-4A8C-80D4-B19B2852207F}" type="pres">
      <dgm:prSet presAssocID="{04269E34-0B46-4045-BFE3-566C8B8D1324}" presName="Name0" presStyleCnt="0">
        <dgm:presLayoutVars>
          <dgm:dir/>
          <dgm:animLvl val="lvl"/>
          <dgm:resizeHandles val="exact"/>
        </dgm:presLayoutVars>
      </dgm:prSet>
      <dgm:spPr/>
    </dgm:pt>
    <dgm:pt modelId="{AE23374C-13AE-4D84-8B20-561B1020C2E1}" type="pres">
      <dgm:prSet presAssocID="{8E070BD3-EAB9-464C-AD2A-6695346BB306}" presName="composite" presStyleCnt="0"/>
      <dgm:spPr/>
    </dgm:pt>
    <dgm:pt modelId="{71574D52-4554-4F2C-BE6D-CA2E29C08AE2}" type="pres">
      <dgm:prSet presAssocID="{8E070BD3-EAB9-464C-AD2A-6695346BB306}" presName="parTx" presStyleLbl="alignNode1" presStyleIdx="0" presStyleCnt="1">
        <dgm:presLayoutVars>
          <dgm:chMax val="0"/>
          <dgm:chPref val="0"/>
          <dgm:bulletEnabled val="1"/>
        </dgm:presLayoutVars>
      </dgm:prSet>
      <dgm:spPr/>
    </dgm:pt>
    <dgm:pt modelId="{9AA33289-305F-4CC1-AF9E-191F1717D3BB}" type="pres">
      <dgm:prSet presAssocID="{8E070BD3-EAB9-464C-AD2A-6695346BB306}" presName="desTx" presStyleLbl="alignAccFollowNode1" presStyleIdx="0" presStyleCnt="1">
        <dgm:presLayoutVars>
          <dgm:bulletEnabled val="1"/>
        </dgm:presLayoutVars>
      </dgm:prSet>
      <dgm:spPr/>
    </dgm:pt>
  </dgm:ptLst>
  <dgm:cxnLst>
    <dgm:cxn modelId="{B3E11C16-85DE-40AC-BB68-BC56222F5FBC}" type="presOf" srcId="{D133FE9F-5B0E-44DA-B26A-022E909ED288}" destId="{9AA33289-305F-4CC1-AF9E-191F1717D3BB}" srcOrd="0" destOrd="1" presId="urn:microsoft.com/office/officeart/2005/8/layout/hList1"/>
    <dgm:cxn modelId="{7F995D3C-98D8-4245-AA43-A3E1137A6BA9}" type="presOf" srcId="{04269E34-0B46-4045-BFE3-566C8B8D1324}" destId="{79CEDD0B-CBB9-4A8C-80D4-B19B2852207F}" srcOrd="0" destOrd="0" presId="urn:microsoft.com/office/officeart/2005/8/layout/hList1"/>
    <dgm:cxn modelId="{BA009B63-DC5A-40B8-B677-C898BC0BB48A}" srcId="{8E070BD3-EAB9-464C-AD2A-6695346BB306}" destId="{DFDF2C6A-37CE-404E-95BF-6C42823261F2}" srcOrd="2" destOrd="0" parTransId="{6069CB95-6F43-46A4-8CD1-61F5498AA837}" sibTransId="{8A9BC82A-804E-402D-B136-AAE8A18148B3}"/>
    <dgm:cxn modelId="{513A2844-7C99-449D-8439-2A0B7731C18F}" srcId="{8E070BD3-EAB9-464C-AD2A-6695346BB306}" destId="{D133FE9F-5B0E-44DA-B26A-022E909ED288}" srcOrd="1" destOrd="0" parTransId="{0B56EFD7-1BA7-4DD7-B2E8-BFE4E82B4F4B}" sibTransId="{4D39407B-FB42-4A5B-A2F8-6A363FD242C0}"/>
    <dgm:cxn modelId="{7DC5A689-9D75-448F-AACA-9B9097160826}" srcId="{04269E34-0B46-4045-BFE3-566C8B8D1324}" destId="{8E070BD3-EAB9-464C-AD2A-6695346BB306}" srcOrd="0" destOrd="0" parTransId="{D6017C8F-71AB-4795-91CB-DF8590AA334B}" sibTransId="{962E296F-2960-46E5-B98C-30B6D27C3D3F}"/>
    <dgm:cxn modelId="{2D3A719F-6149-4A39-B926-206E5A3BA5DB}" srcId="{8E070BD3-EAB9-464C-AD2A-6695346BB306}" destId="{49B90A33-6172-43C6-BAC5-DF32CF206598}" srcOrd="0" destOrd="0" parTransId="{11541FEA-196C-4B87-A078-C6A5331F6F01}" sibTransId="{1D257931-587C-4EB0-BFEA-F95EC8604A5E}"/>
    <dgm:cxn modelId="{0D7B5EA1-177C-4560-98CC-A9E8A4B1335F}" type="presOf" srcId="{DFDF2C6A-37CE-404E-95BF-6C42823261F2}" destId="{9AA33289-305F-4CC1-AF9E-191F1717D3BB}" srcOrd="0" destOrd="2" presId="urn:microsoft.com/office/officeart/2005/8/layout/hList1"/>
    <dgm:cxn modelId="{88D6B4B4-1638-4B3D-A19A-B6BE17B8EB13}" type="presOf" srcId="{49B90A33-6172-43C6-BAC5-DF32CF206598}" destId="{9AA33289-305F-4CC1-AF9E-191F1717D3BB}" srcOrd="0" destOrd="0" presId="urn:microsoft.com/office/officeart/2005/8/layout/hList1"/>
    <dgm:cxn modelId="{5A406DD2-758E-4C00-8A5E-D4B79DF082E8}" type="presOf" srcId="{8E070BD3-EAB9-464C-AD2A-6695346BB306}" destId="{71574D52-4554-4F2C-BE6D-CA2E29C08AE2}" srcOrd="0" destOrd="0" presId="urn:microsoft.com/office/officeart/2005/8/layout/hList1"/>
    <dgm:cxn modelId="{F19A3441-38C0-4056-BEBC-7EE28ECB85F6}" type="presParOf" srcId="{79CEDD0B-CBB9-4A8C-80D4-B19B2852207F}" destId="{AE23374C-13AE-4D84-8B20-561B1020C2E1}" srcOrd="0" destOrd="0" presId="urn:microsoft.com/office/officeart/2005/8/layout/hList1"/>
    <dgm:cxn modelId="{5E9202A6-8358-498E-8523-EF188E81E9D4}" type="presParOf" srcId="{AE23374C-13AE-4D84-8B20-561B1020C2E1}" destId="{71574D52-4554-4F2C-BE6D-CA2E29C08AE2}" srcOrd="0" destOrd="0" presId="urn:microsoft.com/office/officeart/2005/8/layout/hList1"/>
    <dgm:cxn modelId="{4D2D377C-98A9-4CD9-8F5C-EF5D2D5B149F}" type="presParOf" srcId="{AE23374C-13AE-4D84-8B20-561B1020C2E1}" destId="{9AA33289-305F-4CC1-AF9E-191F1717D3BB}" srcOrd="1" destOrd="0" presId="urn:microsoft.com/office/officeart/2005/8/layout/h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F07902-8268-4842-BDB3-C4F715D985A7}">
      <dsp:nvSpPr>
        <dsp:cNvPr id="0" name=""/>
        <dsp:cNvSpPr/>
      </dsp:nvSpPr>
      <dsp:spPr>
        <a:xfrm>
          <a:off x="0" y="25599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884960-ED72-4036-A229-78A5EAC31765}">
      <dsp:nvSpPr>
        <dsp:cNvPr id="0" name=""/>
        <dsp:cNvSpPr/>
      </dsp:nvSpPr>
      <dsp:spPr>
        <a:xfrm>
          <a:off x="345025" y="7887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Housekeeping</a:t>
          </a:r>
        </a:p>
      </dsp:txBody>
      <dsp:txXfrm>
        <a:off x="362318" y="96163"/>
        <a:ext cx="4795772" cy="319654"/>
      </dsp:txXfrm>
    </dsp:sp>
    <dsp:sp modelId="{E97C0A50-FF29-462F-8817-3C2DA92DCD58}">
      <dsp:nvSpPr>
        <dsp:cNvPr id="0" name=""/>
        <dsp:cNvSpPr/>
      </dsp:nvSpPr>
      <dsp:spPr>
        <a:xfrm>
          <a:off x="0" y="80031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C945E0-5E44-4DDA-92AF-29F8B2D90189}">
      <dsp:nvSpPr>
        <dsp:cNvPr id="0" name=""/>
        <dsp:cNvSpPr/>
      </dsp:nvSpPr>
      <dsp:spPr>
        <a:xfrm>
          <a:off x="345025" y="62319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Microsoft Known Issues</a:t>
          </a:r>
        </a:p>
      </dsp:txBody>
      <dsp:txXfrm>
        <a:off x="362318" y="640483"/>
        <a:ext cx="4795772" cy="319654"/>
      </dsp:txXfrm>
    </dsp:sp>
    <dsp:sp modelId="{3931F1C9-1666-4F5C-97E3-43BF451E3C14}">
      <dsp:nvSpPr>
        <dsp:cNvPr id="0" name=""/>
        <dsp:cNvSpPr/>
      </dsp:nvSpPr>
      <dsp:spPr>
        <a:xfrm>
          <a:off x="0" y="134463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D75B4D-7C4C-40EB-AC4F-A974E6555632}">
      <dsp:nvSpPr>
        <dsp:cNvPr id="0" name=""/>
        <dsp:cNvSpPr/>
      </dsp:nvSpPr>
      <dsp:spPr>
        <a:xfrm>
          <a:off x="345025" y="116751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akoyaGO (non-accounting) – Bug Fixes &amp; Enhancements</a:t>
          </a:r>
        </a:p>
      </dsp:txBody>
      <dsp:txXfrm>
        <a:off x="362318" y="1184803"/>
        <a:ext cx="4795772" cy="319654"/>
      </dsp:txXfrm>
    </dsp:sp>
    <dsp:sp modelId="{E789BBCB-AF76-480D-9282-99DE0FB17FC0}">
      <dsp:nvSpPr>
        <dsp:cNvPr id="0" name=""/>
        <dsp:cNvSpPr/>
      </dsp:nvSpPr>
      <dsp:spPr>
        <a:xfrm>
          <a:off x="0" y="188895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29CCC8-4AE8-4E25-9E3B-5BFA5A24A385}">
      <dsp:nvSpPr>
        <dsp:cNvPr id="0" name=""/>
        <dsp:cNvSpPr/>
      </dsp:nvSpPr>
      <dsp:spPr>
        <a:xfrm>
          <a:off x="345025" y="171183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Demo of New Features</a:t>
          </a:r>
        </a:p>
      </dsp:txBody>
      <dsp:txXfrm>
        <a:off x="362318" y="1729123"/>
        <a:ext cx="4795772" cy="319654"/>
      </dsp:txXfrm>
    </dsp:sp>
    <dsp:sp modelId="{AB8164F3-EE07-441A-9404-3E02B333823A}">
      <dsp:nvSpPr>
        <dsp:cNvPr id="0" name=""/>
        <dsp:cNvSpPr/>
      </dsp:nvSpPr>
      <dsp:spPr>
        <a:xfrm>
          <a:off x="0" y="243327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B1FA07-817B-47A4-9589-0859A80C76D9}">
      <dsp:nvSpPr>
        <dsp:cNvPr id="0" name=""/>
        <dsp:cNvSpPr/>
      </dsp:nvSpPr>
      <dsp:spPr>
        <a:xfrm>
          <a:off x="345025" y="225615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GOapply – Bug Fixes &amp; Enhancements</a:t>
          </a:r>
        </a:p>
      </dsp:txBody>
      <dsp:txXfrm>
        <a:off x="362318" y="2273443"/>
        <a:ext cx="4795772" cy="319654"/>
      </dsp:txXfrm>
    </dsp:sp>
    <dsp:sp modelId="{091C151F-F071-4195-9762-B704AB73E678}">
      <dsp:nvSpPr>
        <dsp:cNvPr id="0" name=""/>
        <dsp:cNvSpPr/>
      </dsp:nvSpPr>
      <dsp:spPr>
        <a:xfrm>
          <a:off x="0" y="297759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F6106E-280A-43ED-9B92-24155A6CD976}">
      <dsp:nvSpPr>
        <dsp:cNvPr id="0" name=""/>
        <dsp:cNvSpPr/>
      </dsp:nvSpPr>
      <dsp:spPr>
        <a:xfrm>
          <a:off x="345025" y="280047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akoyaGO with Accounting – Bug Fixes &amp; Enhancements</a:t>
          </a:r>
        </a:p>
      </dsp:txBody>
      <dsp:txXfrm>
        <a:off x="362318" y="2817763"/>
        <a:ext cx="4795772" cy="319654"/>
      </dsp:txXfrm>
    </dsp:sp>
    <dsp:sp modelId="{87D3A495-F27D-478A-A2C0-9248080CA246}">
      <dsp:nvSpPr>
        <dsp:cNvPr id="0" name=""/>
        <dsp:cNvSpPr/>
      </dsp:nvSpPr>
      <dsp:spPr>
        <a:xfrm>
          <a:off x="0" y="352191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CC6F5B-6745-4E70-9A4D-BC0C6A3B7DE8}">
      <dsp:nvSpPr>
        <dsp:cNvPr id="0" name=""/>
        <dsp:cNvSpPr/>
      </dsp:nvSpPr>
      <dsp:spPr>
        <a:xfrm>
          <a:off x="345025" y="334479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Demo of New Features</a:t>
          </a:r>
        </a:p>
      </dsp:txBody>
      <dsp:txXfrm>
        <a:off x="362318" y="3362083"/>
        <a:ext cx="4795772" cy="319654"/>
      </dsp:txXfrm>
    </dsp:sp>
    <dsp:sp modelId="{B31C220D-645A-4AD4-9D56-45DED7558A83}">
      <dsp:nvSpPr>
        <dsp:cNvPr id="0" name=""/>
        <dsp:cNvSpPr/>
      </dsp:nvSpPr>
      <dsp:spPr>
        <a:xfrm>
          <a:off x="0" y="406623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1EEDD7-2679-4D3B-A3FE-F31B0D292515}">
      <dsp:nvSpPr>
        <dsp:cNvPr id="0" name=""/>
        <dsp:cNvSpPr/>
      </dsp:nvSpPr>
      <dsp:spPr>
        <a:xfrm>
          <a:off x="345025" y="388911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Business Central – Bug Fixes &amp; Enhancements</a:t>
          </a:r>
        </a:p>
      </dsp:txBody>
      <dsp:txXfrm>
        <a:off x="362318" y="3906403"/>
        <a:ext cx="4795772" cy="319654"/>
      </dsp:txXfrm>
    </dsp:sp>
    <dsp:sp modelId="{16E14D41-96A6-453E-A14C-93AD9087A91B}">
      <dsp:nvSpPr>
        <dsp:cNvPr id="0" name=""/>
        <dsp:cNvSpPr/>
      </dsp:nvSpPr>
      <dsp:spPr>
        <a:xfrm>
          <a:off x="0" y="461055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FB2F20-AE1C-4FE2-AD7F-9CD6979BC2BF}">
      <dsp:nvSpPr>
        <dsp:cNvPr id="0" name=""/>
        <dsp:cNvSpPr/>
      </dsp:nvSpPr>
      <dsp:spPr>
        <a:xfrm>
          <a:off x="345025" y="443343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GOfund – Bug Fixes &amp; Enhancements </a:t>
          </a:r>
        </a:p>
      </dsp:txBody>
      <dsp:txXfrm>
        <a:off x="362318" y="4450723"/>
        <a:ext cx="4795772" cy="319654"/>
      </dsp:txXfrm>
    </dsp:sp>
    <dsp:sp modelId="{6A952044-8F84-43BA-8C8C-14E2F039DE13}">
      <dsp:nvSpPr>
        <dsp:cNvPr id="0" name=""/>
        <dsp:cNvSpPr/>
      </dsp:nvSpPr>
      <dsp:spPr>
        <a:xfrm>
          <a:off x="0" y="5154870"/>
          <a:ext cx="6900512"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328D5B-D463-4E10-BD19-CF6A6382F613}">
      <dsp:nvSpPr>
        <dsp:cNvPr id="0" name=""/>
        <dsp:cNvSpPr/>
      </dsp:nvSpPr>
      <dsp:spPr>
        <a:xfrm>
          <a:off x="345025" y="4977750"/>
          <a:ext cx="4830358"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533400">
            <a:lnSpc>
              <a:spcPct val="90000"/>
            </a:lnSpc>
            <a:spcBef>
              <a:spcPct val="0"/>
            </a:spcBef>
            <a:spcAft>
              <a:spcPct val="35000"/>
            </a:spcAft>
            <a:buNone/>
          </a:pPr>
          <a:r>
            <a:rPr lang="en-US" sz="1200" kern="1200"/>
            <a:t>GOdonate – Bug Fixes &amp; Enhancements</a:t>
          </a:r>
        </a:p>
      </dsp:txBody>
      <dsp:txXfrm>
        <a:off x="362318" y="4995043"/>
        <a:ext cx="4795772" cy="3196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2926B-52AA-4C91-A559-512B88A58439}">
      <dsp:nvSpPr>
        <dsp:cNvPr id="0" name=""/>
        <dsp:cNvSpPr/>
      </dsp:nvSpPr>
      <dsp:spPr>
        <a:xfrm>
          <a:off x="8508" y="42652"/>
          <a:ext cx="1106733" cy="10806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7351AB-2C45-44F1-9851-DA46F820A28B}">
      <dsp:nvSpPr>
        <dsp:cNvPr id="0" name=""/>
        <dsp:cNvSpPr/>
      </dsp:nvSpPr>
      <dsp:spPr>
        <a:xfrm>
          <a:off x="8508" y="1269480"/>
          <a:ext cx="3162096" cy="738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t>Keep an eye on “Announcements”</a:t>
          </a:r>
        </a:p>
      </dsp:txBody>
      <dsp:txXfrm>
        <a:off x="8508" y="1269480"/>
        <a:ext cx="3162096" cy="738871"/>
      </dsp:txXfrm>
    </dsp:sp>
    <dsp:sp modelId="{3B09E0F4-012D-4DAE-9854-0701602C8489}">
      <dsp:nvSpPr>
        <dsp:cNvPr id="0" name=""/>
        <dsp:cNvSpPr/>
      </dsp:nvSpPr>
      <dsp:spPr>
        <a:xfrm>
          <a:off x="8508" y="2076322"/>
          <a:ext cx="3162096" cy="1364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66750">
            <a:lnSpc>
              <a:spcPct val="100000"/>
            </a:lnSpc>
            <a:spcBef>
              <a:spcPct val="0"/>
            </a:spcBef>
            <a:spcAft>
              <a:spcPct val="35000"/>
            </a:spcAft>
            <a:buNone/>
          </a:pPr>
          <a:r>
            <a:rPr lang="en-US" sz="1500" kern="1200"/>
            <a:t>Utilize GOsupport announcements to keep up to date on these items between product updates</a:t>
          </a:r>
        </a:p>
        <a:p>
          <a:pPr marL="0" lvl="0" indent="0" algn="l" defTabSz="666750">
            <a:lnSpc>
              <a:spcPct val="100000"/>
            </a:lnSpc>
            <a:spcBef>
              <a:spcPct val="0"/>
            </a:spcBef>
            <a:spcAft>
              <a:spcPct val="35000"/>
            </a:spcAft>
            <a:buNone/>
          </a:pPr>
          <a:endParaRPr lang="en-US" sz="1500" kern="1200"/>
        </a:p>
      </dsp:txBody>
      <dsp:txXfrm>
        <a:off x="8508" y="2076322"/>
        <a:ext cx="3162096" cy="1364888"/>
      </dsp:txXfrm>
    </dsp:sp>
    <dsp:sp modelId="{91B8BBB3-3D49-4AA4-9FFA-D942D7E847A1}">
      <dsp:nvSpPr>
        <dsp:cNvPr id="0" name=""/>
        <dsp:cNvSpPr/>
      </dsp:nvSpPr>
      <dsp:spPr>
        <a:xfrm>
          <a:off x="3723971" y="42652"/>
          <a:ext cx="1106733" cy="10806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495CB6-727B-4204-8570-01C3F581940B}">
      <dsp:nvSpPr>
        <dsp:cNvPr id="0" name=""/>
        <dsp:cNvSpPr/>
      </dsp:nvSpPr>
      <dsp:spPr>
        <a:xfrm>
          <a:off x="3723971" y="1269480"/>
          <a:ext cx="3162096" cy="738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US" sz="2000" kern="1200"/>
            <a:t>Microsoft Email Re: “extension isn’t compatible” </a:t>
          </a:r>
        </a:p>
      </dsp:txBody>
      <dsp:txXfrm>
        <a:off x="3723971" y="1269480"/>
        <a:ext cx="3162096" cy="738871"/>
      </dsp:txXfrm>
    </dsp:sp>
    <dsp:sp modelId="{92B4B476-B58E-493D-B47B-880638DB66B8}">
      <dsp:nvSpPr>
        <dsp:cNvPr id="0" name=""/>
        <dsp:cNvSpPr/>
      </dsp:nvSpPr>
      <dsp:spPr>
        <a:xfrm>
          <a:off x="3723971" y="2076322"/>
          <a:ext cx="3162096" cy="1364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66750">
            <a:lnSpc>
              <a:spcPct val="100000"/>
            </a:lnSpc>
            <a:spcBef>
              <a:spcPct val="0"/>
            </a:spcBef>
            <a:spcAft>
              <a:spcPct val="35000"/>
            </a:spcAft>
            <a:buNone/>
          </a:pPr>
          <a:r>
            <a:rPr lang="en-US" sz="1500" b="1" i="0" kern="1200"/>
            <a:t>Subject: Modify your extension so it’s compatible with the version 25.0.23364.24052</a:t>
          </a:r>
          <a:endParaRPr lang="en-US" sz="1500" kern="1200"/>
        </a:p>
        <a:p>
          <a:pPr marL="0" lvl="0" indent="0" algn="l" defTabSz="666750">
            <a:lnSpc>
              <a:spcPct val="100000"/>
            </a:lnSpc>
            <a:spcBef>
              <a:spcPct val="0"/>
            </a:spcBef>
            <a:spcAft>
              <a:spcPct val="35000"/>
            </a:spcAft>
            <a:buNone/>
          </a:pPr>
          <a:r>
            <a:rPr lang="en-US" sz="1500" kern="1200"/>
            <a:t>If the extension in reference is “akoyaGO” – you do not need to worry about this – akoyaGO has it covered!</a:t>
          </a:r>
        </a:p>
      </dsp:txBody>
      <dsp:txXfrm>
        <a:off x="3723971" y="2076322"/>
        <a:ext cx="3162096" cy="13648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21DD08-601D-44A0-8E47-998A8EF533F5}">
      <dsp:nvSpPr>
        <dsp:cNvPr id="0" name=""/>
        <dsp:cNvSpPr/>
      </dsp:nvSpPr>
      <dsp:spPr>
        <a:xfrm>
          <a:off x="1396491" y="13105"/>
          <a:ext cx="3818708" cy="2850585"/>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80010" rIns="26670" bIns="26670" numCol="1" spcCol="1270" anchor="t" anchorCtr="0">
          <a:noAutofit/>
        </a:bodyPr>
        <a:lstStyle/>
        <a:p>
          <a:pPr marL="228600" lvl="1" indent="-228600" algn="l" defTabSz="933450">
            <a:lnSpc>
              <a:spcPct val="90000"/>
            </a:lnSpc>
            <a:spcBef>
              <a:spcPct val="0"/>
            </a:spcBef>
            <a:spcAft>
              <a:spcPct val="15000"/>
            </a:spcAft>
            <a:buChar char="•"/>
          </a:pPr>
          <a:r>
            <a:rPr lang="en-US" sz="2100" kern="1200"/>
            <a:t>When editing Email Templates with links (URLs) in Tools workspace, the autosave process is causing any embedded links to malfunction within the template. </a:t>
          </a:r>
          <a:br>
            <a:rPr lang="en-US" sz="2100" kern="1200"/>
          </a:br>
          <a:br>
            <a:rPr lang="en-US" sz="2100" kern="1200"/>
          </a:br>
          <a:endParaRPr lang="en-US" sz="2100" kern="1200"/>
        </a:p>
      </dsp:txBody>
      <dsp:txXfrm>
        <a:off x="1463284" y="79898"/>
        <a:ext cx="3685122" cy="2783792"/>
      </dsp:txXfrm>
    </dsp:sp>
    <dsp:sp modelId="{7D50B7BA-4264-46B7-B45D-7F3ADE5CE196}">
      <dsp:nvSpPr>
        <dsp:cNvPr id="0" name=""/>
        <dsp:cNvSpPr/>
      </dsp:nvSpPr>
      <dsp:spPr>
        <a:xfrm>
          <a:off x="1407222" y="2842239"/>
          <a:ext cx="3818708" cy="122575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0" rIns="29210" bIns="0" numCol="1" spcCol="1270" anchor="ctr" anchorCtr="0">
          <a:noAutofit/>
        </a:bodyPr>
        <a:lstStyle/>
        <a:p>
          <a:pPr marL="0" lvl="0" indent="0" algn="l" defTabSz="1022350">
            <a:lnSpc>
              <a:spcPct val="90000"/>
            </a:lnSpc>
            <a:spcBef>
              <a:spcPct val="0"/>
            </a:spcBef>
            <a:spcAft>
              <a:spcPct val="35000"/>
            </a:spcAft>
            <a:buNone/>
          </a:pPr>
          <a:r>
            <a:rPr lang="en-US" sz="2300" kern="1200"/>
            <a:t>Microsoft bug regarding email templates</a:t>
          </a:r>
        </a:p>
      </dsp:txBody>
      <dsp:txXfrm>
        <a:off x="1407222" y="2842239"/>
        <a:ext cx="2689231" cy="1225751"/>
      </dsp:txXfrm>
    </dsp:sp>
    <dsp:sp modelId="{8EF1B5AA-B4DD-4032-8B2E-5FDF13BCE2A8}">
      <dsp:nvSpPr>
        <dsp:cNvPr id="0" name=""/>
        <dsp:cNvSpPr/>
      </dsp:nvSpPr>
      <dsp:spPr>
        <a:xfrm>
          <a:off x="3882800" y="2876111"/>
          <a:ext cx="1336547" cy="1336547"/>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E8E587-7855-4494-8F87-CD1652569086}">
      <dsp:nvSpPr>
        <dsp:cNvPr id="0" name=""/>
        <dsp:cNvSpPr/>
      </dsp:nvSpPr>
      <dsp:spPr>
        <a:xfrm>
          <a:off x="5861417" y="2229"/>
          <a:ext cx="3818708" cy="2850585"/>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a:lnSpc>
              <a:spcPct val="90000"/>
            </a:lnSpc>
            <a:spcBef>
              <a:spcPct val="0"/>
            </a:spcBef>
            <a:spcAft>
              <a:spcPct val="15000"/>
            </a:spcAft>
            <a:buChar char="•"/>
          </a:pPr>
          <a:r>
            <a:rPr lang="en-US" sz="2000" kern="1200"/>
            <a:t>Users have reported that date fields within the CRM are not working as expected. This occurs when a date is selected using the calendar selector and upon save, users notice that the date reverts to the date prior to what was selected.</a:t>
          </a:r>
        </a:p>
      </dsp:txBody>
      <dsp:txXfrm>
        <a:off x="5928210" y="69022"/>
        <a:ext cx="3685122" cy="2783792"/>
      </dsp:txXfrm>
    </dsp:sp>
    <dsp:sp modelId="{FDF6372D-50A6-4502-BF2F-A0852B855DA0}">
      <dsp:nvSpPr>
        <dsp:cNvPr id="0" name=""/>
        <dsp:cNvSpPr/>
      </dsp:nvSpPr>
      <dsp:spPr>
        <a:xfrm>
          <a:off x="5882878" y="2820650"/>
          <a:ext cx="3818708" cy="122575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0" rIns="29210" bIns="0" numCol="1" spcCol="1270" anchor="ctr" anchorCtr="0">
          <a:noAutofit/>
        </a:bodyPr>
        <a:lstStyle/>
        <a:p>
          <a:pPr marL="0" lvl="0" indent="0" algn="l" defTabSz="1022350">
            <a:lnSpc>
              <a:spcPct val="90000"/>
            </a:lnSpc>
            <a:spcBef>
              <a:spcPct val="0"/>
            </a:spcBef>
            <a:spcAft>
              <a:spcPct val="35000"/>
            </a:spcAft>
            <a:buNone/>
          </a:pPr>
          <a:r>
            <a:rPr lang="en-US" sz="2300" kern="1200"/>
            <a:t>Microsoft bug: Date picker fields reverting intermittently</a:t>
          </a:r>
        </a:p>
      </dsp:txBody>
      <dsp:txXfrm>
        <a:off x="5882878" y="2820650"/>
        <a:ext cx="2689231" cy="1225751"/>
      </dsp:txXfrm>
    </dsp:sp>
    <dsp:sp modelId="{78E58DF2-E0F2-4926-A723-745AA71E8785}">
      <dsp:nvSpPr>
        <dsp:cNvPr id="0" name=""/>
        <dsp:cNvSpPr/>
      </dsp:nvSpPr>
      <dsp:spPr>
        <a:xfrm>
          <a:off x="8313844" y="2843482"/>
          <a:ext cx="1339969" cy="1380052"/>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47AFF1-A4DF-46EB-B14C-6CF8E6DB3CCF}">
      <dsp:nvSpPr>
        <dsp:cNvPr id="0" name=""/>
        <dsp:cNvSpPr/>
      </dsp:nvSpPr>
      <dsp:spPr>
        <a:xfrm>
          <a:off x="0" y="14186"/>
          <a:ext cx="10515600" cy="8938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Team users can now delete personal views and dashboards</a:t>
          </a:r>
          <a:endParaRPr lang="en-US" sz="1600" kern="1200"/>
        </a:p>
      </dsp:txBody>
      <dsp:txXfrm>
        <a:off x="43633" y="57819"/>
        <a:ext cx="10428334" cy="806550"/>
      </dsp:txXfrm>
    </dsp:sp>
    <dsp:sp modelId="{F53B69C9-8C0D-412E-9AAC-900D3C44C2AD}">
      <dsp:nvSpPr>
        <dsp:cNvPr id="0" name=""/>
        <dsp:cNvSpPr/>
      </dsp:nvSpPr>
      <dsp:spPr>
        <a:xfrm>
          <a:off x="0" y="954082"/>
          <a:ext cx="10515600" cy="8938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We have fixed a bug in which the special request status of In Review did not clear if the Deny grant command bar action was taken.</a:t>
          </a:r>
          <a:endParaRPr lang="en-US" sz="1600" kern="1200"/>
        </a:p>
      </dsp:txBody>
      <dsp:txXfrm>
        <a:off x="43633" y="997715"/>
        <a:ext cx="10428334" cy="806550"/>
      </dsp:txXfrm>
    </dsp:sp>
    <dsp:sp modelId="{D4D73CFF-90BE-433A-8F6C-467C4D32B7B2}">
      <dsp:nvSpPr>
        <dsp:cNvPr id="0" name=""/>
        <dsp:cNvSpPr/>
      </dsp:nvSpPr>
      <dsp:spPr>
        <a:xfrm>
          <a:off x="0" y="1893979"/>
          <a:ext cx="10515600" cy="8938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We have fixed a bug with letter generation in which the compile pdf job would time out during big jobs. This feature can now generate letters for up to 250 records at a time.</a:t>
          </a:r>
          <a:br>
            <a:rPr lang="en-US" sz="1600" kern="1200"/>
          </a:br>
          <a:endParaRPr lang="en-US" sz="1600" kern="1200"/>
        </a:p>
      </dsp:txBody>
      <dsp:txXfrm>
        <a:off x="43633" y="1937612"/>
        <a:ext cx="10428334" cy="806550"/>
      </dsp:txXfrm>
    </dsp:sp>
    <dsp:sp modelId="{5DD5AA15-F06A-4359-85C1-DE4A220CE9D1}">
      <dsp:nvSpPr>
        <dsp:cNvPr id="0" name=""/>
        <dsp:cNvSpPr/>
      </dsp:nvSpPr>
      <dsp:spPr>
        <a:xfrm>
          <a:off x="0" y="2833875"/>
          <a:ext cx="10515600" cy="8938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We have fixed a bug in which the special request status of In Review did not clear if the Deny grant command bar action was taken.</a:t>
          </a:r>
          <a:br>
            <a:rPr lang="en-US" sz="1600" kern="1200"/>
          </a:br>
          <a:endParaRPr lang="en-US" sz="1600" kern="1200"/>
        </a:p>
      </dsp:txBody>
      <dsp:txXfrm>
        <a:off x="43633" y="2877508"/>
        <a:ext cx="10428334" cy="8065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47AFF1-A4DF-46EB-B14C-6CF8E6DB3CCF}">
      <dsp:nvSpPr>
        <dsp:cNvPr id="0" name=""/>
        <dsp:cNvSpPr/>
      </dsp:nvSpPr>
      <dsp:spPr>
        <a:xfrm>
          <a:off x="0" y="2557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In request payment records, the payments and requirements have been split into two separate </a:t>
          </a:r>
          <a:r>
            <a:rPr lang="en-US" sz="2200" b="0" i="0" kern="1200" err="1"/>
            <a:t>subgrids</a:t>
          </a:r>
          <a:r>
            <a:rPr lang="en-US" sz="2200" b="0" i="0" kern="1200"/>
            <a:t>.</a:t>
          </a:r>
          <a:endParaRPr lang="en-US" sz="2200" kern="1200"/>
        </a:p>
      </dsp:txBody>
      <dsp:txXfrm>
        <a:off x="42722" y="68300"/>
        <a:ext cx="10430156" cy="789716"/>
      </dsp:txXfrm>
    </dsp:sp>
    <dsp:sp modelId="{FDB29634-CBE3-44B7-9307-5B8B2EB520CB}">
      <dsp:nvSpPr>
        <dsp:cNvPr id="0" name=""/>
        <dsp:cNvSpPr/>
      </dsp:nvSpPr>
      <dsp:spPr>
        <a:xfrm>
          <a:off x="0" y="96409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Several System Views have been updated. Please see release notes for a detailed description of those updates.</a:t>
          </a:r>
        </a:p>
      </dsp:txBody>
      <dsp:txXfrm>
        <a:off x="42722" y="1006820"/>
        <a:ext cx="10430156" cy="789716"/>
      </dsp:txXfrm>
    </dsp:sp>
    <dsp:sp modelId="{D5BE587A-5D4C-4389-A828-EDCD5F28F46A}">
      <dsp:nvSpPr>
        <dsp:cNvPr id="0" name=""/>
        <dsp:cNvSpPr/>
      </dsp:nvSpPr>
      <dsp:spPr>
        <a:xfrm>
          <a:off x="0" y="1902619"/>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In the Activities section, the views "All Activities" and "All Emails" are now sorted by date created, newest to oldest. </a:t>
          </a:r>
          <a:endParaRPr lang="en-US" sz="2200" kern="1200"/>
        </a:p>
      </dsp:txBody>
      <dsp:txXfrm>
        <a:off x="42722" y="1945341"/>
        <a:ext cx="10430156" cy="789716"/>
      </dsp:txXfrm>
    </dsp:sp>
    <dsp:sp modelId="{427CDD63-C2DA-4501-A8B2-B134FB14F22D}">
      <dsp:nvSpPr>
        <dsp:cNvPr id="0" name=""/>
        <dsp:cNvSpPr/>
      </dsp:nvSpPr>
      <dsp:spPr>
        <a:xfrm>
          <a:off x="0" y="2841139"/>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When “Original Grant” is filled in, you will now see a pop-up asking you if you want to clear the special request status.</a:t>
          </a:r>
        </a:p>
      </dsp:txBody>
      <dsp:txXfrm>
        <a:off x="42722" y="2883861"/>
        <a:ext cx="10430156" cy="7897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C90873-205C-46FB-9FAC-64D946DB8502}">
      <dsp:nvSpPr>
        <dsp:cNvPr id="0" name=""/>
        <dsp:cNvSpPr/>
      </dsp:nvSpPr>
      <dsp:spPr>
        <a:xfrm rot="5400000">
          <a:off x="6852971" y="-2991244"/>
          <a:ext cx="595272"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err="1"/>
            <a:t>akoyaGO’s</a:t>
          </a:r>
          <a:r>
            <a:rPr lang="en-US" sz="1600" kern="1200"/>
            <a:t> alternative to Marketing Lists</a:t>
          </a:r>
        </a:p>
      </dsp:txBody>
      <dsp:txXfrm rot="-5400000">
        <a:off x="3785616" y="105170"/>
        <a:ext cx="6700925" cy="537154"/>
      </dsp:txXfrm>
    </dsp:sp>
    <dsp:sp modelId="{46B7B64A-2370-49D2-AEE1-B44A050FD56F}">
      <dsp:nvSpPr>
        <dsp:cNvPr id="0" name=""/>
        <dsp:cNvSpPr/>
      </dsp:nvSpPr>
      <dsp:spPr>
        <a:xfrm>
          <a:off x="0" y="1701"/>
          <a:ext cx="3785616" cy="744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Mailing Lists</a:t>
          </a:r>
        </a:p>
      </dsp:txBody>
      <dsp:txXfrm>
        <a:off x="36323" y="38024"/>
        <a:ext cx="3712970" cy="671444"/>
      </dsp:txXfrm>
    </dsp:sp>
    <dsp:sp modelId="{F8650C24-5409-4720-83C9-6B8EF1DF3C1B}">
      <dsp:nvSpPr>
        <dsp:cNvPr id="0" name=""/>
        <dsp:cNvSpPr/>
      </dsp:nvSpPr>
      <dsp:spPr>
        <a:xfrm rot="5400000">
          <a:off x="6852971" y="-2209949"/>
          <a:ext cx="595272"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a:t>Enhanced validation on mapping choice fields</a:t>
          </a:r>
          <a:endParaRPr lang="en-US" sz="1600" kern="1200"/>
        </a:p>
      </dsp:txBody>
      <dsp:txXfrm rot="-5400000">
        <a:off x="3785616" y="886465"/>
        <a:ext cx="6700925" cy="537154"/>
      </dsp:txXfrm>
    </dsp:sp>
    <dsp:sp modelId="{C415EAC4-C6D4-4B26-AD54-90261C991C63}">
      <dsp:nvSpPr>
        <dsp:cNvPr id="0" name=""/>
        <dsp:cNvSpPr/>
      </dsp:nvSpPr>
      <dsp:spPr>
        <a:xfrm>
          <a:off x="0" y="782997"/>
          <a:ext cx="3785616" cy="744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GOapply Choices in form editor</a:t>
          </a:r>
        </a:p>
      </dsp:txBody>
      <dsp:txXfrm>
        <a:off x="36323" y="819320"/>
        <a:ext cx="3712970" cy="671444"/>
      </dsp:txXfrm>
    </dsp:sp>
    <dsp:sp modelId="{166A1EA4-0BDF-4EC7-BE36-46DFF25EE530}">
      <dsp:nvSpPr>
        <dsp:cNvPr id="0" name=""/>
        <dsp:cNvSpPr/>
      </dsp:nvSpPr>
      <dsp:spPr>
        <a:xfrm rot="5400000">
          <a:off x="6852971" y="-1428654"/>
          <a:ext cx="595272"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a:t>Enhancements that make it easier than ever to add requests to review groups</a:t>
          </a:r>
        </a:p>
      </dsp:txBody>
      <dsp:txXfrm rot="-5400000">
        <a:off x="3785616" y="1667760"/>
        <a:ext cx="6700925" cy="537154"/>
      </dsp:txXfrm>
    </dsp:sp>
    <dsp:sp modelId="{E46748ED-E584-4975-A2AB-D0D86F9E13AF}">
      <dsp:nvSpPr>
        <dsp:cNvPr id="0" name=""/>
        <dsp:cNvSpPr/>
      </dsp:nvSpPr>
      <dsp:spPr>
        <a:xfrm>
          <a:off x="0" y="1564292"/>
          <a:ext cx="3785616" cy="744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Add to review group buttons</a:t>
          </a:r>
        </a:p>
      </dsp:txBody>
      <dsp:txXfrm>
        <a:off x="36323" y="1600615"/>
        <a:ext cx="3712970" cy="671444"/>
      </dsp:txXfrm>
    </dsp:sp>
    <dsp:sp modelId="{67F2ADA1-E2D5-4BAC-915A-5BC68CEE3530}">
      <dsp:nvSpPr>
        <dsp:cNvPr id="0" name=""/>
        <dsp:cNvSpPr/>
      </dsp:nvSpPr>
      <dsp:spPr>
        <a:xfrm rot="5400000">
          <a:off x="6852971" y="-647359"/>
          <a:ext cx="595272"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a:t>Skipping Phases in GOapply Opportunities? We’ve got you covered! </a:t>
          </a:r>
        </a:p>
      </dsp:txBody>
      <dsp:txXfrm rot="-5400000">
        <a:off x="3785616" y="2449055"/>
        <a:ext cx="6700925" cy="537154"/>
      </dsp:txXfrm>
    </dsp:sp>
    <dsp:sp modelId="{92A9D654-A48D-480C-B346-6B4A85EE30D7}">
      <dsp:nvSpPr>
        <dsp:cNvPr id="0" name=""/>
        <dsp:cNvSpPr/>
      </dsp:nvSpPr>
      <dsp:spPr>
        <a:xfrm>
          <a:off x="0" y="2345587"/>
          <a:ext cx="3785616" cy="744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Advance to next phase functionality</a:t>
          </a:r>
        </a:p>
      </dsp:txBody>
      <dsp:txXfrm>
        <a:off x="36323" y="2381910"/>
        <a:ext cx="3712970" cy="671444"/>
      </dsp:txXfrm>
    </dsp:sp>
    <dsp:sp modelId="{7623B504-6524-4C5C-B514-259944C10DD0}">
      <dsp:nvSpPr>
        <dsp:cNvPr id="0" name=""/>
        <dsp:cNvSpPr/>
      </dsp:nvSpPr>
      <dsp:spPr>
        <a:xfrm rot="5400000">
          <a:off x="6852971" y="133935"/>
          <a:ext cx="595272"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a:t>Enhancements made to our impersonation feature that now incorporate multiple site settings on a user</a:t>
          </a:r>
        </a:p>
      </dsp:txBody>
      <dsp:txXfrm rot="-5400000">
        <a:off x="3785616" y="3230350"/>
        <a:ext cx="6700925" cy="537154"/>
      </dsp:txXfrm>
    </dsp:sp>
    <dsp:sp modelId="{4FC42788-C712-4E22-B3E1-636CCBCED3CE}">
      <dsp:nvSpPr>
        <dsp:cNvPr id="0" name=""/>
        <dsp:cNvSpPr/>
      </dsp:nvSpPr>
      <dsp:spPr>
        <a:xfrm>
          <a:off x="0" y="3126882"/>
          <a:ext cx="3785616" cy="744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Impersonate user (choose your site setting) </a:t>
          </a:r>
        </a:p>
      </dsp:txBody>
      <dsp:txXfrm>
        <a:off x="36323" y="3163205"/>
        <a:ext cx="3712970" cy="6714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1FFC35-D9F8-4D4B-AE3D-A6255646CE88}">
      <dsp:nvSpPr>
        <dsp:cNvPr id="0" name=""/>
        <dsp:cNvSpPr/>
      </dsp:nvSpPr>
      <dsp:spPr>
        <a:xfrm>
          <a:off x="3306" y="33937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Users were getting an error message when attempting to open the Form Editor on a Phase that has not been saved. To mitigate this issue, t</a:t>
          </a:r>
          <a:r>
            <a:rPr lang="en-US" sz="1100" b="0" i="0" kern="1200"/>
            <a:t>he Form Editor tab will not be visible on GOapply Phase until the Phase is initially saved upon creation.</a:t>
          </a:r>
          <a:endParaRPr lang="en-US" sz="1100" kern="1200"/>
        </a:p>
      </dsp:txBody>
      <dsp:txXfrm>
        <a:off x="3306" y="339379"/>
        <a:ext cx="2622770" cy="1573662"/>
      </dsp:txXfrm>
    </dsp:sp>
    <dsp:sp modelId="{9D22FD8B-2992-4EC7-81D3-1D8EB2B6A543}">
      <dsp:nvSpPr>
        <dsp:cNvPr id="0" name=""/>
        <dsp:cNvSpPr/>
      </dsp:nvSpPr>
      <dsp:spPr>
        <a:xfrm>
          <a:off x="2888354" y="33937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in which, when Requested Amount existed as a pre-mapped field, advancing to the phase with that field would cause the payment/requirement creation workflow to run and resulted in Requests having duplicate payments and/or requirements.</a:t>
          </a:r>
          <a:endParaRPr lang="en-US" sz="1100" kern="1200"/>
        </a:p>
      </dsp:txBody>
      <dsp:txXfrm>
        <a:off x="2888354" y="339379"/>
        <a:ext cx="2622770" cy="1573662"/>
      </dsp:txXfrm>
    </dsp:sp>
    <dsp:sp modelId="{1A2754E2-1DC2-4A4C-AE94-1BB83D60E38C}">
      <dsp:nvSpPr>
        <dsp:cNvPr id="0" name=""/>
        <dsp:cNvSpPr/>
      </dsp:nvSpPr>
      <dsp:spPr>
        <a:xfrm>
          <a:off x="5773402" y="33937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in which users were not able to see the list of opportunities if the GOapply site was different from the site they registered in (if utilizing multiple GOapply sites).</a:t>
          </a:r>
          <a:endParaRPr lang="en-US" sz="1100" kern="1200"/>
        </a:p>
      </dsp:txBody>
      <dsp:txXfrm>
        <a:off x="5773402" y="339379"/>
        <a:ext cx="2622770" cy="1573662"/>
      </dsp:txXfrm>
    </dsp:sp>
    <dsp:sp modelId="{6875201C-ECF6-494C-89D6-85437CBC6520}">
      <dsp:nvSpPr>
        <dsp:cNvPr id="0" name=""/>
        <dsp:cNvSpPr/>
      </dsp:nvSpPr>
      <dsp:spPr>
        <a:xfrm>
          <a:off x="8658450" y="33937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in which individual users were able to register multiple times with the same email, causing duplicate GOapply User records. Users will now be alerted if the email they are using is taken by another GOapply user.</a:t>
          </a:r>
          <a:endParaRPr lang="en-US" sz="1100" kern="1200"/>
        </a:p>
      </dsp:txBody>
      <dsp:txXfrm>
        <a:off x="8658450" y="339379"/>
        <a:ext cx="2622770" cy="1573662"/>
      </dsp:txXfrm>
    </dsp:sp>
    <dsp:sp modelId="{2D9FD255-073F-4C2E-8EB1-4DD4DD828F01}">
      <dsp:nvSpPr>
        <dsp:cNvPr id="0" name=""/>
        <dsp:cNvSpPr/>
      </dsp:nvSpPr>
      <dsp:spPr>
        <a:xfrm>
          <a:off x="3306" y="217531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wherein the Registration Type GOapply setting was not preventing users from logging in based on their user type in cases where a single organization has multiple GOapply sites.</a:t>
          </a:r>
          <a:endParaRPr lang="en-US" sz="1100" kern="1200"/>
        </a:p>
      </dsp:txBody>
      <dsp:txXfrm>
        <a:off x="3306" y="2175319"/>
        <a:ext cx="2622770" cy="1573662"/>
      </dsp:txXfrm>
    </dsp:sp>
    <dsp:sp modelId="{17893AD7-49AB-4AAC-BFB4-8A34B8F3FB6A}">
      <dsp:nvSpPr>
        <dsp:cNvPr id="0" name=""/>
        <dsp:cNvSpPr/>
      </dsp:nvSpPr>
      <dsp:spPr>
        <a:xfrm>
          <a:off x="2888354" y="217531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a:t>In response to certain users being unable to utilize the "Advance to Next Phase" button, we have given all team and administrator  user roles the ability to utilize this feature </a:t>
          </a:r>
          <a:endParaRPr lang="en-US" sz="1100" kern="1200"/>
        </a:p>
        <a:p>
          <a:pPr marL="57150" lvl="1" indent="-57150" algn="l" defTabSz="400050">
            <a:lnSpc>
              <a:spcPct val="90000"/>
            </a:lnSpc>
            <a:spcBef>
              <a:spcPct val="0"/>
            </a:spcBef>
            <a:spcAft>
              <a:spcPct val="15000"/>
            </a:spcAft>
            <a:buChar char="•"/>
          </a:pPr>
          <a:r>
            <a:rPr lang="en-US" sz="900" b="0" i="0" kern="1200"/>
            <a:t>We have removed Header font types from the html editor field in Form Editor because these font types were not rendering correctly in the submitted PDF.</a:t>
          </a:r>
          <a:br>
            <a:rPr lang="en-US" sz="900" kern="1200"/>
          </a:br>
          <a:r>
            <a:rPr lang="en-US" sz="900" kern="1200"/>
            <a:t>If you are using this in your applications, please remove it. </a:t>
          </a:r>
        </a:p>
      </dsp:txBody>
      <dsp:txXfrm>
        <a:off x="2888354" y="2175319"/>
        <a:ext cx="2622770" cy="1573662"/>
      </dsp:txXfrm>
    </dsp:sp>
    <dsp:sp modelId="{4DCDB899-11A3-4598-B4BC-1B8DF72E0A71}">
      <dsp:nvSpPr>
        <dsp:cNvPr id="0" name=""/>
        <dsp:cNvSpPr/>
      </dsp:nvSpPr>
      <dsp:spPr>
        <a:xfrm>
          <a:off x="5773402" y="217531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in which, when using the Duplicate Opportunity workflow, the Summary and Description text fields were not visible to applicants on GOapply.</a:t>
          </a:r>
          <a:endParaRPr lang="en-US" sz="1100" kern="1200"/>
        </a:p>
      </dsp:txBody>
      <dsp:txXfrm>
        <a:off x="5773402" y="2175319"/>
        <a:ext cx="2622770" cy="1573662"/>
      </dsp:txXfrm>
    </dsp:sp>
    <dsp:sp modelId="{D24D23CE-6B9C-4965-A882-9F928D53608D}">
      <dsp:nvSpPr>
        <dsp:cNvPr id="0" name=""/>
        <dsp:cNvSpPr/>
      </dsp:nvSpPr>
      <dsp:spPr>
        <a:xfrm>
          <a:off x="8658450" y="2175319"/>
          <a:ext cx="2622770" cy="1573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We have fixed a bug in which mapping was failing on a date field that had an invalid format but the error was not recorded on the GOapply Status Tracking record. Going forward, mapping errors will be recorded in the timeline of the GOapply Status Tracking record.</a:t>
          </a:r>
          <a:br>
            <a:rPr lang="en-US" sz="1100" kern="1200"/>
          </a:br>
          <a:endParaRPr lang="en-US" sz="1100" kern="1200"/>
        </a:p>
      </dsp:txBody>
      <dsp:txXfrm>
        <a:off x="8658450" y="2175319"/>
        <a:ext cx="2622770" cy="157366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92B5C9-00CC-42BD-B00A-1AA468114DE0}">
      <dsp:nvSpPr>
        <dsp:cNvPr id="0" name=""/>
        <dsp:cNvSpPr/>
      </dsp:nvSpPr>
      <dsp:spPr>
        <a:xfrm>
          <a:off x="657225"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a:t>Removed the following entities from the site map: </a:t>
          </a:r>
          <a:endParaRPr lang="en-US" sz="1100" kern="1200"/>
        </a:p>
        <a:p>
          <a:pPr marL="57150" lvl="1" indent="-57150" algn="l" defTabSz="400050">
            <a:lnSpc>
              <a:spcPct val="90000"/>
            </a:lnSpc>
            <a:spcBef>
              <a:spcPct val="0"/>
            </a:spcBef>
            <a:spcAft>
              <a:spcPct val="15000"/>
            </a:spcAft>
            <a:buChar char="•"/>
          </a:pPr>
          <a:r>
            <a:rPr lang="en-US" sz="900" b="0" i="0" kern="1200"/>
            <a:t>Review Group Applications</a:t>
          </a:r>
        </a:p>
        <a:p>
          <a:pPr marL="57150" lvl="1" indent="-57150" algn="l" defTabSz="400050">
            <a:lnSpc>
              <a:spcPct val="90000"/>
            </a:lnSpc>
            <a:spcBef>
              <a:spcPct val="0"/>
            </a:spcBef>
            <a:spcAft>
              <a:spcPct val="15000"/>
            </a:spcAft>
            <a:buChar char="•"/>
          </a:pPr>
          <a:r>
            <a:rPr lang="en-US" sz="900" b="0" i="0" kern="1200"/>
            <a:t>Review Request Scores</a:t>
          </a:r>
        </a:p>
        <a:p>
          <a:pPr marL="57150" lvl="1" indent="-57150" algn="l" defTabSz="400050">
            <a:lnSpc>
              <a:spcPct val="90000"/>
            </a:lnSpc>
            <a:spcBef>
              <a:spcPct val="0"/>
            </a:spcBef>
            <a:spcAft>
              <a:spcPct val="15000"/>
            </a:spcAft>
            <a:buChar char="•"/>
          </a:pPr>
          <a:r>
            <a:rPr lang="en-US" sz="900" b="0" i="0" kern="1200"/>
            <a:t>Review Responses</a:t>
          </a:r>
        </a:p>
        <a:p>
          <a:pPr marL="57150" lvl="1" indent="-57150" algn="l" defTabSz="400050">
            <a:lnSpc>
              <a:spcPct val="90000"/>
            </a:lnSpc>
            <a:spcBef>
              <a:spcPct val="0"/>
            </a:spcBef>
            <a:spcAft>
              <a:spcPct val="15000"/>
            </a:spcAft>
            <a:buChar char="•"/>
          </a:pPr>
          <a:r>
            <a:rPr lang="en-US" sz="900" b="0" i="0" kern="1200"/>
            <a:t>All of these are linking tables and do not need to be accessed directly. Best practice is to access these associated records via the Review Group table. </a:t>
          </a:r>
        </a:p>
      </dsp:txBody>
      <dsp:txXfrm>
        <a:off x="657225" y="1955"/>
        <a:ext cx="2875359" cy="1725215"/>
      </dsp:txXfrm>
    </dsp:sp>
    <dsp:sp modelId="{A9AD164B-A7DB-41D1-8FA1-70F589B07616}">
      <dsp:nvSpPr>
        <dsp:cNvPr id="0" name=""/>
        <dsp:cNvSpPr/>
      </dsp:nvSpPr>
      <dsp:spPr>
        <a:xfrm>
          <a:off x="3820120"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The "Reviewer Bulk Import" table has been re-labeled and is now called "Add GOapply Users." The updated label provides a better description of the table's functionality. </a:t>
          </a:r>
          <a:endParaRPr lang="en-US" sz="1100" kern="1200"/>
        </a:p>
      </dsp:txBody>
      <dsp:txXfrm>
        <a:off x="3820120" y="1955"/>
        <a:ext cx="2875359" cy="1725215"/>
      </dsp:txXfrm>
    </dsp:sp>
    <dsp:sp modelId="{5C9F22BB-52F4-4826-A369-1560E5A85FB0}">
      <dsp:nvSpPr>
        <dsp:cNvPr id="0" name=""/>
        <dsp:cNvSpPr/>
      </dsp:nvSpPr>
      <dsp:spPr>
        <a:xfrm>
          <a:off x="6983015"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Scholarship </a:t>
          </a:r>
          <a:r>
            <a:rPr lang="en-US" sz="1100" b="0" i="0" kern="1200" err="1"/>
            <a:t>Automatching</a:t>
          </a:r>
          <a:r>
            <a:rPr lang="en-US" sz="1100" b="0" i="0" kern="1200"/>
            <a:t> is now available in GOapply. This feature works with scholarship eligibility criteria in your CRM to match applicants with </a:t>
          </a:r>
          <a:r>
            <a:rPr lang="en-US" sz="1100" b="0" i="0" kern="1200" err="1"/>
            <a:t>scholarshps</a:t>
          </a:r>
          <a:r>
            <a:rPr lang="en-US" sz="1100" b="0" i="0" kern="1200"/>
            <a:t> they are eligible to apply for. See the Scholarship </a:t>
          </a:r>
          <a:r>
            <a:rPr lang="en-US" sz="1100" b="0" i="0" kern="1200" err="1"/>
            <a:t>Automatch</a:t>
          </a:r>
          <a:r>
            <a:rPr lang="en-US" sz="1100" b="0" i="0" kern="1200"/>
            <a:t> knowledge article in GOsupport for more information.</a:t>
          </a:r>
          <a:endParaRPr lang="en-US" sz="1100" kern="1200"/>
        </a:p>
      </dsp:txBody>
      <dsp:txXfrm>
        <a:off x="6983015" y="1955"/>
        <a:ext cx="2875359" cy="1725215"/>
      </dsp:txXfrm>
    </dsp:sp>
    <dsp:sp modelId="{39BF1F2B-4618-4A4B-9DED-C32D496CC64B}">
      <dsp:nvSpPr>
        <dsp:cNvPr id="0" name=""/>
        <dsp:cNvSpPr/>
      </dsp:nvSpPr>
      <dsp:spPr>
        <a:xfrm>
          <a:off x="2238672" y="2014706"/>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Users will now have the option to reveal their password when logging in</a:t>
          </a:r>
        </a:p>
      </dsp:txBody>
      <dsp:txXfrm>
        <a:off x="2238672" y="2014706"/>
        <a:ext cx="2875359" cy="1725215"/>
      </dsp:txXfrm>
    </dsp:sp>
    <dsp:sp modelId="{A078EA17-AE4D-4A74-BE4E-0FFFEB297572}">
      <dsp:nvSpPr>
        <dsp:cNvPr id="0" name=""/>
        <dsp:cNvSpPr/>
      </dsp:nvSpPr>
      <dsp:spPr>
        <a:xfrm>
          <a:off x="5401567" y="2014706"/>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Adding requests to a review group can now be done through a command bar button on Request and Status Tracking records. This process will also validate that the phase is submitted and matches the phase set on the Review Group record. See the GOapply Reviewer Admin Guide for more information.</a:t>
          </a:r>
          <a:br>
            <a:rPr lang="en-US" sz="1100" kern="1200"/>
          </a:br>
          <a:br>
            <a:rPr lang="en-US" sz="1100" kern="1200"/>
          </a:br>
          <a:br>
            <a:rPr lang="en-US" sz="1100" kern="1200"/>
          </a:br>
          <a:endParaRPr lang="en-US" sz="1100" kern="1200"/>
        </a:p>
      </dsp:txBody>
      <dsp:txXfrm>
        <a:off x="5401567" y="2014706"/>
        <a:ext cx="2875359" cy="17252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3FA1A-A69F-4BA3-B18A-9819FCC5A8A9}">
      <dsp:nvSpPr>
        <dsp:cNvPr id="0" name=""/>
        <dsp:cNvSpPr/>
      </dsp:nvSpPr>
      <dsp:spPr>
        <a:xfrm>
          <a:off x="657225"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When impersonating a GOapply User, you may now choose the GOapply site in which you want to impersonate (if utilizing multiple GOapply sites).</a:t>
          </a:r>
          <a:endParaRPr lang="en-US" sz="1100" kern="1200"/>
        </a:p>
      </dsp:txBody>
      <dsp:txXfrm>
        <a:off x="657225" y="1955"/>
        <a:ext cx="2875359" cy="1725215"/>
      </dsp:txXfrm>
    </dsp:sp>
    <dsp:sp modelId="{B4B1A4C6-5853-42AD-A79B-382879BAABC7}">
      <dsp:nvSpPr>
        <dsp:cNvPr id="0" name=""/>
        <dsp:cNvSpPr/>
      </dsp:nvSpPr>
      <dsp:spPr>
        <a:xfrm>
          <a:off x="3820120"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Users will no longer be able to make changes to a phase that is part of a currently published opportunity. This goes against GOapply best practice. To edit a phase form, you now must unpublish, make your changes,  then re-publish.</a:t>
          </a:r>
          <a:endParaRPr lang="en-US" sz="1100" kern="1200"/>
        </a:p>
      </dsp:txBody>
      <dsp:txXfrm>
        <a:off x="3820120" y="1955"/>
        <a:ext cx="2875359" cy="1725215"/>
      </dsp:txXfrm>
    </dsp:sp>
    <dsp:sp modelId="{DE6D205E-90BC-4E4E-B3B5-092EF747DF92}">
      <dsp:nvSpPr>
        <dsp:cNvPr id="0" name=""/>
        <dsp:cNvSpPr/>
      </dsp:nvSpPr>
      <dsp:spPr>
        <a:xfrm>
          <a:off x="6983015" y="1955"/>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The Advance to Next Phase command bar button now allows you to select which phase you want to advance to.</a:t>
          </a:r>
          <a:endParaRPr lang="en-US" sz="1100" kern="1200"/>
        </a:p>
      </dsp:txBody>
      <dsp:txXfrm>
        <a:off x="6983015" y="1955"/>
        <a:ext cx="2875359" cy="1725215"/>
      </dsp:txXfrm>
    </dsp:sp>
    <dsp:sp modelId="{67A3C388-FED6-4980-A9BA-592A8E92420B}">
      <dsp:nvSpPr>
        <dsp:cNvPr id="0" name=""/>
        <dsp:cNvSpPr/>
      </dsp:nvSpPr>
      <dsp:spPr>
        <a:xfrm>
          <a:off x="657225" y="2014706"/>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Duplication of review groups can now be done through a command bar button on Review Group records.</a:t>
          </a:r>
          <a:endParaRPr lang="en-US" sz="1100" kern="1200"/>
        </a:p>
      </dsp:txBody>
      <dsp:txXfrm>
        <a:off x="657225" y="2014706"/>
        <a:ext cx="2875359" cy="1725215"/>
      </dsp:txXfrm>
    </dsp:sp>
    <dsp:sp modelId="{3ECECBEF-4250-4F00-AFA6-280F5EFE729D}">
      <dsp:nvSpPr>
        <dsp:cNvPr id="0" name=""/>
        <dsp:cNvSpPr/>
      </dsp:nvSpPr>
      <dsp:spPr>
        <a:xfrm>
          <a:off x="3820120" y="2014706"/>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0" i="0" kern="1200"/>
            <a:t>The Update Form Definition workflow has been moved into the code and can now be run via a command bar button on GOapply Status Tracking records/views. Please see the GOapply Admin Guide for more information.</a:t>
          </a:r>
          <a:endParaRPr lang="en-US" sz="1100" kern="1200"/>
        </a:p>
      </dsp:txBody>
      <dsp:txXfrm>
        <a:off x="3820120" y="2014706"/>
        <a:ext cx="2875359" cy="1725215"/>
      </dsp:txXfrm>
    </dsp:sp>
    <dsp:sp modelId="{EDA91C9B-1859-4161-8B0B-7717B97751AC}">
      <dsp:nvSpPr>
        <dsp:cNvPr id="0" name=""/>
        <dsp:cNvSpPr/>
      </dsp:nvSpPr>
      <dsp:spPr>
        <a:xfrm>
          <a:off x="6983015" y="2014706"/>
          <a:ext cx="2875359" cy="17252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In an effort to reduce submission issues, we added additional validation on fields with the GOapply UI, specifically, when the applicant clicks “Submit” </a:t>
          </a:r>
          <a:br>
            <a:rPr lang="en-US" sz="1100" kern="1200"/>
          </a:br>
          <a:br>
            <a:rPr lang="en-US" sz="1100" kern="1200"/>
          </a:br>
          <a:br>
            <a:rPr lang="en-US" sz="1100" kern="1200"/>
          </a:br>
          <a:br>
            <a:rPr lang="en-US" sz="1100" kern="1200"/>
          </a:br>
          <a:br>
            <a:rPr lang="en-US" sz="1100" kern="1200"/>
          </a:br>
          <a:br>
            <a:rPr lang="en-US" sz="1100" kern="1200"/>
          </a:br>
          <a:endParaRPr lang="en-US" sz="1100" kern="1200"/>
        </a:p>
      </dsp:txBody>
      <dsp:txXfrm>
        <a:off x="6983015" y="2014706"/>
        <a:ext cx="2875359" cy="172521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FEBB5-0841-47FF-8DCA-8F14C128D94F}">
      <dsp:nvSpPr>
        <dsp:cNvPr id="0" name=""/>
        <dsp:cNvSpPr/>
      </dsp:nvSpPr>
      <dsp:spPr>
        <a:xfrm>
          <a:off x="3364992" y="1938"/>
          <a:ext cx="3785616" cy="932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US" sz="2500" kern="1200"/>
            <a:t>Scheduled Distributions</a:t>
          </a:r>
        </a:p>
      </dsp:txBody>
      <dsp:txXfrm>
        <a:off x="3410500" y="47446"/>
        <a:ext cx="3694600" cy="841224"/>
      </dsp:txXfrm>
    </dsp:sp>
    <dsp:sp modelId="{CDC8294C-AC7D-4FD8-A73A-6A2EB7F952D1}">
      <dsp:nvSpPr>
        <dsp:cNvPr id="0" name=""/>
        <dsp:cNvSpPr/>
      </dsp:nvSpPr>
      <dsp:spPr>
        <a:xfrm>
          <a:off x="3364992" y="980790"/>
          <a:ext cx="3785616" cy="932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US" sz="2500" kern="1200"/>
            <a:t>User Change Requests </a:t>
          </a:r>
        </a:p>
      </dsp:txBody>
      <dsp:txXfrm>
        <a:off x="3410500" y="1026298"/>
        <a:ext cx="3694600" cy="841224"/>
      </dsp:txXfrm>
    </dsp:sp>
    <dsp:sp modelId="{F296B7B5-B28E-48E8-8F54-D9EFC239A4D3}">
      <dsp:nvSpPr>
        <dsp:cNvPr id="0" name=""/>
        <dsp:cNvSpPr/>
      </dsp:nvSpPr>
      <dsp:spPr>
        <a:xfrm>
          <a:off x="3364992" y="1959643"/>
          <a:ext cx="3785616" cy="932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US" sz="2500" kern="1200"/>
            <a:t>Default Fund Statement Report Layout</a:t>
          </a:r>
        </a:p>
      </dsp:txBody>
      <dsp:txXfrm>
        <a:off x="3410500" y="2005151"/>
        <a:ext cx="3694600" cy="841224"/>
      </dsp:txXfrm>
    </dsp:sp>
    <dsp:sp modelId="{50CA605C-C4BD-4038-85CE-8BA2C4CC45A4}">
      <dsp:nvSpPr>
        <dsp:cNvPr id="0" name=""/>
        <dsp:cNvSpPr/>
      </dsp:nvSpPr>
      <dsp:spPr>
        <a:xfrm>
          <a:off x="3364992" y="2938496"/>
          <a:ext cx="3785616" cy="932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US" sz="2500" kern="1200"/>
            <a:t>Reversals and Adjustments added features</a:t>
          </a:r>
        </a:p>
      </dsp:txBody>
      <dsp:txXfrm>
        <a:off x="3410500" y="2984004"/>
        <a:ext cx="3694600" cy="8412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D308C-8CF6-4322-8102-945B53E9DD0C}">
      <dsp:nvSpPr>
        <dsp:cNvPr id="0" name=""/>
        <dsp:cNvSpPr/>
      </dsp:nvSpPr>
      <dsp:spPr>
        <a:xfrm rot="5400000">
          <a:off x="5601538" y="-1428654"/>
          <a:ext cx="3098140"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b="0" i="0" kern="1200"/>
            <a:t>The scheduled distribution form has been rearranged for user friendliness.</a:t>
          </a:r>
          <a:endParaRPr lang="en-US" sz="2100" kern="1200"/>
        </a:p>
        <a:p>
          <a:pPr marL="228600" lvl="1" indent="-228600" algn="l" defTabSz="933450">
            <a:lnSpc>
              <a:spcPct val="90000"/>
            </a:lnSpc>
            <a:spcBef>
              <a:spcPct val="0"/>
            </a:spcBef>
            <a:spcAft>
              <a:spcPct val="15000"/>
            </a:spcAft>
            <a:buChar char="•"/>
          </a:pPr>
          <a:r>
            <a:rPr lang="en-US" sz="2100" b="0" i="0" kern="1200"/>
            <a:t>New field Distribution Override Date allows the user to specify the date to be used for the next distribution.</a:t>
          </a:r>
          <a:r>
            <a:rPr lang="en-US" sz="2100" kern="1200"/>
            <a:t> </a:t>
          </a:r>
        </a:p>
        <a:p>
          <a:pPr marL="228600" lvl="1" indent="-228600" algn="l" defTabSz="933450">
            <a:lnSpc>
              <a:spcPct val="90000"/>
            </a:lnSpc>
            <a:spcBef>
              <a:spcPct val="0"/>
            </a:spcBef>
            <a:spcAft>
              <a:spcPct val="15000"/>
            </a:spcAft>
            <a:buChar char="•"/>
          </a:pPr>
          <a:r>
            <a:rPr lang="en-US" sz="2100" kern="1200"/>
            <a:t>New field: Distribution Type differentiates between grants and interfund grants (new workflow to populate “distribution type” on Scheduled Distributions)</a:t>
          </a:r>
          <a:br>
            <a:rPr lang="en-US" sz="2100" kern="1200"/>
          </a:br>
          <a:endParaRPr lang="en-US" sz="2100" kern="1200"/>
        </a:p>
      </dsp:txBody>
      <dsp:txXfrm rot="-5400000">
        <a:off x="3785617" y="538506"/>
        <a:ext cx="6578745" cy="2795662"/>
      </dsp:txXfrm>
    </dsp:sp>
    <dsp:sp modelId="{0D79D4C3-EF7D-466B-8F73-5B87E3433DF4}">
      <dsp:nvSpPr>
        <dsp:cNvPr id="0" name=""/>
        <dsp:cNvSpPr/>
      </dsp:nvSpPr>
      <dsp:spPr>
        <a:xfrm>
          <a:off x="0" y="0"/>
          <a:ext cx="3785616" cy="38726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US" sz="4600" b="0" i="0" kern="1200"/>
            <a:t>Schedule Distributions</a:t>
          </a:r>
          <a:endParaRPr lang="en-US" sz="4600" kern="1200"/>
        </a:p>
      </dsp:txBody>
      <dsp:txXfrm>
        <a:off x="184799" y="184799"/>
        <a:ext cx="3416018" cy="350307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B90EC3-A745-4C50-A414-7B83F05117AC}">
      <dsp:nvSpPr>
        <dsp:cNvPr id="0" name=""/>
        <dsp:cNvSpPr/>
      </dsp:nvSpPr>
      <dsp:spPr>
        <a:xfrm>
          <a:off x="0" y="10166"/>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Reversals &amp; Adjustments Feature:</a:t>
          </a:r>
        </a:p>
      </dsp:txBody>
      <dsp:txXfrm>
        <a:off x="31613" y="41779"/>
        <a:ext cx="10452374" cy="584369"/>
      </dsp:txXfrm>
    </dsp:sp>
    <dsp:sp modelId="{71598508-B1BD-4976-8E5B-EF188380B505}">
      <dsp:nvSpPr>
        <dsp:cNvPr id="0" name=""/>
        <dsp:cNvSpPr/>
      </dsp:nvSpPr>
      <dsp:spPr>
        <a:xfrm>
          <a:off x="0" y="657761"/>
          <a:ext cx="10515600" cy="3073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228600" lvl="1" indent="-228600" algn="l" defTabSz="1200150">
            <a:lnSpc>
              <a:spcPct val="90000"/>
            </a:lnSpc>
            <a:spcBef>
              <a:spcPct val="0"/>
            </a:spcBef>
            <a:spcAft>
              <a:spcPct val="20000"/>
            </a:spcAft>
            <a:buChar char="•"/>
          </a:pPr>
          <a:r>
            <a:rPr lang="en-US" sz="2700" kern="1200"/>
            <a:t>Now handled with a command bar button</a:t>
          </a:r>
        </a:p>
        <a:p>
          <a:pPr marL="228600" lvl="1" indent="-228600" algn="l" defTabSz="1200150">
            <a:lnSpc>
              <a:spcPct val="90000"/>
            </a:lnSpc>
            <a:spcBef>
              <a:spcPct val="0"/>
            </a:spcBef>
            <a:spcAft>
              <a:spcPct val="20000"/>
            </a:spcAft>
            <a:buChar char="•"/>
          </a:pPr>
          <a:r>
            <a:rPr lang="en-US" sz="2700" kern="1200"/>
            <a:t>Adjust payments instead of reversing </a:t>
          </a:r>
          <a:r>
            <a:rPr lang="en-US" sz="2700" kern="1200" err="1"/>
            <a:t>themApply</a:t>
          </a:r>
          <a:r>
            <a:rPr lang="en-US" sz="2700" kern="1200"/>
            <a:t> multiple refunds to a single payment</a:t>
          </a:r>
        </a:p>
        <a:p>
          <a:pPr marL="228600" lvl="1" indent="-228600" algn="l" defTabSz="1200150">
            <a:lnSpc>
              <a:spcPct val="90000"/>
            </a:lnSpc>
            <a:spcBef>
              <a:spcPct val="0"/>
            </a:spcBef>
            <a:spcAft>
              <a:spcPct val="20000"/>
            </a:spcAft>
            <a:buChar char="•"/>
          </a:pPr>
          <a:r>
            <a:rPr lang="en-US" sz="2700" kern="1200"/>
            <a:t>Enhanced validation</a:t>
          </a:r>
        </a:p>
        <a:p>
          <a:pPr marL="228600" lvl="1" indent="-228600" algn="l" defTabSz="1200150">
            <a:lnSpc>
              <a:spcPct val="90000"/>
            </a:lnSpc>
            <a:spcBef>
              <a:spcPct val="0"/>
            </a:spcBef>
            <a:spcAft>
              <a:spcPct val="20000"/>
            </a:spcAft>
            <a:buChar char="•"/>
          </a:pPr>
          <a:r>
            <a:rPr lang="en-US" sz="2700" kern="1200"/>
            <a:t>N</a:t>
          </a:r>
          <a:r>
            <a:rPr lang="en-US" sz="2700" b="0" i="0" kern="1200"/>
            <a:t>ew fields on request payments:</a:t>
          </a:r>
          <a:endParaRPr lang="en-US" sz="2700" kern="1200"/>
        </a:p>
        <a:p>
          <a:pPr marL="457200" lvl="2" indent="-228600" algn="l" defTabSz="1066800">
            <a:lnSpc>
              <a:spcPct val="90000"/>
            </a:lnSpc>
            <a:spcBef>
              <a:spcPct val="0"/>
            </a:spcBef>
            <a:spcAft>
              <a:spcPct val="20000"/>
            </a:spcAft>
            <a:buChar char="•"/>
          </a:pPr>
          <a:r>
            <a:rPr lang="en-US" sz="2400" b="0" i="0" kern="1200"/>
            <a:t>Refunded Amount</a:t>
          </a:r>
          <a:endParaRPr lang="en-US" sz="2400" kern="1200"/>
        </a:p>
        <a:p>
          <a:pPr marL="457200" lvl="2" indent="-228600" algn="l" defTabSz="1066800">
            <a:lnSpc>
              <a:spcPct val="90000"/>
            </a:lnSpc>
            <a:spcBef>
              <a:spcPct val="0"/>
            </a:spcBef>
            <a:spcAft>
              <a:spcPct val="20000"/>
            </a:spcAft>
            <a:buChar char="•"/>
          </a:pPr>
          <a:r>
            <a:rPr lang="en-US" sz="2400" kern="1200"/>
            <a:t>Parent Request Payment</a:t>
          </a:r>
          <a:endParaRPr lang="en-US" sz="2700" kern="1200"/>
        </a:p>
      </dsp:txBody>
      <dsp:txXfrm>
        <a:off x="0" y="657761"/>
        <a:ext cx="10515600" cy="307395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4988B3-936D-4330-BC66-D95D5621EA5E}">
      <dsp:nvSpPr>
        <dsp:cNvPr id="0" name=""/>
        <dsp:cNvSpPr/>
      </dsp:nvSpPr>
      <dsp:spPr>
        <a:xfrm>
          <a:off x="0" y="885101"/>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t>Users are no longer able to update the GL Memo in request payments if the payment is part of an unposted journal batch.</a:t>
          </a:r>
          <a:endParaRPr lang="en-US" sz="2300" kern="1200"/>
        </a:p>
      </dsp:txBody>
      <dsp:txXfrm>
        <a:off x="0" y="885101"/>
        <a:ext cx="3286125" cy="1971675"/>
      </dsp:txXfrm>
    </dsp:sp>
    <dsp:sp modelId="{6415FD0D-FC99-4F82-B845-F902ED234FE8}">
      <dsp:nvSpPr>
        <dsp:cNvPr id="0" name=""/>
        <dsp:cNvSpPr/>
      </dsp:nvSpPr>
      <dsp:spPr>
        <a:xfrm>
          <a:off x="3614737" y="885101"/>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t>When a check is financially voided from the check ledger, the sync back to CRM will happen immediately</a:t>
          </a:r>
          <a:endParaRPr lang="en-US" sz="2300" kern="1200"/>
        </a:p>
      </dsp:txBody>
      <dsp:txXfrm>
        <a:off x="3614737" y="885101"/>
        <a:ext cx="3286125" cy="1971675"/>
      </dsp:txXfrm>
    </dsp:sp>
    <dsp:sp modelId="{FA6DEE78-B543-4140-8CF7-0D957E02B6FF}">
      <dsp:nvSpPr>
        <dsp:cNvPr id="0" name=""/>
        <dsp:cNvSpPr/>
      </dsp:nvSpPr>
      <dsp:spPr>
        <a:xfrm>
          <a:off x="7229475" y="885101"/>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t>Users are no longer able to update the GL Memo in gift payments if the payment is part of an unposted deposit.</a:t>
          </a:r>
          <a:endParaRPr lang="en-US" sz="2300" kern="1200"/>
        </a:p>
      </dsp:txBody>
      <dsp:txXfrm>
        <a:off x="7229475" y="885101"/>
        <a:ext cx="3286125" cy="197167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FC0B05-87CB-4D27-A8CF-230713919F58}">
      <dsp:nvSpPr>
        <dsp:cNvPr id="0" name=""/>
        <dsp:cNvSpPr/>
      </dsp:nvSpPr>
      <dsp:spPr>
        <a:xfrm>
          <a:off x="0" y="34758"/>
          <a:ext cx="10954732" cy="17901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a:t>GOfund no longer supports attempts to repeat an interfund grant to a fund that is no longer active.</a:t>
          </a:r>
          <a:endParaRPr lang="en-US" sz="3200" kern="1200"/>
        </a:p>
      </dsp:txBody>
      <dsp:txXfrm>
        <a:off x="87385" y="122143"/>
        <a:ext cx="10779962" cy="1615330"/>
      </dsp:txXfrm>
    </dsp:sp>
    <dsp:sp modelId="{2995BEF9-49BA-400D-ACC1-2023B12345B2}">
      <dsp:nvSpPr>
        <dsp:cNvPr id="0" name=""/>
        <dsp:cNvSpPr/>
      </dsp:nvSpPr>
      <dsp:spPr>
        <a:xfrm>
          <a:off x="0" y="1917019"/>
          <a:ext cx="10954732" cy="17901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a:t>We have fixed a bug in which entering an Email Sent date on new Donor Portal Access fund connections was </a:t>
          </a:r>
          <a:r>
            <a:rPr lang="en-US" sz="3200" b="1" i="0" kern="1200"/>
            <a:t>not</a:t>
          </a:r>
          <a:r>
            <a:rPr lang="en-US" sz="3200" b="0" i="0" kern="1200"/>
            <a:t> preventing the invitation email from sending.</a:t>
          </a:r>
          <a:endParaRPr lang="en-US" sz="3200" kern="1200"/>
        </a:p>
      </dsp:txBody>
      <dsp:txXfrm>
        <a:off x="87385" y="2004404"/>
        <a:ext cx="10779962" cy="161533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1B2133-2F7B-4940-95D5-6A6651A506EE}">
      <dsp:nvSpPr>
        <dsp:cNvPr id="0" name=""/>
        <dsp:cNvSpPr/>
      </dsp:nvSpPr>
      <dsp:spPr>
        <a:xfrm>
          <a:off x="0" y="152119"/>
          <a:ext cx="10954732" cy="659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b="0" i="0" kern="1200"/>
            <a:t>All </a:t>
          </a:r>
          <a:r>
            <a:rPr lang="en-US" sz="1200" b="1" i="0" kern="1200"/>
            <a:t>Rich Text </a:t>
          </a:r>
          <a:r>
            <a:rPr lang="en-US" sz="1200" b="0" i="0" kern="1200"/>
            <a:t>fields in GOfund Settings now have a maximum character count of 1,048,576. This is the max amount set by Dynamics 365 and cannot be increased beyond that number. Reminder: for "Rich Text" fields, it is counting the HTML characters, so if you have excessive formatting in this field, it will increase your character count significantly. </a:t>
          </a:r>
          <a:br>
            <a:rPr lang="en-US" sz="1200" b="0" i="0" kern="1200"/>
          </a:br>
          <a:endParaRPr lang="en-US" sz="1200" kern="1200"/>
        </a:p>
      </dsp:txBody>
      <dsp:txXfrm>
        <a:off x="32213" y="184332"/>
        <a:ext cx="10890306" cy="595453"/>
      </dsp:txXfrm>
    </dsp:sp>
    <dsp:sp modelId="{8E4B48B1-FE19-40BB-9660-66402A8DFECD}">
      <dsp:nvSpPr>
        <dsp:cNvPr id="0" name=""/>
        <dsp:cNvSpPr/>
      </dsp:nvSpPr>
      <dsp:spPr>
        <a:xfrm>
          <a:off x="0" y="846559"/>
          <a:ext cx="10954732" cy="659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Users will now have the option to reveal their password when logging in</a:t>
          </a:r>
        </a:p>
      </dsp:txBody>
      <dsp:txXfrm>
        <a:off x="32213" y="878772"/>
        <a:ext cx="10890306" cy="595453"/>
      </dsp:txXfrm>
    </dsp:sp>
    <dsp:sp modelId="{E5731531-9F55-499B-9BAD-EB22EE1715B6}">
      <dsp:nvSpPr>
        <dsp:cNvPr id="0" name=""/>
        <dsp:cNvSpPr/>
      </dsp:nvSpPr>
      <dsp:spPr>
        <a:xfrm>
          <a:off x="0" y="1540999"/>
          <a:ext cx="10954732" cy="659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b="0" i="0" kern="1200"/>
            <a:t>GOfund profile change requests: GOfund users can now request changes to their profile. Please see the GOfund Profile Change Requests knowledge article in GOsupport for more information.</a:t>
          </a:r>
          <a:endParaRPr lang="en-US" sz="1200" kern="1200"/>
        </a:p>
      </dsp:txBody>
      <dsp:txXfrm>
        <a:off x="32213" y="1573212"/>
        <a:ext cx="10890306" cy="595453"/>
      </dsp:txXfrm>
    </dsp:sp>
    <dsp:sp modelId="{74043426-0123-4C7D-8340-EC1A1ACABF3F}">
      <dsp:nvSpPr>
        <dsp:cNvPr id="0" name=""/>
        <dsp:cNvSpPr/>
      </dsp:nvSpPr>
      <dsp:spPr>
        <a:xfrm>
          <a:off x="0" y="2235439"/>
          <a:ext cx="10954732" cy="659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b="0" i="0" kern="1200"/>
            <a:t>When utilizing two-factor authentication, the email that contains the code will be recorded on the contact to which the email was sent.</a:t>
          </a:r>
          <a:endParaRPr lang="en-US" sz="1200" kern="1200"/>
        </a:p>
      </dsp:txBody>
      <dsp:txXfrm>
        <a:off x="32213" y="2267652"/>
        <a:ext cx="10890306" cy="595453"/>
      </dsp:txXfrm>
    </dsp:sp>
    <dsp:sp modelId="{29F0A405-7C2F-4595-AF4D-B658916825BC}">
      <dsp:nvSpPr>
        <dsp:cNvPr id="0" name=""/>
        <dsp:cNvSpPr/>
      </dsp:nvSpPr>
      <dsp:spPr>
        <a:xfrm>
          <a:off x="0" y="2929878"/>
          <a:ext cx="10954732" cy="659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b="0" i="0" kern="1200"/>
            <a:t>We have added a GOfund setting to allow/disallow the Primary Fund Donor to be displayed on the fund summary.</a:t>
          </a:r>
          <a:endParaRPr lang="en-US" sz="1200" kern="1200"/>
        </a:p>
      </dsp:txBody>
      <dsp:txXfrm>
        <a:off x="32213" y="2962091"/>
        <a:ext cx="10890306" cy="59545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46301-B1C5-41C6-87A8-D65DCA2DEC65}">
      <dsp:nvSpPr>
        <dsp:cNvPr id="0" name=""/>
        <dsp:cNvSpPr/>
      </dsp:nvSpPr>
      <dsp:spPr>
        <a:xfrm rot="10800000">
          <a:off x="2150074" y="977"/>
          <a:ext cx="7751891" cy="79012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421" tIns="137160" rIns="256032" bIns="137160" numCol="1" spcCol="1270" anchor="ctr" anchorCtr="0">
          <a:noAutofit/>
        </a:bodyPr>
        <a:lstStyle/>
        <a:p>
          <a:pPr marL="0" lvl="0" indent="0" algn="ctr" defTabSz="1600200">
            <a:lnSpc>
              <a:spcPct val="90000"/>
            </a:lnSpc>
            <a:spcBef>
              <a:spcPct val="0"/>
            </a:spcBef>
            <a:spcAft>
              <a:spcPct val="35000"/>
            </a:spcAft>
            <a:buNone/>
          </a:pPr>
          <a:endParaRPr lang="en-US" sz="3600" b="0" i="0" kern="1200"/>
        </a:p>
      </dsp:txBody>
      <dsp:txXfrm rot="10800000">
        <a:off x="2347604" y="977"/>
        <a:ext cx="7554361" cy="790120"/>
      </dsp:txXfrm>
    </dsp:sp>
    <dsp:sp modelId="{23DDB85B-3856-4ADE-BE8F-7134DAAE0C74}">
      <dsp:nvSpPr>
        <dsp:cNvPr id="0" name=""/>
        <dsp:cNvSpPr/>
      </dsp:nvSpPr>
      <dsp:spPr>
        <a:xfrm>
          <a:off x="1755013" y="977"/>
          <a:ext cx="790120" cy="79012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DE820-E25D-40B5-A806-80158FF111D9}">
      <dsp:nvSpPr>
        <dsp:cNvPr id="0" name=""/>
        <dsp:cNvSpPr/>
      </dsp:nvSpPr>
      <dsp:spPr>
        <a:xfrm rot="10800000">
          <a:off x="2150074" y="988628"/>
          <a:ext cx="7751891" cy="7905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421" tIns="137160" rIns="256032" bIns="137160" numCol="1" spcCol="1270" anchor="ctr" anchorCtr="0">
          <a:noAutofit/>
        </a:bodyPr>
        <a:lstStyle/>
        <a:p>
          <a:pPr marL="0" lvl="0" indent="0" algn="ctr" defTabSz="1600200">
            <a:lnSpc>
              <a:spcPct val="90000"/>
            </a:lnSpc>
            <a:spcBef>
              <a:spcPct val="0"/>
            </a:spcBef>
            <a:spcAft>
              <a:spcPct val="35000"/>
            </a:spcAft>
            <a:buNone/>
          </a:pPr>
          <a:endParaRPr lang="en-US" sz="3600" b="0" i="0" kern="1200"/>
        </a:p>
      </dsp:txBody>
      <dsp:txXfrm rot="10800000">
        <a:off x="2347712" y="988628"/>
        <a:ext cx="7554253" cy="790554"/>
      </dsp:txXfrm>
    </dsp:sp>
    <dsp:sp modelId="{EE6DB4BC-2513-465B-A9C2-91D4FB5DCAD7}">
      <dsp:nvSpPr>
        <dsp:cNvPr id="0" name=""/>
        <dsp:cNvSpPr/>
      </dsp:nvSpPr>
      <dsp:spPr>
        <a:xfrm>
          <a:off x="1755013" y="988845"/>
          <a:ext cx="790120" cy="79012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CE0F0-5B5A-4740-BC57-8829EF252B58}">
      <dsp:nvSpPr>
        <dsp:cNvPr id="0" name=""/>
        <dsp:cNvSpPr/>
      </dsp:nvSpPr>
      <dsp:spPr>
        <a:xfrm>
          <a:off x="0" y="5037"/>
          <a:ext cx="11274358"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Character limits on all </a:t>
          </a:r>
          <a:r>
            <a:rPr lang="en-US" sz="2400" b="1" kern="1200"/>
            <a:t>rich text</a:t>
          </a:r>
          <a:r>
            <a:rPr lang="en-US" sz="2400" b="0" kern="1200"/>
            <a:t> fields have been increased to the maximum allowed by Dynamics 365: 1,048,576</a:t>
          </a:r>
          <a:endParaRPr lang="en-US" sz="2400" kern="1200"/>
        </a:p>
      </dsp:txBody>
      <dsp:txXfrm>
        <a:off x="46606" y="51643"/>
        <a:ext cx="11181146" cy="861507"/>
      </dsp:txXfrm>
    </dsp:sp>
    <dsp:sp modelId="{8DE20685-8216-47FD-9A8C-5893A3266576}">
      <dsp:nvSpPr>
        <dsp:cNvPr id="0" name=""/>
        <dsp:cNvSpPr/>
      </dsp:nvSpPr>
      <dsp:spPr>
        <a:xfrm>
          <a:off x="0" y="1028877"/>
          <a:ext cx="11274358"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0" i="0" kern="1200"/>
            <a:t>GOdonate confirmation email activities will now set the Regarding as the GOdonate Transaction record.</a:t>
          </a:r>
          <a:endParaRPr lang="en-US" sz="2400" kern="1200"/>
        </a:p>
      </dsp:txBody>
      <dsp:txXfrm>
        <a:off x="46606" y="1075483"/>
        <a:ext cx="11181146" cy="861507"/>
      </dsp:txXfrm>
    </dsp:sp>
    <dsp:sp modelId="{C43222F0-6E1F-4B2D-9880-904C981156BC}">
      <dsp:nvSpPr>
        <dsp:cNvPr id="0" name=""/>
        <dsp:cNvSpPr/>
      </dsp:nvSpPr>
      <dsp:spPr>
        <a:xfrm>
          <a:off x="0" y="2052717"/>
          <a:ext cx="11274358"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Users will now have the option to reveal their password when logging in</a:t>
          </a:r>
        </a:p>
      </dsp:txBody>
      <dsp:txXfrm>
        <a:off x="46606" y="2099323"/>
        <a:ext cx="11181146" cy="861507"/>
      </dsp:txXfrm>
    </dsp:sp>
    <dsp:sp modelId="{EB5274C3-7D3C-4E15-B6F3-C8D98460AD2F}">
      <dsp:nvSpPr>
        <dsp:cNvPr id="0" name=""/>
        <dsp:cNvSpPr/>
      </dsp:nvSpPr>
      <dsp:spPr>
        <a:xfrm>
          <a:off x="0" y="3076557"/>
          <a:ext cx="11274358"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0" i="0" kern="1200"/>
            <a:t>Users will no longer be allowed to manually create recurring gifts. This table is for recurring gifts created via GOdonate only.</a:t>
          </a:r>
          <a:endParaRPr lang="en-US" sz="2400" kern="1200"/>
        </a:p>
      </dsp:txBody>
      <dsp:txXfrm>
        <a:off x="46606" y="3123163"/>
        <a:ext cx="11181146" cy="86150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574D52-4554-4F2C-BE6D-CA2E29C08AE2}">
      <dsp:nvSpPr>
        <dsp:cNvPr id="0" name=""/>
        <dsp:cNvSpPr/>
      </dsp:nvSpPr>
      <dsp:spPr>
        <a:xfrm>
          <a:off x="0" y="140508"/>
          <a:ext cx="6341150" cy="7488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US" sz="2600" kern="1200" err="1"/>
            <a:t>GOdonate</a:t>
          </a:r>
          <a:r>
            <a:rPr lang="en-US" sz="2600" kern="1200"/>
            <a:t> Fees </a:t>
          </a:r>
          <a:r>
            <a:rPr lang="en-US" sz="2600" b="0" i="0" kern="1200">
              <a:solidFill>
                <a:schemeClr val="bg1"/>
              </a:solidFill>
              <a:effectLst/>
              <a:latin typeface="Lato" panose="020F0502020204030203" pitchFamily="34" charset="0"/>
            </a:rPr>
            <a:t>on </a:t>
          </a:r>
          <a:r>
            <a:rPr lang="en-US" sz="2600" b="0" i="0" kern="1200" err="1">
              <a:solidFill>
                <a:schemeClr val="bg1"/>
              </a:solidFill>
              <a:effectLst/>
              <a:latin typeface="Lato" panose="020F0502020204030203" pitchFamily="34" charset="0"/>
            </a:rPr>
            <a:t>GOdonate</a:t>
          </a:r>
          <a:r>
            <a:rPr lang="en-US" sz="2600" b="0" i="0" kern="1200">
              <a:solidFill>
                <a:schemeClr val="bg1"/>
              </a:solidFill>
              <a:effectLst/>
              <a:latin typeface="Lato" panose="020F0502020204030203" pitchFamily="34" charset="0"/>
            </a:rPr>
            <a:t> Transaction</a:t>
          </a:r>
          <a:endParaRPr lang="en-US" sz="2600" kern="1200">
            <a:solidFill>
              <a:schemeClr val="bg1"/>
            </a:solidFill>
          </a:endParaRPr>
        </a:p>
      </dsp:txBody>
      <dsp:txXfrm>
        <a:off x="0" y="140508"/>
        <a:ext cx="6341150" cy="748800"/>
      </dsp:txXfrm>
    </dsp:sp>
    <dsp:sp modelId="{9AA33289-305F-4CC1-AF9E-191F1717D3BB}">
      <dsp:nvSpPr>
        <dsp:cNvPr id="0" name=""/>
        <dsp:cNvSpPr/>
      </dsp:nvSpPr>
      <dsp:spPr>
        <a:xfrm>
          <a:off x="0" y="889308"/>
          <a:ext cx="6341150" cy="271206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US" sz="2600" kern="1200"/>
            <a:t>New fields for Other Fee Fund and Fee Fund Amounts</a:t>
          </a:r>
        </a:p>
        <a:p>
          <a:pPr marL="228600" lvl="1" indent="-228600" algn="l" defTabSz="1155700">
            <a:lnSpc>
              <a:spcPct val="90000"/>
            </a:lnSpc>
            <a:spcBef>
              <a:spcPct val="0"/>
            </a:spcBef>
            <a:spcAft>
              <a:spcPct val="15000"/>
            </a:spcAft>
            <a:buChar char="•"/>
          </a:pPr>
          <a:r>
            <a:rPr lang="en-US" sz="2600" kern="1200"/>
            <a:t>Additional Donation now included in either Amount 1 or Fee Fund Amount</a:t>
          </a:r>
        </a:p>
        <a:p>
          <a:pPr marL="228600" lvl="1" indent="-228600" algn="l" defTabSz="1155700">
            <a:lnSpc>
              <a:spcPct val="90000"/>
            </a:lnSpc>
            <a:spcBef>
              <a:spcPct val="0"/>
            </a:spcBef>
            <a:spcAft>
              <a:spcPct val="15000"/>
            </a:spcAft>
            <a:buChar char="•"/>
          </a:pPr>
          <a:r>
            <a:rPr lang="en-US" sz="2600" kern="1200"/>
            <a:t>No change to data in Gift/Gift Payment Records</a:t>
          </a:r>
        </a:p>
      </dsp:txBody>
      <dsp:txXfrm>
        <a:off x="0" y="889308"/>
        <a:ext cx="6341150" cy="271206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E478505-5FEB-C932-E8A0-F68B8B2757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481F902-EA3C-5012-124F-3B4695525E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BFB0269-63CB-41AE-9585-6D99E7F1017A}" type="datetimeFigureOut">
              <a:rPr lang="en-US" smtClean="0"/>
              <a:t>3/6/2025</a:t>
            </a:fld>
            <a:endParaRPr lang="en-US"/>
          </a:p>
        </p:txBody>
      </p:sp>
      <p:sp>
        <p:nvSpPr>
          <p:cNvPr id="4" name="Footer Placeholder 3">
            <a:extLst>
              <a:ext uri="{FF2B5EF4-FFF2-40B4-BE49-F238E27FC236}">
                <a16:creationId xmlns:a16="http://schemas.microsoft.com/office/drawing/2014/main" id="{E2F729B6-3A11-1B8B-101A-BB1A1D066A6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EBAE8ED-6E1E-8C3D-529D-7765AC4AA9B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3658A21-A26F-47D9-A626-BC153F9491C8}" type="slidenum">
              <a:rPr lang="en-US" smtClean="0"/>
              <a:t>‹#›</a:t>
            </a:fld>
            <a:endParaRPr lang="en-US"/>
          </a:p>
        </p:txBody>
      </p:sp>
    </p:spTree>
    <p:extLst>
      <p:ext uri="{BB962C8B-B14F-4D97-AF65-F5344CB8AC3E}">
        <p14:creationId xmlns:p14="http://schemas.microsoft.com/office/powerpoint/2010/main" val="471521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E3546-A776-486C-BE3E-7FAB7FE79A8E}"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E31A2-D65A-4F4B-A4E5-184266EDFA6E}" type="slidenum">
              <a:rPr lang="en-US" smtClean="0"/>
              <a:t>‹#›</a:t>
            </a:fld>
            <a:endParaRPr lang="en-US"/>
          </a:p>
        </p:txBody>
      </p:sp>
    </p:spTree>
    <p:extLst>
      <p:ext uri="{BB962C8B-B14F-4D97-AF65-F5344CB8AC3E}">
        <p14:creationId xmlns:p14="http://schemas.microsoft.com/office/powerpoint/2010/main" val="1441921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2</a:t>
            </a:fld>
            <a:endParaRPr lang="en-US"/>
          </a:p>
        </p:txBody>
      </p:sp>
    </p:spTree>
    <p:extLst>
      <p:ext uri="{BB962C8B-B14F-4D97-AF65-F5344CB8AC3E}">
        <p14:creationId xmlns:p14="http://schemas.microsoft.com/office/powerpoint/2010/main" val="4282581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t>This has been identified as a Microsoft Bug and our team is working to provide a solution. At this time, we encourage you to avoid editing email templates that include links for the interim. If you have any Email Templates that need to be edited, please submit a support case for our team to work through your template adjustments specifically.</a:t>
            </a:r>
          </a:p>
          <a:p>
            <a:endParaRPr lang="en-US" sz="1000"/>
          </a:p>
          <a:p>
            <a:endParaRPr lang="en-US" sz="1000"/>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t>This is a reported Microsoft issue that we are working with their team to correct. As a workaround, please carefully monitor your date selections after save. Users are reporting that the vast majority of the time, when they return to the record, reselect the correct date and re-save it, the date is saving correctly.</a:t>
            </a:r>
          </a:p>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4</a:t>
            </a:fld>
            <a:endParaRPr lang="en-US"/>
          </a:p>
        </p:txBody>
      </p:sp>
    </p:spTree>
    <p:extLst>
      <p:ext uri="{BB962C8B-B14F-4D97-AF65-F5344CB8AC3E}">
        <p14:creationId xmlns:p14="http://schemas.microsoft.com/office/powerpoint/2010/main" val="2839074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t>This has been identified as a Microsoft Bug and our team is working to provide a solution. At this time, we encourage you to avoid editing email templates that include links for the interim. If you have any Email Templates that need to be edited, please submit a support case for our team to work through your template adjustments specifically.</a:t>
            </a:r>
          </a:p>
          <a:p>
            <a:endParaRPr lang="en-US" sz="1000"/>
          </a:p>
          <a:p>
            <a:endParaRPr lang="en-US" sz="1000"/>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t>This is a reported Microsoft issue that we are working with their team to correct. As a workaround, please carefully monitor your date selections after save. Users are reporting that the vast majority of the time, when they return to the record, reselect the correct date and re-save it, the date is saving correctly.</a:t>
            </a:r>
          </a:p>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5</a:t>
            </a:fld>
            <a:endParaRPr lang="en-US"/>
          </a:p>
        </p:txBody>
      </p:sp>
    </p:spTree>
    <p:extLst>
      <p:ext uri="{BB962C8B-B14F-4D97-AF65-F5344CB8AC3E}">
        <p14:creationId xmlns:p14="http://schemas.microsoft.com/office/powerpoint/2010/main" val="2428616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a:p>
        </p:txBody>
      </p:sp>
      <p:sp>
        <p:nvSpPr>
          <p:cNvPr id="4" name="Slide Number Placeholder 3"/>
          <p:cNvSpPr>
            <a:spLocks noGrp="1"/>
          </p:cNvSpPr>
          <p:nvPr>
            <p:ph type="sldNum" sz="quarter" idx="5"/>
          </p:nvPr>
        </p:nvSpPr>
        <p:spPr/>
        <p:txBody>
          <a:bodyPr/>
          <a:lstStyle/>
          <a:p>
            <a:fld id="{66CE31A2-D65A-4F4B-A4E5-184266EDFA6E}" type="slidenum">
              <a:rPr lang="en-US" smtClean="0"/>
              <a:t>6</a:t>
            </a:fld>
            <a:endParaRPr lang="en-US"/>
          </a:p>
        </p:txBody>
      </p:sp>
    </p:spTree>
    <p:extLst>
      <p:ext uri="{BB962C8B-B14F-4D97-AF65-F5344CB8AC3E}">
        <p14:creationId xmlns:p14="http://schemas.microsoft.com/office/powerpoint/2010/main" val="18584654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C67D8-5E8D-F82B-D53B-71B2FB9665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694C0-945C-E11A-C42F-7AE5521877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61F040-A148-CAF2-B4C1-21A69F290732}"/>
              </a:ext>
            </a:extLst>
          </p:cNvPr>
          <p:cNvSpPr>
            <a:spLocks noGrp="1"/>
          </p:cNvSpPr>
          <p:nvPr>
            <p:ph type="body" idx="1"/>
          </p:nvPr>
        </p:nvSpPr>
        <p:spPr/>
        <p:txBody>
          <a:bodyPr/>
          <a:lstStyle/>
          <a:p>
            <a:endParaRPr lang="en-US" b="1"/>
          </a:p>
        </p:txBody>
      </p:sp>
      <p:sp>
        <p:nvSpPr>
          <p:cNvPr id="4" name="Slide Number Placeholder 3">
            <a:extLst>
              <a:ext uri="{FF2B5EF4-FFF2-40B4-BE49-F238E27FC236}">
                <a16:creationId xmlns:a16="http://schemas.microsoft.com/office/drawing/2014/main" id="{1CB6E9A7-4232-4F47-2EB1-F91D840B4237}"/>
              </a:ext>
            </a:extLst>
          </p:cNvPr>
          <p:cNvSpPr>
            <a:spLocks noGrp="1"/>
          </p:cNvSpPr>
          <p:nvPr>
            <p:ph type="sldNum" sz="quarter" idx="5"/>
          </p:nvPr>
        </p:nvSpPr>
        <p:spPr/>
        <p:txBody>
          <a:bodyPr/>
          <a:lstStyle/>
          <a:p>
            <a:fld id="{66CE31A2-D65A-4F4B-A4E5-184266EDFA6E}" type="slidenum">
              <a:rPr lang="en-US" smtClean="0"/>
              <a:t>7</a:t>
            </a:fld>
            <a:endParaRPr lang="en-US"/>
          </a:p>
        </p:txBody>
      </p:sp>
    </p:spTree>
    <p:extLst>
      <p:ext uri="{BB962C8B-B14F-4D97-AF65-F5344CB8AC3E}">
        <p14:creationId xmlns:p14="http://schemas.microsoft.com/office/powerpoint/2010/main" val="428805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a:p>
        </p:txBody>
      </p:sp>
      <p:sp>
        <p:nvSpPr>
          <p:cNvPr id="4" name="Slide Number Placeholder 3"/>
          <p:cNvSpPr>
            <a:spLocks noGrp="1"/>
          </p:cNvSpPr>
          <p:nvPr>
            <p:ph type="sldNum" sz="quarter" idx="5"/>
          </p:nvPr>
        </p:nvSpPr>
        <p:spPr/>
        <p:txBody>
          <a:bodyPr/>
          <a:lstStyle/>
          <a:p>
            <a:fld id="{66CE31A2-D65A-4F4B-A4E5-184266EDFA6E}" type="slidenum">
              <a:rPr lang="en-US" smtClean="0"/>
              <a:t>9</a:t>
            </a:fld>
            <a:endParaRPr lang="en-US"/>
          </a:p>
        </p:txBody>
      </p:sp>
    </p:spTree>
    <p:extLst>
      <p:ext uri="{BB962C8B-B14F-4D97-AF65-F5344CB8AC3E}">
        <p14:creationId xmlns:p14="http://schemas.microsoft.com/office/powerpoint/2010/main" val="3394173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18BA6-50C8-2FA3-4A3C-5AFB7C8B23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7AA0E1-78E8-0C71-FBFD-0F22B7C73C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7CE40-1686-09F2-D6DC-B833B6836012}"/>
              </a:ext>
            </a:extLst>
          </p:cNvPr>
          <p:cNvSpPr>
            <a:spLocks noGrp="1"/>
          </p:cNvSpPr>
          <p:nvPr>
            <p:ph type="body" idx="1"/>
          </p:nvPr>
        </p:nvSpPr>
        <p:spPr/>
        <p:txBody>
          <a:bodyPr/>
          <a:lstStyle/>
          <a:p>
            <a:endParaRPr lang="en-US" b="1"/>
          </a:p>
        </p:txBody>
      </p:sp>
      <p:sp>
        <p:nvSpPr>
          <p:cNvPr id="4" name="Slide Number Placeholder 3">
            <a:extLst>
              <a:ext uri="{FF2B5EF4-FFF2-40B4-BE49-F238E27FC236}">
                <a16:creationId xmlns:a16="http://schemas.microsoft.com/office/drawing/2014/main" id="{1D8C1AAE-8270-1257-FF16-39264B7FC325}"/>
              </a:ext>
            </a:extLst>
          </p:cNvPr>
          <p:cNvSpPr>
            <a:spLocks noGrp="1"/>
          </p:cNvSpPr>
          <p:nvPr>
            <p:ph type="sldNum" sz="quarter" idx="5"/>
          </p:nvPr>
        </p:nvSpPr>
        <p:spPr/>
        <p:txBody>
          <a:bodyPr/>
          <a:lstStyle/>
          <a:p>
            <a:fld id="{66CE31A2-D65A-4F4B-A4E5-184266EDFA6E}" type="slidenum">
              <a:rPr lang="en-US" smtClean="0"/>
              <a:t>10</a:t>
            </a:fld>
            <a:endParaRPr lang="en-US"/>
          </a:p>
        </p:txBody>
      </p:sp>
    </p:spTree>
    <p:extLst>
      <p:ext uri="{BB962C8B-B14F-4D97-AF65-F5344CB8AC3E}">
        <p14:creationId xmlns:p14="http://schemas.microsoft.com/office/powerpoint/2010/main" val="3445104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Is </a:t>
            </a:r>
            <a:r>
              <a:rPr lang="en-US" err="1"/>
              <a:t>Goapply</a:t>
            </a:r>
            <a:r>
              <a:rPr lang="en-US"/>
              <a:t> reviewer process turned on </a:t>
            </a:r>
            <a:r>
              <a:rPr lang="en-US" err="1"/>
              <a:t>oob</a:t>
            </a:r>
            <a:r>
              <a:rPr lang="en-US"/>
              <a:t>?</a:t>
            </a:r>
          </a:p>
        </p:txBody>
      </p:sp>
      <p:sp>
        <p:nvSpPr>
          <p:cNvPr id="4" name="Slide Number Placeholder 3"/>
          <p:cNvSpPr>
            <a:spLocks noGrp="1"/>
          </p:cNvSpPr>
          <p:nvPr>
            <p:ph type="sldNum" sz="quarter" idx="5"/>
          </p:nvPr>
        </p:nvSpPr>
        <p:spPr/>
        <p:txBody>
          <a:bodyPr/>
          <a:lstStyle/>
          <a:p>
            <a:fld id="{66CE31A2-D65A-4F4B-A4E5-184266EDFA6E}" type="slidenum">
              <a:rPr lang="en-US" smtClean="0"/>
              <a:t>11</a:t>
            </a:fld>
            <a:endParaRPr lang="en-US"/>
          </a:p>
        </p:txBody>
      </p:sp>
    </p:spTree>
    <p:extLst>
      <p:ext uri="{BB962C8B-B14F-4D97-AF65-F5344CB8AC3E}">
        <p14:creationId xmlns:p14="http://schemas.microsoft.com/office/powerpoint/2010/main" val="2692454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5B70D-A806-16D4-E40F-1520FEB66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C2D70C-0F44-0FA7-823B-0013D6821E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07B293-960C-0678-EC7B-61B7C53D9BAD}"/>
              </a:ext>
            </a:extLst>
          </p:cNvPr>
          <p:cNvSpPr>
            <a:spLocks noGrp="1"/>
          </p:cNvSpPr>
          <p:nvPr>
            <p:ph type="body" idx="1"/>
          </p:nvPr>
        </p:nvSpPr>
        <p:spPr/>
        <p:txBody>
          <a:bodyPr/>
          <a:lstStyle/>
          <a:p>
            <a:r>
              <a:rPr lang="en-US"/>
              <a:t>Is </a:t>
            </a:r>
            <a:r>
              <a:rPr lang="en-US" err="1"/>
              <a:t>Goapply</a:t>
            </a:r>
            <a:r>
              <a:rPr lang="en-US"/>
              <a:t> reviewer process turned on </a:t>
            </a:r>
            <a:r>
              <a:rPr lang="en-US" err="1"/>
              <a:t>oob</a:t>
            </a:r>
            <a:r>
              <a:rPr lang="en-US"/>
              <a:t>?</a:t>
            </a:r>
          </a:p>
        </p:txBody>
      </p:sp>
      <p:sp>
        <p:nvSpPr>
          <p:cNvPr id="4" name="Slide Number Placeholder 3">
            <a:extLst>
              <a:ext uri="{FF2B5EF4-FFF2-40B4-BE49-F238E27FC236}">
                <a16:creationId xmlns:a16="http://schemas.microsoft.com/office/drawing/2014/main" id="{90D3D3CC-F84E-B212-6E81-E687BBDB43B3}"/>
              </a:ext>
            </a:extLst>
          </p:cNvPr>
          <p:cNvSpPr>
            <a:spLocks noGrp="1"/>
          </p:cNvSpPr>
          <p:nvPr>
            <p:ph type="sldNum" sz="quarter" idx="5"/>
          </p:nvPr>
        </p:nvSpPr>
        <p:spPr/>
        <p:txBody>
          <a:bodyPr/>
          <a:lstStyle/>
          <a:p>
            <a:fld id="{66CE31A2-D65A-4F4B-A4E5-184266EDFA6E}" type="slidenum">
              <a:rPr lang="en-US" smtClean="0"/>
              <a:t>12</a:t>
            </a:fld>
            <a:endParaRPr lang="en-US"/>
          </a:p>
        </p:txBody>
      </p:sp>
    </p:spTree>
    <p:extLst>
      <p:ext uri="{BB962C8B-B14F-4D97-AF65-F5344CB8AC3E}">
        <p14:creationId xmlns:p14="http://schemas.microsoft.com/office/powerpoint/2010/main" val="3329222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14</a:t>
            </a:fld>
            <a:endParaRPr lang="en-US"/>
          </a:p>
        </p:txBody>
      </p:sp>
    </p:spTree>
    <p:extLst>
      <p:ext uri="{BB962C8B-B14F-4D97-AF65-F5344CB8AC3E}">
        <p14:creationId xmlns:p14="http://schemas.microsoft.com/office/powerpoint/2010/main" val="3576248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15</a:t>
            </a:fld>
            <a:endParaRPr lang="en-US"/>
          </a:p>
        </p:txBody>
      </p:sp>
    </p:spTree>
    <p:extLst>
      <p:ext uri="{BB962C8B-B14F-4D97-AF65-F5344CB8AC3E}">
        <p14:creationId xmlns:p14="http://schemas.microsoft.com/office/powerpoint/2010/main" val="498844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Updated for 9/12</a:t>
            </a:r>
          </a:p>
        </p:txBody>
      </p:sp>
      <p:sp>
        <p:nvSpPr>
          <p:cNvPr id="4" name="Slide Number Placeholder 3"/>
          <p:cNvSpPr>
            <a:spLocks noGrp="1"/>
          </p:cNvSpPr>
          <p:nvPr>
            <p:ph type="sldNum" sz="quarter" idx="5"/>
          </p:nvPr>
        </p:nvSpPr>
        <p:spPr/>
        <p:txBody>
          <a:bodyPr/>
          <a:lstStyle/>
          <a:p>
            <a:fld id="{66CE31A2-D65A-4F4B-A4E5-184266EDFA6E}" type="slidenum">
              <a:rPr lang="en-US" smtClean="0"/>
              <a:t>17</a:t>
            </a:fld>
            <a:endParaRPr lang="en-US"/>
          </a:p>
        </p:txBody>
      </p:sp>
    </p:spTree>
    <p:extLst>
      <p:ext uri="{BB962C8B-B14F-4D97-AF65-F5344CB8AC3E}">
        <p14:creationId xmlns:p14="http://schemas.microsoft.com/office/powerpoint/2010/main" val="1422211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20</a:t>
            </a:fld>
            <a:endParaRPr lang="en-US"/>
          </a:p>
        </p:txBody>
      </p:sp>
    </p:spTree>
    <p:extLst>
      <p:ext uri="{BB962C8B-B14F-4D97-AF65-F5344CB8AC3E}">
        <p14:creationId xmlns:p14="http://schemas.microsoft.com/office/powerpoint/2010/main" val="629890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21</a:t>
            </a:fld>
            <a:endParaRPr lang="en-US"/>
          </a:p>
        </p:txBody>
      </p:sp>
    </p:spTree>
    <p:extLst>
      <p:ext uri="{BB962C8B-B14F-4D97-AF65-F5344CB8AC3E}">
        <p14:creationId xmlns:p14="http://schemas.microsoft.com/office/powerpoint/2010/main" val="4118602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buFont typeface="Arial" panose="020B0604020202020204" pitchFamily="34" charset="0"/>
              <a:buChar char="•"/>
            </a:pPr>
            <a:r>
              <a:rPr lang="en-US" b="0" i="0">
                <a:solidFill>
                  <a:srgbClr val="5D5C5B"/>
                </a:solidFill>
                <a:effectLst/>
                <a:latin typeface="Lato" panose="020F0502020204030203" pitchFamily="34" charset="0"/>
              </a:rPr>
              <a:t>When the fund paying the fee is the </a:t>
            </a:r>
            <a:r>
              <a:rPr lang="en-US" b="1" i="0">
                <a:solidFill>
                  <a:srgbClr val="5D5C5B"/>
                </a:solidFill>
                <a:effectLst/>
                <a:latin typeface="Lato" panose="020F0502020204030203" pitchFamily="34" charset="0"/>
              </a:rPr>
              <a:t>gift fund</a:t>
            </a:r>
            <a:r>
              <a:rPr lang="en-US" b="0" i="0">
                <a:solidFill>
                  <a:srgbClr val="5D5C5B"/>
                </a:solidFill>
                <a:effectLst/>
                <a:latin typeface="Lato" panose="020F0502020204030203" pitchFamily="34" charset="0"/>
              </a:rPr>
              <a:t> the additional amount is added to the amount reflected in Total Amount and Amount 1. </a:t>
            </a:r>
            <a:endParaRPr lang="en-US"/>
          </a:p>
          <a:p>
            <a:pPr lvl="0">
              <a:buFont typeface="Arial" panose="020B0604020202020204" pitchFamily="34" charset="0"/>
              <a:buChar char="•"/>
            </a:pPr>
            <a:r>
              <a:rPr lang="en-US" b="0" i="0">
                <a:solidFill>
                  <a:srgbClr val="5D5C5B"/>
                </a:solidFill>
                <a:effectLst/>
                <a:latin typeface="Lato" panose="020F0502020204030203" pitchFamily="34" charset="0"/>
              </a:rPr>
              <a:t>The actual Stripe fee will be captured in Fee Amount.</a:t>
            </a:r>
            <a:endParaRPr lang="en-US"/>
          </a:p>
          <a:p>
            <a:pPr lvl="0"/>
            <a:r>
              <a:rPr lang="en-US" b="0" i="0">
                <a:solidFill>
                  <a:srgbClr val="5D5C5B"/>
                </a:solidFill>
                <a:effectLst/>
                <a:latin typeface="Lato" panose="020F0502020204030203" pitchFamily="34" charset="0"/>
              </a:rPr>
              <a:t>When the fund paying the fee is </a:t>
            </a:r>
            <a:r>
              <a:rPr lang="en-US" b="1" i="0">
                <a:solidFill>
                  <a:srgbClr val="5D5C5B"/>
                </a:solidFill>
                <a:effectLst/>
                <a:latin typeface="Lato" panose="020F0502020204030203" pitchFamily="34" charset="0"/>
              </a:rPr>
              <a:t>other fund</a:t>
            </a:r>
            <a:r>
              <a:rPr lang="en-US" b="0" i="0">
                <a:solidFill>
                  <a:srgbClr val="5D5C5B"/>
                </a:solidFill>
                <a:effectLst/>
                <a:latin typeface="Lato" panose="020F0502020204030203" pitchFamily="34" charset="0"/>
              </a:rPr>
              <a:t> the donor covered fee is reflected in Total Amount and Fee Fund Amount. </a:t>
            </a:r>
            <a:endParaRPr lang="en-US" b="0" i="0">
              <a:effectLst/>
              <a:latin typeface="Segoe UI VSS (Regular)"/>
            </a:endParaRPr>
          </a:p>
          <a:p>
            <a:pPr lvl="0"/>
            <a:r>
              <a:rPr lang="en-US" b="0" i="0">
                <a:solidFill>
                  <a:srgbClr val="5D5C5B"/>
                </a:solidFill>
                <a:effectLst/>
                <a:latin typeface="Lato" panose="020F0502020204030203" pitchFamily="34" charset="0"/>
              </a:rPr>
              <a:t>A new field called Other Fee Fund will reflect the fund selected to pay the fee</a:t>
            </a:r>
            <a:endParaRPr lang="en-US" b="0" i="0">
              <a:effectLst/>
              <a:latin typeface="Segoe UI VSS (Regular)"/>
            </a:endParaRPr>
          </a:p>
        </p:txBody>
      </p:sp>
      <p:sp>
        <p:nvSpPr>
          <p:cNvPr id="4" name="Slide Number Placeholder 3"/>
          <p:cNvSpPr>
            <a:spLocks noGrp="1"/>
          </p:cNvSpPr>
          <p:nvPr>
            <p:ph type="sldNum" sz="quarter" idx="5"/>
          </p:nvPr>
        </p:nvSpPr>
        <p:spPr/>
        <p:txBody>
          <a:bodyPr/>
          <a:lstStyle/>
          <a:p>
            <a:fld id="{66CE31A2-D65A-4F4B-A4E5-184266EDFA6E}" type="slidenum">
              <a:rPr lang="en-US" smtClean="0"/>
              <a:t>22</a:t>
            </a:fld>
            <a:endParaRPr lang="en-US"/>
          </a:p>
        </p:txBody>
      </p:sp>
    </p:spTree>
    <p:extLst>
      <p:ext uri="{BB962C8B-B14F-4D97-AF65-F5344CB8AC3E}">
        <p14:creationId xmlns:p14="http://schemas.microsoft.com/office/powerpoint/2010/main" val="1750737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E31A2-D65A-4F4B-A4E5-184266EDFA6E}" type="slidenum">
              <a:rPr lang="en-US" smtClean="0"/>
              <a:t>23</a:t>
            </a:fld>
            <a:endParaRPr lang="en-US"/>
          </a:p>
        </p:txBody>
      </p:sp>
    </p:spTree>
    <p:extLst>
      <p:ext uri="{BB962C8B-B14F-4D97-AF65-F5344CB8AC3E}">
        <p14:creationId xmlns:p14="http://schemas.microsoft.com/office/powerpoint/2010/main" val="21800606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86B12DF-785E-B416-B54E-009DD9ADC1B4}"/>
              </a:ext>
            </a:extLst>
          </p:cNvPr>
          <p:cNvSpPr/>
          <p:nvPr userDrawn="1"/>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3474D3-3EA0-5844-9622-064E0585F588}"/>
              </a:ext>
            </a:extLst>
          </p:cNvPr>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4975BE69-1DD5-AD43-AAE3-2CF1B292FA6A}"/>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2" name="Picture 11" descr="A picture containing text, clipart&#10;&#10;Description automatically generated">
            <a:extLst>
              <a:ext uri="{FF2B5EF4-FFF2-40B4-BE49-F238E27FC236}">
                <a16:creationId xmlns:a16="http://schemas.microsoft.com/office/drawing/2014/main" id="{7390FA9C-9117-C169-F6BD-2F0B40CE57F7}"/>
              </a:ext>
            </a:extLst>
          </p:cNvPr>
          <p:cNvPicPr>
            <a:picLocks noChangeAspect="1"/>
          </p:cNvPicPr>
          <p:nvPr userDrawn="1"/>
        </p:nvPicPr>
        <p:blipFill>
          <a:blip r:embed="rId2"/>
          <a:stretch>
            <a:fillRect/>
          </a:stretch>
        </p:blipFill>
        <p:spPr>
          <a:xfrm>
            <a:off x="10291242" y="6319260"/>
            <a:ext cx="1351560" cy="445826"/>
          </a:xfrm>
          <a:prstGeom prst="rect">
            <a:avLst/>
          </a:prstGeom>
        </p:spPr>
      </p:pic>
    </p:spTree>
    <p:extLst>
      <p:ext uri="{BB962C8B-B14F-4D97-AF65-F5344CB8AC3E}">
        <p14:creationId xmlns:p14="http://schemas.microsoft.com/office/powerpoint/2010/main" val="387497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ACA3269-FC49-78AD-93ED-2260DAF5DA43}"/>
              </a:ext>
            </a:extLst>
          </p:cNvPr>
          <p:cNvSpPr/>
          <p:nvPr userDrawn="1"/>
        </p:nvSpPr>
        <p:spPr>
          <a:xfrm>
            <a:off x="0" y="0"/>
            <a:ext cx="12192000" cy="206996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F2487F-9840-7646-BE40-92DAAD3D9E0C}"/>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A773E0D-3BEE-704B-926A-74833BCB26E5}"/>
              </a:ext>
            </a:extLst>
          </p:cNvPr>
          <p:cNvSpPr>
            <a:spLocks noGrp="1"/>
          </p:cNvSpPr>
          <p:nvPr>
            <p:ph idx="1"/>
          </p:nvPr>
        </p:nvSpPr>
        <p:spPr>
          <a:xfrm>
            <a:off x="838200" y="2435085"/>
            <a:ext cx="10515600" cy="3741878"/>
          </a:xfrm>
        </p:spPr>
        <p:txBody>
          <a:bodyPr/>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latin typeface="Lato Light" panose="020F0302020204030203" pitchFamily="34" charset="0"/>
              </a:defRPr>
            </a:lvl2pPr>
            <a:lvl3pPr marL="1143000" indent="-228600">
              <a:buFont typeface="Lato Light" panose="020F0302020204030203" pitchFamily="34" charset="0"/>
              <a:buChar char="—"/>
              <a:defRPr>
                <a:solidFill>
                  <a:schemeClr val="tx2"/>
                </a:solidFill>
                <a:latin typeface="Lato Light" panose="020F0302020204030203" pitchFamily="34" charset="0"/>
              </a:defRPr>
            </a:lvl3pPr>
            <a:lvl4pPr marL="1600200" indent="-228600">
              <a:buFont typeface="Lato Light" panose="020F0302020204030203" pitchFamily="34" charset="0"/>
              <a:buChar char="—"/>
              <a:defRPr>
                <a:solidFill>
                  <a:schemeClr val="tx2"/>
                </a:solidFill>
                <a:latin typeface="Lato Light" panose="020F0302020204030203" pitchFamily="34" charset="0"/>
              </a:defRPr>
            </a:lvl4pPr>
            <a:lvl5pPr marL="2057400" indent="-228600">
              <a:buFont typeface="Lato Light" panose="020F0302020204030203" pitchFamily="34" charset="0"/>
              <a:buChar char="—"/>
              <a:defRPr>
                <a:solidFill>
                  <a:schemeClr val="tx2"/>
                </a:solidFill>
                <a:latin typeface="Lato Light" panose="020F030202020403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CB77A0BD-37EF-A741-9C6D-3A4688692AE0}"/>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55410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66F3F27-AE7F-1FCF-7236-A9BB1673A5D8}"/>
              </a:ext>
            </a:extLst>
          </p:cNvPr>
          <p:cNvSpPr/>
          <p:nvPr userDrawn="1"/>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866D4A-EB37-E44F-B861-27E002BBBF0A}"/>
              </a:ext>
            </a:extLst>
          </p:cNvPr>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0D128426-54B1-254D-9C82-15560A713546}"/>
              </a:ext>
            </a:extLst>
          </p:cNvPr>
          <p:cNvSpPr>
            <a:spLocks noGrp="1"/>
          </p:cNvSpPr>
          <p:nvPr>
            <p:ph type="body" idx="1"/>
          </p:nvPr>
        </p:nvSpPr>
        <p:spPr>
          <a:xfrm>
            <a:off x="831850" y="4589463"/>
            <a:ext cx="10515600" cy="1500187"/>
          </a:xfrm>
        </p:spPr>
        <p:txBody>
          <a:bodyPr/>
          <a:lstStyle>
            <a:lvl1pPr marL="0" indent="0">
              <a:buNone/>
              <a:defRPr sz="2400">
                <a:solidFill>
                  <a:schemeClr val="bg1"/>
                </a:solidFill>
                <a:latin typeface="Lato" panose="020F05020202040302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8" name="Picture 7" descr="A picture containing text, clipart&#10;&#10;Description automatically generated">
            <a:extLst>
              <a:ext uri="{FF2B5EF4-FFF2-40B4-BE49-F238E27FC236}">
                <a16:creationId xmlns:a16="http://schemas.microsoft.com/office/drawing/2014/main" id="{C9E18C57-BF45-94D4-59E7-567A491F3B79}"/>
              </a:ext>
            </a:extLst>
          </p:cNvPr>
          <p:cNvPicPr>
            <a:picLocks noChangeAspect="1"/>
          </p:cNvPicPr>
          <p:nvPr userDrawn="1"/>
        </p:nvPicPr>
        <p:blipFill>
          <a:blip r:embed="rId2"/>
          <a:stretch>
            <a:fillRect/>
          </a:stretch>
        </p:blipFill>
        <p:spPr>
          <a:xfrm>
            <a:off x="10291242" y="6319260"/>
            <a:ext cx="1351560" cy="445826"/>
          </a:xfrm>
          <a:prstGeom prst="rect">
            <a:avLst/>
          </a:prstGeom>
        </p:spPr>
      </p:pic>
    </p:spTree>
    <p:extLst>
      <p:ext uri="{BB962C8B-B14F-4D97-AF65-F5344CB8AC3E}">
        <p14:creationId xmlns:p14="http://schemas.microsoft.com/office/powerpoint/2010/main" val="380395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11F1DFF-92E4-03E9-7F6D-112EFDACAEF8}"/>
              </a:ext>
            </a:extLst>
          </p:cNvPr>
          <p:cNvSpPr/>
          <p:nvPr userDrawn="1"/>
        </p:nvSpPr>
        <p:spPr>
          <a:xfrm>
            <a:off x="0" y="0"/>
            <a:ext cx="12192000" cy="206996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404622-F824-E547-880E-7ACD5D314A34}"/>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3775438-5A8A-7044-A6D9-EEFF924DBE77}"/>
              </a:ext>
            </a:extLst>
          </p:cNvPr>
          <p:cNvSpPr>
            <a:spLocks noGrp="1"/>
          </p:cNvSpPr>
          <p:nvPr>
            <p:ph sz="half" idx="1"/>
          </p:nvPr>
        </p:nvSpPr>
        <p:spPr>
          <a:xfrm>
            <a:off x="838200" y="2435085"/>
            <a:ext cx="5181600" cy="3741878"/>
          </a:xfrm>
        </p:spPr>
        <p:txBody>
          <a:bodyPr/>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06591F4-C326-244B-9200-A2CA58001DE6}"/>
              </a:ext>
            </a:extLst>
          </p:cNvPr>
          <p:cNvSpPr>
            <a:spLocks noGrp="1"/>
          </p:cNvSpPr>
          <p:nvPr>
            <p:ph sz="half" idx="2"/>
          </p:nvPr>
        </p:nvSpPr>
        <p:spPr>
          <a:xfrm>
            <a:off x="6172200" y="2435083"/>
            <a:ext cx="5181600" cy="3741879"/>
          </a:xfrm>
        </p:spPr>
        <p:txBody>
          <a:bodyPr/>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274BD64-C657-FE4E-B0A3-FDBC69E6F9C9}"/>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274886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65E03E6-0380-B5DF-DD18-DF7E7DB1B497}"/>
              </a:ext>
            </a:extLst>
          </p:cNvPr>
          <p:cNvSpPr/>
          <p:nvPr userDrawn="1"/>
        </p:nvSpPr>
        <p:spPr>
          <a:xfrm>
            <a:off x="0" y="0"/>
            <a:ext cx="12192000" cy="206996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C60A7-58AE-F249-9D85-6A4EDBB62E76}"/>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6EEC2B4A-C50E-E74B-9DB2-CC69E329B607}"/>
              </a:ext>
            </a:extLst>
          </p:cNvPr>
          <p:cNvSpPr>
            <a:spLocks noGrp="1"/>
          </p:cNvSpPr>
          <p:nvPr>
            <p:ph type="body" idx="1"/>
          </p:nvPr>
        </p:nvSpPr>
        <p:spPr>
          <a:xfrm>
            <a:off x="839788" y="1681163"/>
            <a:ext cx="5157787" cy="82391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351AC6-F82E-2B43-B5AD-C065072F48A7}"/>
              </a:ext>
            </a:extLst>
          </p:cNvPr>
          <p:cNvSpPr>
            <a:spLocks noGrp="1"/>
          </p:cNvSpPr>
          <p:nvPr>
            <p:ph sz="half" idx="2"/>
          </p:nvPr>
        </p:nvSpPr>
        <p:spPr>
          <a:xfrm>
            <a:off x="839788" y="2505075"/>
            <a:ext cx="5157787" cy="3684588"/>
          </a:xfrm>
        </p:spPr>
        <p:txBody>
          <a:bodyPr/>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5810DC-041C-AF4A-804E-FE7544DCA845}"/>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CB28F7-9EB1-8D48-91C1-DAD6233C31E9}"/>
              </a:ext>
            </a:extLst>
          </p:cNvPr>
          <p:cNvSpPr>
            <a:spLocks noGrp="1"/>
          </p:cNvSpPr>
          <p:nvPr>
            <p:ph sz="quarter" idx="4"/>
          </p:nvPr>
        </p:nvSpPr>
        <p:spPr>
          <a:xfrm>
            <a:off x="6172200" y="2505075"/>
            <a:ext cx="5183188" cy="3684588"/>
          </a:xfrm>
        </p:spPr>
        <p:txBody>
          <a:bodyPr/>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FFFC9E44-EF69-2043-A28F-C43535A5A172}"/>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343242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BA92DE-C88A-5041-8D22-16CEC9BD6F36}"/>
              </a:ext>
            </a:extLst>
          </p:cNvPr>
          <p:cNvSpPr/>
          <p:nvPr userDrawn="1"/>
        </p:nvSpPr>
        <p:spPr>
          <a:xfrm>
            <a:off x="0" y="0"/>
            <a:ext cx="12192000" cy="206996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C381B4-FED7-2949-AC95-38BB70F0DADC}"/>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76448B5C-C579-7D4B-9598-FC6AC4C98A45}"/>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3559282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7558973-FC10-B441-AF95-4A5EF2CC786A}"/>
              </a:ext>
            </a:extLst>
          </p:cNvPr>
          <p:cNvSpPr>
            <a:spLocks noGrp="1"/>
          </p:cNvSpPr>
          <p:nvPr>
            <p:ph type="sldNum" sz="quarter" idx="12"/>
          </p:nvPr>
        </p:nvSpPr>
        <p:spPr/>
        <p:txBody>
          <a:bodyPr/>
          <a:lstStyle/>
          <a:p>
            <a:fld id="{BE4483E0-9D65-B643-BCC5-D775E04ACC97}" type="slidenum">
              <a:rPr lang="en-US" smtClean="0"/>
              <a:t>‹#›</a:t>
            </a:fld>
            <a:endParaRPr lang="en-US"/>
          </a:p>
        </p:txBody>
      </p:sp>
      <p:sp>
        <p:nvSpPr>
          <p:cNvPr id="2" name="Title 1">
            <a:extLst>
              <a:ext uri="{FF2B5EF4-FFF2-40B4-BE49-F238E27FC236}">
                <a16:creationId xmlns:a16="http://schemas.microsoft.com/office/drawing/2014/main" id="{65B4F269-ABDE-9653-353D-12B877078AA4}"/>
              </a:ext>
            </a:extLst>
          </p:cNvPr>
          <p:cNvSpPr>
            <a:spLocks noGrp="1"/>
          </p:cNvSpPr>
          <p:nvPr>
            <p:ph type="title"/>
          </p:nvPr>
        </p:nvSpPr>
        <p:spPr>
          <a:xfrm>
            <a:off x="838200" y="365125"/>
            <a:ext cx="10515600" cy="1325563"/>
          </a:xfrm>
        </p:spPr>
        <p:txBody>
          <a:bodyPr/>
          <a:lstStyle>
            <a:lvl1pPr>
              <a:defRPr>
                <a:solidFill>
                  <a:srgbClr val="5D5C5B"/>
                </a:solidFill>
              </a:defRPr>
            </a:lvl1pPr>
          </a:lstStyle>
          <a:p>
            <a:r>
              <a:rPr lang="en-US"/>
              <a:t>Click to edit Master title style</a:t>
            </a:r>
          </a:p>
        </p:txBody>
      </p:sp>
    </p:spTree>
    <p:extLst>
      <p:ext uri="{BB962C8B-B14F-4D97-AF65-F5344CB8AC3E}">
        <p14:creationId xmlns:p14="http://schemas.microsoft.com/office/powerpoint/2010/main" val="216255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3F8B72-768E-6135-94C5-18EAC41C04F3}"/>
              </a:ext>
            </a:extLst>
          </p:cNvPr>
          <p:cNvSpPr/>
          <p:nvPr userDrawn="1"/>
        </p:nvSpPr>
        <p:spPr>
          <a:xfrm>
            <a:off x="0" y="0"/>
            <a:ext cx="4983982"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B7017-5F5C-444E-90FB-2D957F4C351B}"/>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7DCA0B9E-B074-4F45-89BE-95B29794B936}"/>
              </a:ext>
            </a:extLst>
          </p:cNvPr>
          <p:cNvSpPr>
            <a:spLocks noGrp="1"/>
          </p:cNvSpPr>
          <p:nvPr>
            <p:ph idx="1"/>
          </p:nvPr>
        </p:nvSpPr>
        <p:spPr>
          <a:xfrm>
            <a:off x="5183188" y="987425"/>
            <a:ext cx="6172200" cy="4873625"/>
          </a:xfrm>
        </p:spPr>
        <p:txBody>
          <a:bodyPr/>
          <a:lstStyle>
            <a:lvl1pPr>
              <a:defRPr sz="3200">
                <a:solidFill>
                  <a:schemeClr val="tx2"/>
                </a:solidFill>
                <a:latin typeface="Lato" panose="020F0502020204030203" pitchFamily="34" charset="0"/>
              </a:defRPr>
            </a:lvl1pPr>
            <a:lvl2pPr marL="685800" indent="-228600">
              <a:buFont typeface="Lato Light" panose="020F0302020204030203" pitchFamily="34" charset="0"/>
              <a:buChar char="—"/>
              <a:defRPr sz="2800">
                <a:solidFill>
                  <a:schemeClr val="tx2"/>
                </a:solidFill>
              </a:defRPr>
            </a:lvl2pPr>
            <a:lvl3pPr marL="1143000" indent="-228600">
              <a:buFont typeface="Lato Light" panose="020F0302020204030203" pitchFamily="34" charset="0"/>
              <a:buChar char="—"/>
              <a:defRPr sz="2400">
                <a:solidFill>
                  <a:schemeClr val="tx2"/>
                </a:solidFill>
              </a:defRPr>
            </a:lvl3pPr>
            <a:lvl4pPr marL="1600200" indent="-228600">
              <a:buFont typeface="Lato Light" panose="020F0302020204030203" pitchFamily="34" charset="0"/>
              <a:buChar char="—"/>
              <a:defRPr sz="2000">
                <a:solidFill>
                  <a:schemeClr val="tx2"/>
                </a:solidFill>
              </a:defRPr>
            </a:lvl4pPr>
            <a:lvl5pPr marL="2057400" indent="-228600">
              <a:buFont typeface="Lato Light" panose="020F0302020204030203" pitchFamily="34" charset="0"/>
              <a:buChar char="—"/>
              <a:defRPr sz="20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556D98-4F66-EF47-98C0-7741357066C3}"/>
              </a:ext>
            </a:extLst>
          </p:cNvPr>
          <p:cNvSpPr>
            <a:spLocks noGrp="1"/>
          </p:cNvSpPr>
          <p:nvPr>
            <p:ph type="body" sz="half" idx="2"/>
          </p:nvPr>
        </p:nvSpPr>
        <p:spPr>
          <a:xfrm>
            <a:off x="839788" y="2057400"/>
            <a:ext cx="3932237" cy="3811588"/>
          </a:xfrm>
        </p:spPr>
        <p:txBody>
          <a:bodyPr/>
          <a:lstStyle>
            <a:lvl1pPr marL="0" indent="0">
              <a:buNone/>
              <a:defRPr sz="1600">
                <a:solidFill>
                  <a:schemeClr val="bg1"/>
                </a:solidFill>
                <a:latin typeface="Lato" panose="020F050202020403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33276F54-92DE-4B47-9A94-004187D8E23F}"/>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137169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9C6915-E1FC-DD29-0A85-C173DFF8D91F}"/>
              </a:ext>
            </a:extLst>
          </p:cNvPr>
          <p:cNvSpPr/>
          <p:nvPr userDrawn="1"/>
        </p:nvSpPr>
        <p:spPr>
          <a:xfrm>
            <a:off x="0" y="0"/>
            <a:ext cx="4983982"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795859-4DBA-BA4D-B6AC-77188871632E}"/>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E77A01C-E4AC-3F47-A691-BBA55E58AD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32A6F9-1795-CE4F-A2BA-012E2598E317}"/>
              </a:ext>
            </a:extLst>
          </p:cNvPr>
          <p:cNvSpPr>
            <a:spLocks noGrp="1"/>
          </p:cNvSpPr>
          <p:nvPr>
            <p:ph type="body" sz="half" idx="2"/>
          </p:nvPr>
        </p:nvSpPr>
        <p:spPr>
          <a:xfrm>
            <a:off x="839788" y="2057400"/>
            <a:ext cx="3932237"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70F16C77-85EE-224D-8677-84516C087EA6}"/>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44705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ACD5DE6-FEE6-3491-C839-20FE394889BD}"/>
              </a:ext>
            </a:extLst>
          </p:cNvPr>
          <p:cNvSpPr/>
          <p:nvPr userDrawn="1"/>
        </p:nvSpPr>
        <p:spPr>
          <a:xfrm>
            <a:off x="0" y="0"/>
            <a:ext cx="12192000" cy="206996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E69FE4-BDCC-8B42-8F4E-DC1710439D1D}"/>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A56AE8DC-7BC5-C248-8397-E0C2932A8262}"/>
              </a:ext>
            </a:extLst>
          </p:cNvPr>
          <p:cNvSpPr>
            <a:spLocks noGrp="1"/>
          </p:cNvSpPr>
          <p:nvPr>
            <p:ph type="body" orient="vert" idx="1"/>
          </p:nvPr>
        </p:nvSpPr>
        <p:spPr>
          <a:xfrm>
            <a:off x="838200" y="2435085"/>
            <a:ext cx="10515600" cy="3741878"/>
          </a:xfrm>
        </p:spPr>
        <p:txBody>
          <a:bodyPr vert="eaVert"/>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032F8A1C-0162-2944-B083-66834429C9EA}"/>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144814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EB9F02-D950-AB95-9915-2629DEC48891}"/>
              </a:ext>
            </a:extLst>
          </p:cNvPr>
          <p:cNvSpPr/>
          <p:nvPr userDrawn="1"/>
        </p:nvSpPr>
        <p:spPr>
          <a:xfrm>
            <a:off x="8610600" y="0"/>
            <a:ext cx="35814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CE7CF110-6477-D444-A76E-066FF947C968}"/>
              </a:ext>
            </a:extLst>
          </p:cNvPr>
          <p:cNvSpPr>
            <a:spLocks noGrp="1"/>
          </p:cNvSpPr>
          <p:nvPr>
            <p:ph type="title" orient="vert"/>
          </p:nvPr>
        </p:nvSpPr>
        <p:spPr>
          <a:xfrm>
            <a:off x="8724900" y="365125"/>
            <a:ext cx="2628900" cy="5811838"/>
          </a:xfrm>
        </p:spPr>
        <p:txBody>
          <a:bodyPr vert="eaVert"/>
          <a:lstStyle>
            <a:lvl1pPr>
              <a:defRPr>
                <a:solidFill>
                  <a:schemeClr val="bg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FC68A8DB-A1AD-DA48-BB79-D95C8BD44D29}"/>
              </a:ext>
            </a:extLst>
          </p:cNvPr>
          <p:cNvSpPr>
            <a:spLocks noGrp="1"/>
          </p:cNvSpPr>
          <p:nvPr>
            <p:ph type="body" orient="vert" idx="1"/>
          </p:nvPr>
        </p:nvSpPr>
        <p:spPr>
          <a:xfrm>
            <a:off x="838200" y="365125"/>
            <a:ext cx="7511980" cy="5811838"/>
          </a:xfrm>
        </p:spPr>
        <p:txBody>
          <a:bodyPr vert="eaVert"/>
          <a:lstStyle>
            <a:lvl1pPr>
              <a:defRPr>
                <a:solidFill>
                  <a:schemeClr val="tx2"/>
                </a:solidFill>
                <a:latin typeface="Lato" panose="020F0502020204030203" pitchFamily="34" charset="0"/>
              </a:defRPr>
            </a:lvl1pPr>
            <a:lvl2pPr marL="685800" indent="-228600">
              <a:buFont typeface="Lato Light" panose="020F0302020204030203" pitchFamily="34" charset="0"/>
              <a:buChar char="—"/>
              <a:defRPr>
                <a:solidFill>
                  <a:schemeClr val="tx2"/>
                </a:solidFill>
              </a:defRPr>
            </a:lvl2pPr>
            <a:lvl3pPr marL="1143000" indent="-228600">
              <a:buFont typeface="Lato Light" panose="020F0302020204030203" pitchFamily="34" charset="0"/>
              <a:buChar char="—"/>
              <a:defRPr>
                <a:solidFill>
                  <a:schemeClr val="tx2"/>
                </a:solidFill>
              </a:defRPr>
            </a:lvl3pPr>
            <a:lvl4pPr marL="1600200" indent="-228600">
              <a:buFont typeface="Lato Light" panose="020F0302020204030203" pitchFamily="34" charset="0"/>
              <a:buChar char="—"/>
              <a:defRPr>
                <a:solidFill>
                  <a:schemeClr val="tx2"/>
                </a:solidFill>
              </a:defRPr>
            </a:lvl4pPr>
            <a:lvl5pPr marL="2057400" indent="-228600">
              <a:buFont typeface="Lato Light" panose="020F0302020204030203" pitchFamily="34" charset="0"/>
              <a:buChar cha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943CC8F-F88D-ED4E-91CE-9515AB278141}"/>
              </a:ext>
            </a:extLst>
          </p:cNvPr>
          <p:cNvSpPr>
            <a:spLocks noGrp="1"/>
          </p:cNvSpPr>
          <p:nvPr>
            <p:ph type="sldNum" sz="quarter" idx="12"/>
          </p:nvPr>
        </p:nvSpPr>
        <p:spPr/>
        <p:txBody>
          <a:bodyPr/>
          <a:lstStyle/>
          <a:p>
            <a:fld id="{BE4483E0-9D65-B643-BCC5-D775E04ACC97}" type="slidenum">
              <a:rPr lang="en-US" smtClean="0"/>
              <a:t>‹#›</a:t>
            </a:fld>
            <a:endParaRPr lang="en-US"/>
          </a:p>
        </p:txBody>
      </p:sp>
    </p:spTree>
    <p:extLst>
      <p:ext uri="{BB962C8B-B14F-4D97-AF65-F5344CB8AC3E}">
        <p14:creationId xmlns:p14="http://schemas.microsoft.com/office/powerpoint/2010/main" val="116217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89EC1-9372-3443-B7AF-9D9896667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4CB427-EE57-4E40-B57C-9CDCFA159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FC38964-3626-1F44-87E6-9D6D666545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4483E0-9D65-B643-BCC5-D775E04ACC97}" type="slidenum">
              <a:rPr lang="en-US" smtClean="0"/>
              <a:t>‹#›</a:t>
            </a:fld>
            <a:endParaRPr lang="en-US"/>
          </a:p>
        </p:txBody>
      </p:sp>
      <p:sp>
        <p:nvSpPr>
          <p:cNvPr id="7" name="Rectangle 6">
            <a:extLst>
              <a:ext uri="{FF2B5EF4-FFF2-40B4-BE49-F238E27FC236}">
                <a16:creationId xmlns:a16="http://schemas.microsoft.com/office/drawing/2014/main" id="{B24F0CF9-7786-B147-B112-ACA8B2AAC389}"/>
              </a:ext>
            </a:extLst>
          </p:cNvPr>
          <p:cNvSpPr/>
          <p:nvPr userDrawn="1"/>
        </p:nvSpPr>
        <p:spPr>
          <a:xfrm>
            <a:off x="267629" y="245328"/>
            <a:ext cx="11664175" cy="6300946"/>
          </a:xfrm>
          <a:prstGeom prst="rect">
            <a:avLst/>
          </a:prstGeom>
          <a:noFill/>
          <a:ln w="38100">
            <a:solidFill>
              <a:srgbClr val="DED9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242BA7-7092-D24E-9E73-3542DD9FACEC}"/>
              </a:ext>
            </a:extLst>
          </p:cNvPr>
          <p:cNvSpPr/>
          <p:nvPr userDrawn="1"/>
        </p:nvSpPr>
        <p:spPr>
          <a:xfrm>
            <a:off x="10245437" y="6259558"/>
            <a:ext cx="1478178"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clipart&#10;&#10;Description automatically generated">
            <a:extLst>
              <a:ext uri="{FF2B5EF4-FFF2-40B4-BE49-F238E27FC236}">
                <a16:creationId xmlns:a16="http://schemas.microsoft.com/office/drawing/2014/main" id="{5C7AAAEA-A77D-DD4F-8975-4C883B9D1F4E}"/>
              </a:ext>
            </a:extLst>
          </p:cNvPr>
          <p:cNvPicPr>
            <a:picLocks noChangeAspect="1"/>
          </p:cNvPicPr>
          <p:nvPr userDrawn="1"/>
        </p:nvPicPr>
        <p:blipFill>
          <a:blip r:embed="rId13"/>
          <a:stretch>
            <a:fillRect/>
          </a:stretch>
        </p:blipFill>
        <p:spPr>
          <a:xfrm>
            <a:off x="10291242" y="6330668"/>
            <a:ext cx="1351560" cy="431212"/>
          </a:xfrm>
          <a:prstGeom prst="rect">
            <a:avLst/>
          </a:prstGeom>
        </p:spPr>
      </p:pic>
    </p:spTree>
    <p:extLst>
      <p:ext uri="{BB962C8B-B14F-4D97-AF65-F5344CB8AC3E}">
        <p14:creationId xmlns:p14="http://schemas.microsoft.com/office/powerpoint/2010/main" val="216214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i="0" kern="1200">
          <a:solidFill>
            <a:schemeClr val="tx2"/>
          </a:solidFill>
          <a:latin typeface="Lato Heavy" panose="020F0502020204030203" pitchFamily="34" charset="0"/>
          <a:ea typeface="Lato Heavy" panose="020F0502020204030203" pitchFamily="34" charset="0"/>
          <a:cs typeface="Lato Heavy" panose="020F050202020403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Font typeface="Lato Light" panose="020F0302020204030203" pitchFamily="34" charset="0"/>
        <a:buChar char="—"/>
        <a:defRPr sz="2400" kern="1200">
          <a:solidFill>
            <a:schemeClr val="tx2"/>
          </a:solidFill>
          <a:latin typeface="Lato Light" panose="020F0502020204030203" pitchFamily="34" charset="0"/>
          <a:ea typeface="Lato Light" panose="020F0502020204030203" pitchFamily="34" charset="0"/>
          <a:cs typeface="Lato Light" panose="020F0502020204030203" pitchFamily="34" charset="0"/>
        </a:defRPr>
      </a:lvl2pPr>
      <a:lvl3pPr marL="1143000" indent="-228600" algn="l" defTabSz="914400" rtl="0" eaLnBrk="1" latinLnBrk="0" hangingPunct="1">
        <a:lnSpc>
          <a:spcPct val="90000"/>
        </a:lnSpc>
        <a:spcBef>
          <a:spcPts val="500"/>
        </a:spcBef>
        <a:buFont typeface="Lato Light" panose="020F0302020204030203" pitchFamily="34" charset="0"/>
        <a:buChar char="—"/>
        <a:defRPr sz="2000" kern="1200">
          <a:solidFill>
            <a:schemeClr val="tx2"/>
          </a:solidFill>
          <a:latin typeface="Lato Light" panose="020F0502020204030203" pitchFamily="34" charset="0"/>
          <a:ea typeface="Lato Light" panose="020F0502020204030203" pitchFamily="34" charset="0"/>
          <a:cs typeface="Lato Light" panose="020F0502020204030203" pitchFamily="34" charset="0"/>
        </a:defRPr>
      </a:lvl3pPr>
      <a:lvl4pPr marL="1600200" indent="-228600" algn="l" defTabSz="914400" rtl="0" eaLnBrk="1" latinLnBrk="0" hangingPunct="1">
        <a:lnSpc>
          <a:spcPct val="90000"/>
        </a:lnSpc>
        <a:spcBef>
          <a:spcPts val="500"/>
        </a:spcBef>
        <a:buFont typeface="Lato Light" panose="020F0302020204030203" pitchFamily="34" charset="0"/>
        <a:buChar char="—"/>
        <a:defRPr sz="1800" kern="1200">
          <a:solidFill>
            <a:schemeClr val="tx2"/>
          </a:solidFill>
          <a:latin typeface="Lato Light" panose="020F0502020204030203" pitchFamily="34" charset="0"/>
          <a:ea typeface="Lato Light" panose="020F0502020204030203" pitchFamily="34" charset="0"/>
          <a:cs typeface="Lato Light" panose="020F0502020204030203" pitchFamily="34" charset="0"/>
        </a:defRPr>
      </a:lvl4pPr>
      <a:lvl5pPr marL="2057400" indent="-228600" algn="l" defTabSz="914400" rtl="0" eaLnBrk="1" latinLnBrk="0" hangingPunct="1">
        <a:lnSpc>
          <a:spcPct val="90000"/>
        </a:lnSpc>
        <a:spcBef>
          <a:spcPts val="500"/>
        </a:spcBef>
        <a:buFont typeface="Lato Light" panose="020F0302020204030203" pitchFamily="34" charset="0"/>
        <a:buChar char="—"/>
        <a:defRPr sz="1800" kern="1200">
          <a:solidFill>
            <a:schemeClr val="tx2"/>
          </a:solidFill>
          <a:latin typeface="Lato Light" panose="020F0502020204030203" pitchFamily="34" charset="0"/>
          <a:ea typeface="Lato Light" panose="020F0502020204030203" pitchFamily="34" charset="0"/>
          <a:cs typeface="Lato Light"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gosupport.powerappsportals.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png"/><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2.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2.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14.pn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14.pn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7.xml"/><Relationship Id="rId3" Type="http://schemas.openxmlformats.org/officeDocument/2006/relationships/hyperlink" Target="https://gosupport.powerappsportals.com/" TargetMode="External"/><Relationship Id="rId7" Type="http://schemas.openxmlformats.org/officeDocument/2006/relationships/diagramQuickStyle" Target="../diagrams/quickStyle1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17.xml"/><Relationship Id="rId5" Type="http://schemas.openxmlformats.org/officeDocument/2006/relationships/diagramData" Target="../diagrams/data17.xml"/><Relationship Id="rId4" Type="http://schemas.openxmlformats.org/officeDocument/2006/relationships/image" Target="../media/image15.png"/><Relationship Id="rId9" Type="http://schemas.microsoft.com/office/2007/relationships/diagramDrawing" Target="../diagrams/drawing17.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8.xml"/><Relationship Id="rId3" Type="http://schemas.openxmlformats.org/officeDocument/2006/relationships/hyperlink" Target="https://gosupport.powerappsportals.com/" TargetMode="External"/><Relationship Id="rId7" Type="http://schemas.openxmlformats.org/officeDocument/2006/relationships/diagramQuickStyle" Target="../diagrams/quickStyle1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Layout" Target="../diagrams/layout18.xml"/><Relationship Id="rId5" Type="http://schemas.openxmlformats.org/officeDocument/2006/relationships/diagramData" Target="../diagrams/data18.xml"/><Relationship Id="rId4" Type="http://schemas.openxmlformats.org/officeDocument/2006/relationships/image" Target="../media/image15.png"/><Relationship Id="rId9" Type="http://schemas.microsoft.com/office/2007/relationships/diagramDrawing" Target="../diagrams/drawing18.xml"/></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19.xml"/><Relationship Id="rId3" Type="http://schemas.openxmlformats.org/officeDocument/2006/relationships/hyperlink" Target="https://gosupport.powerappsportals.com/" TargetMode="External"/><Relationship Id="rId7" Type="http://schemas.openxmlformats.org/officeDocument/2006/relationships/diagramLayout" Target="../diagrams/layout19.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Data" Target="../diagrams/data19.xml"/><Relationship Id="rId5" Type="http://schemas.openxmlformats.org/officeDocument/2006/relationships/image" Target="../media/image16.png"/><Relationship Id="rId10" Type="http://schemas.microsoft.com/office/2007/relationships/diagramDrawing" Target="../diagrams/drawing19.xml"/><Relationship Id="rId4" Type="http://schemas.openxmlformats.org/officeDocument/2006/relationships/image" Target="../media/image15.png"/><Relationship Id="rId9" Type="http://schemas.openxmlformats.org/officeDocument/2006/relationships/diagramColors" Target="../diagrams/colors19.xml"/></Relationships>
</file>

<file path=ppt/slides/_rels/slide23.xml.rels><?xml version="1.0" encoding="UTF-8" standalone="yes"?>
<Relationships xmlns="http://schemas.openxmlformats.org/package/2006/relationships"><Relationship Id="rId3" Type="http://schemas.openxmlformats.org/officeDocument/2006/relationships/hyperlink" Target="https://gosupport.powerappsportals.com/"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08BAB-8B7A-4348-9348-A5DA17E493F1}"/>
              </a:ext>
            </a:extLst>
          </p:cNvPr>
          <p:cNvSpPr>
            <a:spLocks noGrp="1"/>
          </p:cNvSpPr>
          <p:nvPr>
            <p:ph type="ctrTitle"/>
          </p:nvPr>
        </p:nvSpPr>
        <p:spPr>
          <a:xfrm>
            <a:off x="1524000" y="2194299"/>
            <a:ext cx="9144000" cy="2016915"/>
          </a:xfrm>
        </p:spPr>
        <p:txBody>
          <a:bodyPr/>
          <a:lstStyle/>
          <a:p>
            <a:pPr>
              <a:lnSpc>
                <a:spcPct val="100000"/>
              </a:lnSpc>
            </a:pPr>
            <a:r>
              <a:rPr lang="en-US"/>
              <a:t>March 2025</a:t>
            </a:r>
            <a:br>
              <a:rPr lang="en-US"/>
            </a:br>
            <a:r>
              <a:rPr lang="en-US"/>
              <a:t>Product Update</a:t>
            </a:r>
          </a:p>
        </p:txBody>
      </p:sp>
    </p:spTree>
    <p:extLst>
      <p:ext uri="{BB962C8B-B14F-4D97-AF65-F5344CB8AC3E}">
        <p14:creationId xmlns:p14="http://schemas.microsoft.com/office/powerpoint/2010/main" val="3741217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1" name="Rectangle 12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208BAB-8B7A-4348-9348-A5DA17E493F1}"/>
              </a:ext>
            </a:extLst>
          </p:cNvPr>
          <p:cNvSpPr>
            <a:spLocks noGrp="1"/>
          </p:cNvSpPr>
          <p:nvPr>
            <p:ph type="ctrTitle"/>
          </p:nvPr>
        </p:nvSpPr>
        <p:spPr>
          <a:xfrm>
            <a:off x="635000" y="640823"/>
            <a:ext cx="3418659" cy="5583148"/>
          </a:xfrm>
        </p:spPr>
        <p:txBody>
          <a:bodyPr vert="horz" lIns="91440" tIns="45720" rIns="91440" bIns="45720" rtlCol="0" anchor="ctr">
            <a:normAutofit/>
          </a:bodyPr>
          <a:lstStyle/>
          <a:p>
            <a:pPr algn="l"/>
            <a:r>
              <a:rPr lang="en-US" sz="5400" kern="1200">
                <a:solidFill>
                  <a:schemeClr val="tx1"/>
                </a:solidFill>
                <a:latin typeface="+mj-lt"/>
                <a:ea typeface="+mj-ea"/>
                <a:cs typeface="+mj-cs"/>
              </a:rPr>
              <a:t>Agenda</a:t>
            </a:r>
          </a:p>
        </p:txBody>
      </p:sp>
      <p:sp>
        <p:nvSpPr>
          <p:cNvPr id="12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7" name="TextBox 13">
            <a:extLst>
              <a:ext uri="{FF2B5EF4-FFF2-40B4-BE49-F238E27FC236}">
                <a16:creationId xmlns:a16="http://schemas.microsoft.com/office/drawing/2014/main" id="{96DDB125-F5BE-EB50-E43E-B794488B85AC}"/>
              </a:ext>
            </a:extLst>
          </p:cNvPr>
          <p:cNvGraphicFramePr/>
          <p:nvPr>
            <p:extLst>
              <p:ext uri="{D42A27DB-BD31-4B8C-83A1-F6EECF244321}">
                <p14:modId xmlns:p14="http://schemas.microsoft.com/office/powerpoint/2010/main" val="199294953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35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60DA6-1134-B684-CEAC-1639D3B4B83D}"/>
              </a:ext>
            </a:extLst>
          </p:cNvPr>
          <p:cNvSpPr>
            <a:spLocks noGrp="1"/>
          </p:cNvSpPr>
          <p:nvPr>
            <p:ph idx="1"/>
          </p:nvPr>
        </p:nvSpPr>
        <p:spPr>
          <a:xfrm>
            <a:off x="838200" y="2083324"/>
            <a:ext cx="10515600" cy="2981276"/>
          </a:xfrm>
        </p:spPr>
        <p:txBody>
          <a:bodyPr anchor="ctr"/>
          <a:lstStyle/>
          <a:p>
            <a:pPr marL="0" indent="0">
              <a:buNone/>
            </a:pPr>
            <a:r>
              <a:rPr lang="en-US" b="1">
                <a:hlinkClick r:id="rId2"/>
              </a:rPr>
              <a:t>https://gosupport.powerappsportals.com</a:t>
            </a:r>
            <a:endParaRPr lang="en-US" b="1"/>
          </a:p>
          <a:p>
            <a:pPr>
              <a:lnSpc>
                <a:spcPct val="100000"/>
              </a:lnSpc>
            </a:pPr>
            <a:r>
              <a:rPr lang="en-US" sz="1800"/>
              <a:t>Release Notes</a:t>
            </a:r>
          </a:p>
          <a:p>
            <a:pPr>
              <a:lnSpc>
                <a:spcPct val="100000"/>
              </a:lnSpc>
            </a:pPr>
            <a:r>
              <a:rPr lang="en-US" sz="1800"/>
              <a:t>Updated Documentation</a:t>
            </a:r>
          </a:p>
          <a:p>
            <a:pPr>
              <a:lnSpc>
                <a:spcPct val="100000"/>
              </a:lnSpc>
            </a:pPr>
            <a:r>
              <a:rPr lang="en-US" sz="1800"/>
              <a:t>Recording of this Session</a:t>
            </a:r>
          </a:p>
        </p:txBody>
      </p:sp>
      <p:pic>
        <p:nvPicPr>
          <p:cNvPr id="5" name="Picture 4">
            <a:extLst>
              <a:ext uri="{FF2B5EF4-FFF2-40B4-BE49-F238E27FC236}">
                <a16:creationId xmlns:a16="http://schemas.microsoft.com/office/drawing/2014/main" id="{AFAAC942-2055-A60E-DE29-FF23F9F94C33}"/>
              </a:ext>
            </a:extLst>
          </p:cNvPr>
          <p:cNvPicPr>
            <a:picLocks noChangeAspect="1"/>
          </p:cNvPicPr>
          <p:nvPr/>
        </p:nvPicPr>
        <p:blipFill>
          <a:blip r:embed="rId3"/>
          <a:stretch>
            <a:fillRect/>
          </a:stretch>
        </p:blipFill>
        <p:spPr>
          <a:xfrm>
            <a:off x="5348141" y="4203546"/>
            <a:ext cx="6277532" cy="1722108"/>
          </a:xfrm>
          <a:prstGeom prst="rect">
            <a:avLst/>
          </a:prstGeom>
        </p:spPr>
      </p:pic>
      <p:sp>
        <p:nvSpPr>
          <p:cNvPr id="8" name="Title 7">
            <a:extLst>
              <a:ext uri="{FF2B5EF4-FFF2-40B4-BE49-F238E27FC236}">
                <a16:creationId xmlns:a16="http://schemas.microsoft.com/office/drawing/2014/main" id="{1B3D9A70-B261-A092-E8AA-D2442865DE85}"/>
              </a:ext>
            </a:extLst>
          </p:cNvPr>
          <p:cNvSpPr>
            <a:spLocks noGrp="1"/>
          </p:cNvSpPr>
          <p:nvPr>
            <p:ph type="title"/>
          </p:nvPr>
        </p:nvSpPr>
        <p:spPr/>
        <p:txBody>
          <a:bodyPr/>
          <a:lstStyle/>
          <a:p>
            <a:r>
              <a:rPr lang="en-US" sz="4400"/>
              <a:t>Where Can I Find</a:t>
            </a:r>
            <a:br>
              <a:rPr lang="en-US" sz="4400"/>
            </a:br>
            <a:r>
              <a:rPr lang="en-US" sz="4400"/>
              <a:t>Release-Related Resources?</a:t>
            </a:r>
            <a:endParaRPr lang="en-US"/>
          </a:p>
        </p:txBody>
      </p:sp>
    </p:spTree>
    <p:extLst>
      <p:ext uri="{BB962C8B-B14F-4D97-AF65-F5344CB8AC3E}">
        <p14:creationId xmlns:p14="http://schemas.microsoft.com/office/powerpoint/2010/main" val="4093820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89701C98-2A67-68E0-D7D4-5BF0A0DBE082}"/>
              </a:ext>
            </a:extLst>
          </p:cNvPr>
          <p:cNvSpPr>
            <a:spLocks noGrp="1"/>
          </p:cNvSpPr>
          <p:nvPr>
            <p:ph type="title"/>
          </p:nvPr>
        </p:nvSpPr>
        <p:spPr>
          <a:xfrm>
            <a:off x="640080" y="329184"/>
            <a:ext cx="6894576" cy="1783080"/>
          </a:xfrm>
        </p:spPr>
        <p:txBody>
          <a:bodyPr anchor="b">
            <a:normAutofit/>
          </a:bodyPr>
          <a:lstStyle/>
          <a:p>
            <a:r>
              <a:rPr lang="en-US" sz="4200">
                <a:latin typeface="Lato Heavy"/>
              </a:rPr>
              <a:t>  </a:t>
            </a:r>
            <a:r>
              <a:rPr lang="en-US" sz="4200">
                <a:solidFill>
                  <a:schemeClr val="tx1"/>
                </a:solidFill>
                <a:latin typeface="Lato Heavy"/>
              </a:rPr>
              <a:t>  Housekeeping              </a:t>
            </a:r>
            <a:r>
              <a:rPr lang="en-US" sz="4200" b="0">
                <a:solidFill>
                  <a:schemeClr val="tx1"/>
                </a:solidFill>
                <a:latin typeface="Lato Heavy"/>
              </a:rPr>
              <a:t> </a:t>
            </a:r>
            <a:r>
              <a:rPr lang="en-US" sz="4200">
                <a:latin typeface="Lato Heavy"/>
              </a:rPr>
              <a:t>Housekeeping</a:t>
            </a:r>
            <a:endParaRPr lang="en-US" sz="4200" b="0">
              <a:latin typeface="Lato Heavy"/>
            </a:endParaRPr>
          </a:p>
        </p:txBody>
      </p:sp>
      <p:sp>
        <p:nvSpPr>
          <p:cNvPr id="2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3EC6B8F1-D851-1AE5-3668-543ACE1D9CF8}"/>
              </a:ext>
            </a:extLst>
          </p:cNvPr>
          <p:cNvPicPr>
            <a:picLocks noChangeAspect="1"/>
          </p:cNvPicPr>
          <p:nvPr/>
        </p:nvPicPr>
        <p:blipFill>
          <a:blip r:embed="rId3"/>
          <a:stretch>
            <a:fillRect/>
          </a:stretch>
        </p:blipFill>
        <p:spPr>
          <a:xfrm>
            <a:off x="7189461" y="700041"/>
            <a:ext cx="4688595" cy="3139873"/>
          </a:xfrm>
          <a:prstGeom prst="rect">
            <a:avLst/>
          </a:prstGeom>
        </p:spPr>
      </p:pic>
      <p:pic>
        <p:nvPicPr>
          <p:cNvPr id="7" name="Picture 6" descr="A white text on a black background&#10;&#10;Description automatically generated">
            <a:extLst>
              <a:ext uri="{FF2B5EF4-FFF2-40B4-BE49-F238E27FC236}">
                <a16:creationId xmlns:a16="http://schemas.microsoft.com/office/drawing/2014/main" id="{3B015593-C7D6-8647-EDE0-9A34EBA0FB4B}"/>
              </a:ext>
            </a:extLst>
          </p:cNvPr>
          <p:cNvPicPr>
            <a:picLocks noChangeAspect="1"/>
          </p:cNvPicPr>
          <p:nvPr/>
        </p:nvPicPr>
        <p:blipFill>
          <a:blip r:embed="rId4"/>
          <a:stretch>
            <a:fillRect/>
          </a:stretch>
        </p:blipFill>
        <p:spPr>
          <a:xfrm>
            <a:off x="7863840" y="4527981"/>
            <a:ext cx="3995928" cy="1278696"/>
          </a:xfrm>
          <a:prstGeom prst="rect">
            <a:avLst/>
          </a:prstGeom>
          <a:ln>
            <a:noFill/>
          </a:ln>
          <a:effectLst>
            <a:outerShdw blurRad="190500" algn="tl" rotWithShape="0">
              <a:srgbClr val="000000">
                <a:alpha val="70000"/>
              </a:srgbClr>
            </a:outerShdw>
          </a:effectLst>
        </p:spPr>
      </p:pic>
      <p:graphicFrame>
        <p:nvGraphicFramePr>
          <p:cNvPr id="2" name="Content Placeholder 1">
            <a:extLst>
              <a:ext uri="{FF2B5EF4-FFF2-40B4-BE49-F238E27FC236}">
                <a16:creationId xmlns:a16="http://schemas.microsoft.com/office/drawing/2014/main" id="{55E412A4-6053-900F-FEBD-AFA71E20A9D7}"/>
              </a:ext>
            </a:extLst>
          </p:cNvPr>
          <p:cNvGraphicFramePr>
            <a:graphicFrameLocks noGrp="1"/>
          </p:cNvGraphicFramePr>
          <p:nvPr>
            <p:ph idx="1"/>
            <p:extLst>
              <p:ext uri="{D42A27DB-BD31-4B8C-83A1-F6EECF244321}">
                <p14:modId xmlns:p14="http://schemas.microsoft.com/office/powerpoint/2010/main" val="3927896468"/>
              </p:ext>
            </p:extLst>
          </p:nvPr>
        </p:nvGraphicFramePr>
        <p:xfrm>
          <a:off x="640080" y="2706624"/>
          <a:ext cx="6894576" cy="348386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641123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55E412A4-6053-900F-FEBD-AFA71E20A9D7}"/>
              </a:ext>
            </a:extLst>
          </p:cNvPr>
          <p:cNvGraphicFramePr>
            <a:graphicFrameLocks noGrp="1"/>
          </p:cNvGraphicFramePr>
          <p:nvPr>
            <p:ph idx="1"/>
          </p:nvPr>
        </p:nvGraphicFramePr>
        <p:xfrm>
          <a:off x="393192" y="2084832"/>
          <a:ext cx="11393424" cy="4408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89701C98-2A67-68E0-D7D4-5BF0A0DBE082}"/>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Microsoft Known </a:t>
            </a:r>
            <a:r>
              <a:rPr lang="en-US">
                <a:latin typeface="Lato Heavy"/>
              </a:rPr>
              <a:t>Issues</a:t>
            </a:r>
            <a:endParaRPr lang="en-US" b="0">
              <a:latin typeface="Lato Heavy"/>
            </a:endParaRPr>
          </a:p>
        </p:txBody>
      </p:sp>
      <p:pic>
        <p:nvPicPr>
          <p:cNvPr id="7" name="Picture 6" descr="A white text on a black background&#10;&#10;Description automatically generated">
            <a:extLst>
              <a:ext uri="{FF2B5EF4-FFF2-40B4-BE49-F238E27FC236}">
                <a16:creationId xmlns:a16="http://schemas.microsoft.com/office/drawing/2014/main" id="{3B015593-C7D6-8647-EDE0-9A34EBA0FB4B}"/>
              </a:ext>
            </a:extLst>
          </p:cNvPr>
          <p:cNvPicPr>
            <a:picLocks noChangeAspect="1"/>
          </p:cNvPicPr>
          <p:nvPr/>
        </p:nvPicPr>
        <p:blipFill>
          <a:blip r:embed="rId8"/>
          <a:stretch>
            <a:fillRect/>
          </a:stretch>
        </p:blipFill>
        <p:spPr>
          <a:xfrm>
            <a:off x="838200" y="630185"/>
            <a:ext cx="2489462" cy="795442"/>
          </a:xfrm>
          <a:prstGeom prst="rect">
            <a:avLst/>
          </a:prstGeom>
        </p:spPr>
      </p:pic>
    </p:spTree>
    <p:extLst>
      <p:ext uri="{BB962C8B-B14F-4D97-AF65-F5344CB8AC3E}">
        <p14:creationId xmlns:p14="http://schemas.microsoft.com/office/powerpoint/2010/main" val="697268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BB6BCAD-91C6-4AFC-B4B3-3FD1E436339C}"/>
              </a:ext>
            </a:extLst>
          </p:cNvPr>
          <p:cNvGraphicFramePr>
            <a:graphicFrameLocks noGrp="1"/>
          </p:cNvGraphicFramePr>
          <p:nvPr>
            <p:ph idx="1"/>
            <p:extLst>
              <p:ext uri="{D42A27DB-BD31-4B8C-83A1-F6EECF244321}">
                <p14:modId xmlns:p14="http://schemas.microsoft.com/office/powerpoint/2010/main" val="1732088855"/>
              </p:ext>
            </p:extLst>
          </p:nvPr>
        </p:nvGraphicFramePr>
        <p:xfrm>
          <a:off x="838200" y="2435085"/>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5460DBD1-CD19-5429-2A84-6F1061BD1C96}"/>
              </a:ext>
            </a:extLst>
          </p:cNvPr>
          <p:cNvSpPr>
            <a:spLocks noGrp="1"/>
          </p:cNvSpPr>
          <p:nvPr>
            <p:ph type="title"/>
          </p:nvPr>
        </p:nvSpPr>
        <p:spPr>
          <a:xfrm>
            <a:off x="838200" y="365125"/>
            <a:ext cx="8748860" cy="1325563"/>
          </a:xfrm>
        </p:spPr>
        <p:txBody>
          <a:bodyPr/>
          <a:lstStyle/>
          <a:p>
            <a:r>
              <a:rPr lang="en-US">
                <a:latin typeface="Lato Heavy"/>
              </a:rPr>
              <a:t>                  </a:t>
            </a:r>
            <a:r>
              <a:rPr lang="en-US" b="0">
                <a:latin typeface="Lato Heavy"/>
              </a:rPr>
              <a:t> </a:t>
            </a:r>
            <a:r>
              <a:rPr lang="en-US" sz="4400">
                <a:latin typeface="Lato Heavy"/>
              </a:rPr>
              <a:t>Bug Fixes</a:t>
            </a:r>
            <a:endParaRPr lang="en-US">
              <a:latin typeface="Lato Heavy"/>
            </a:endParaRPr>
          </a:p>
        </p:txBody>
      </p:sp>
      <p:pic>
        <p:nvPicPr>
          <p:cNvPr id="9" name="Picture 8" descr="A white text on a black background&#10;&#10;Description automatically generated">
            <a:extLst>
              <a:ext uri="{FF2B5EF4-FFF2-40B4-BE49-F238E27FC236}">
                <a16:creationId xmlns:a16="http://schemas.microsoft.com/office/drawing/2014/main" id="{578B2824-D5F9-CB75-215F-D6F6AE6E4ED9}"/>
              </a:ext>
            </a:extLst>
          </p:cNvPr>
          <p:cNvPicPr>
            <a:picLocks noChangeAspect="1"/>
          </p:cNvPicPr>
          <p:nvPr/>
        </p:nvPicPr>
        <p:blipFill>
          <a:blip r:embed="rId8"/>
          <a:stretch>
            <a:fillRect/>
          </a:stretch>
        </p:blipFill>
        <p:spPr>
          <a:xfrm>
            <a:off x="838200" y="630185"/>
            <a:ext cx="2489462" cy="795442"/>
          </a:xfrm>
          <a:prstGeom prst="rect">
            <a:avLst/>
          </a:prstGeom>
        </p:spPr>
      </p:pic>
    </p:spTree>
    <p:extLst>
      <p:ext uri="{BB962C8B-B14F-4D97-AF65-F5344CB8AC3E}">
        <p14:creationId xmlns:p14="http://schemas.microsoft.com/office/powerpoint/2010/main" val="3114697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149A8-9DA4-3C7B-1478-5B9C88437235}"/>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9930DBA-23C7-8D48-030C-483ABFBDB78E}"/>
              </a:ext>
            </a:extLst>
          </p:cNvPr>
          <p:cNvGraphicFramePr>
            <a:graphicFrameLocks noGrp="1"/>
          </p:cNvGraphicFramePr>
          <p:nvPr>
            <p:ph idx="1"/>
            <p:extLst>
              <p:ext uri="{D42A27DB-BD31-4B8C-83A1-F6EECF244321}">
                <p14:modId xmlns:p14="http://schemas.microsoft.com/office/powerpoint/2010/main" val="3993808228"/>
              </p:ext>
            </p:extLst>
          </p:nvPr>
        </p:nvGraphicFramePr>
        <p:xfrm>
          <a:off x="838200" y="2435085"/>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6837EDB3-2A7B-21D9-6846-980027366737}"/>
              </a:ext>
            </a:extLst>
          </p:cNvPr>
          <p:cNvSpPr>
            <a:spLocks noGrp="1"/>
          </p:cNvSpPr>
          <p:nvPr>
            <p:ph type="title"/>
          </p:nvPr>
        </p:nvSpPr>
        <p:spPr>
          <a:xfrm>
            <a:off x="838200" y="365125"/>
            <a:ext cx="8748860" cy="1325563"/>
          </a:xfrm>
        </p:spPr>
        <p:txBody>
          <a:bodyPr/>
          <a:lstStyle/>
          <a:p>
            <a:r>
              <a:rPr lang="en-US">
                <a:latin typeface="Lato Heavy"/>
              </a:rPr>
              <a:t>                  </a:t>
            </a:r>
            <a:r>
              <a:rPr lang="en-US" b="0">
                <a:latin typeface="Lato Heavy"/>
              </a:rPr>
              <a:t> </a:t>
            </a:r>
            <a:r>
              <a:rPr lang="en-US" sz="4400">
                <a:latin typeface="Lato Heavy"/>
              </a:rPr>
              <a:t>Enhancements</a:t>
            </a:r>
            <a:endParaRPr lang="en-US">
              <a:latin typeface="Lato Heavy"/>
            </a:endParaRPr>
          </a:p>
        </p:txBody>
      </p:sp>
      <p:pic>
        <p:nvPicPr>
          <p:cNvPr id="9" name="Picture 8" descr="A white text on a black background&#10;&#10;Description automatically generated">
            <a:extLst>
              <a:ext uri="{FF2B5EF4-FFF2-40B4-BE49-F238E27FC236}">
                <a16:creationId xmlns:a16="http://schemas.microsoft.com/office/drawing/2014/main" id="{57A61B7A-D446-6ABD-2853-792FB6C4C47B}"/>
              </a:ext>
            </a:extLst>
          </p:cNvPr>
          <p:cNvPicPr>
            <a:picLocks noChangeAspect="1"/>
          </p:cNvPicPr>
          <p:nvPr/>
        </p:nvPicPr>
        <p:blipFill>
          <a:blip r:embed="rId8"/>
          <a:stretch>
            <a:fillRect/>
          </a:stretch>
        </p:blipFill>
        <p:spPr>
          <a:xfrm>
            <a:off x="838200" y="630185"/>
            <a:ext cx="2489462" cy="795442"/>
          </a:xfrm>
          <a:prstGeom prst="rect">
            <a:avLst/>
          </a:prstGeom>
        </p:spPr>
      </p:pic>
    </p:spTree>
    <p:extLst>
      <p:ext uri="{BB962C8B-B14F-4D97-AF65-F5344CB8AC3E}">
        <p14:creationId xmlns:p14="http://schemas.microsoft.com/office/powerpoint/2010/main" val="1556548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EB7711F3-A404-8B8A-E38A-1C38547F0C12}"/>
              </a:ext>
            </a:extLst>
          </p:cNvPr>
          <p:cNvGraphicFramePr>
            <a:graphicFrameLocks noGrp="1"/>
          </p:cNvGraphicFramePr>
          <p:nvPr>
            <p:ph idx="1"/>
            <p:extLst>
              <p:ext uri="{D42A27DB-BD31-4B8C-83A1-F6EECF244321}">
                <p14:modId xmlns:p14="http://schemas.microsoft.com/office/powerpoint/2010/main" val="2898924518"/>
              </p:ext>
            </p:extLst>
          </p:nvPr>
        </p:nvGraphicFramePr>
        <p:xfrm>
          <a:off x="838200" y="2438570"/>
          <a:ext cx="10515600" cy="3872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a:extLst>
              <a:ext uri="{FF2B5EF4-FFF2-40B4-BE49-F238E27FC236}">
                <a16:creationId xmlns:a16="http://schemas.microsoft.com/office/drawing/2014/main" id="{C2432B37-E7D8-E3A1-DAF8-6692C2A2A761}"/>
              </a:ext>
            </a:extLst>
          </p:cNvPr>
          <p:cNvSpPr>
            <a:spLocks noGrp="1"/>
          </p:cNvSpPr>
          <p:nvPr>
            <p:ph type="title"/>
          </p:nvPr>
        </p:nvSpPr>
        <p:spPr>
          <a:xfrm>
            <a:off x="838200" y="347385"/>
            <a:ext cx="11982254" cy="1325563"/>
          </a:xfrm>
        </p:spPr>
        <p:txBody>
          <a:bodyPr/>
          <a:lstStyle/>
          <a:p>
            <a:r>
              <a:rPr lang="en-US">
                <a:latin typeface="Lato Heavy"/>
              </a:rPr>
              <a:t>                Demonstrations</a:t>
            </a:r>
          </a:p>
        </p:txBody>
      </p:sp>
      <p:pic>
        <p:nvPicPr>
          <p:cNvPr id="6" name="Picture 5" descr="A white text on a black background&#10;&#10;Description automatically generated">
            <a:extLst>
              <a:ext uri="{FF2B5EF4-FFF2-40B4-BE49-F238E27FC236}">
                <a16:creationId xmlns:a16="http://schemas.microsoft.com/office/drawing/2014/main" id="{1F874B7F-799E-8497-F1E3-82693F1B6E91}"/>
              </a:ext>
            </a:extLst>
          </p:cNvPr>
          <p:cNvPicPr>
            <a:picLocks noChangeAspect="1"/>
          </p:cNvPicPr>
          <p:nvPr/>
        </p:nvPicPr>
        <p:blipFill>
          <a:blip r:embed="rId7"/>
          <a:stretch>
            <a:fillRect/>
          </a:stretch>
        </p:blipFill>
        <p:spPr>
          <a:xfrm>
            <a:off x="838200" y="639617"/>
            <a:ext cx="2489462" cy="795442"/>
          </a:xfrm>
          <a:prstGeom prst="rect">
            <a:avLst/>
          </a:prstGeom>
        </p:spPr>
      </p:pic>
    </p:spTree>
    <p:extLst>
      <p:ext uri="{BB962C8B-B14F-4D97-AF65-F5344CB8AC3E}">
        <p14:creationId xmlns:p14="http://schemas.microsoft.com/office/powerpoint/2010/main" val="1236108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77FE8E34-0FC2-429D-E517-4ED224966157}"/>
              </a:ext>
            </a:extLst>
          </p:cNvPr>
          <p:cNvGraphicFramePr>
            <a:graphicFrameLocks noGrp="1"/>
          </p:cNvGraphicFramePr>
          <p:nvPr>
            <p:ph idx="1"/>
            <p:extLst>
              <p:ext uri="{D42A27DB-BD31-4B8C-83A1-F6EECF244321}">
                <p14:modId xmlns:p14="http://schemas.microsoft.com/office/powerpoint/2010/main" val="1362270697"/>
              </p:ext>
            </p:extLst>
          </p:nvPr>
        </p:nvGraphicFramePr>
        <p:xfrm>
          <a:off x="488373" y="2150917"/>
          <a:ext cx="11284527" cy="40883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AutoShape 2" descr="Image">
            <a:extLst>
              <a:ext uri="{FF2B5EF4-FFF2-40B4-BE49-F238E27FC236}">
                <a16:creationId xmlns:a16="http://schemas.microsoft.com/office/drawing/2014/main" id="{F41BB3C4-3782-82B3-F632-CBD2462D167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Title 6">
            <a:extLst>
              <a:ext uri="{FF2B5EF4-FFF2-40B4-BE49-F238E27FC236}">
                <a16:creationId xmlns:a16="http://schemas.microsoft.com/office/drawing/2014/main" id="{8EE032DA-2513-A750-2AD1-61971C256E7D}"/>
              </a:ext>
            </a:extLst>
          </p:cNvPr>
          <p:cNvSpPr>
            <a:spLocks noGrp="1"/>
          </p:cNvSpPr>
          <p:nvPr>
            <p:ph type="title"/>
          </p:nvPr>
        </p:nvSpPr>
        <p:spPr>
          <a:xfrm>
            <a:off x="838200" y="365125"/>
            <a:ext cx="10515600" cy="1325563"/>
          </a:xfrm>
        </p:spPr>
        <p:txBody>
          <a:bodyPr/>
          <a:lstStyle/>
          <a:p>
            <a:r>
              <a:rPr lang="en-US">
                <a:latin typeface="Lato Heavy"/>
              </a:rPr>
              <a:t>                  </a:t>
            </a:r>
            <a:r>
              <a:rPr lang="en-US" b="0">
                <a:latin typeface="Lato Heavy"/>
              </a:rPr>
              <a:t> </a:t>
            </a:r>
            <a:r>
              <a:rPr lang="en-US" sz="4400">
                <a:latin typeface="Lato Heavy"/>
              </a:rPr>
              <a:t>Bug Fixes</a:t>
            </a:r>
            <a:endParaRPr lang="en-US">
              <a:latin typeface="Lato Heavy"/>
            </a:endParaRPr>
          </a:p>
        </p:txBody>
      </p:sp>
      <p:pic>
        <p:nvPicPr>
          <p:cNvPr id="14" name="Picture 13" descr="A white text on a black background&#10;&#10;Description automatically generated">
            <a:extLst>
              <a:ext uri="{FF2B5EF4-FFF2-40B4-BE49-F238E27FC236}">
                <a16:creationId xmlns:a16="http://schemas.microsoft.com/office/drawing/2014/main" id="{36E95534-7058-C092-28CB-F45838475FCC}"/>
              </a:ext>
            </a:extLst>
          </p:cNvPr>
          <p:cNvPicPr>
            <a:picLocks noChangeAspect="1"/>
          </p:cNvPicPr>
          <p:nvPr/>
        </p:nvPicPr>
        <p:blipFill>
          <a:blip r:embed="rId8"/>
          <a:stretch>
            <a:fillRect/>
          </a:stretch>
        </p:blipFill>
        <p:spPr>
          <a:xfrm>
            <a:off x="876693" y="618721"/>
            <a:ext cx="2847680" cy="784398"/>
          </a:xfrm>
          <a:prstGeom prst="rect">
            <a:avLst/>
          </a:prstGeom>
        </p:spPr>
      </p:pic>
    </p:spTree>
    <p:extLst>
      <p:ext uri="{BB962C8B-B14F-4D97-AF65-F5344CB8AC3E}">
        <p14:creationId xmlns:p14="http://schemas.microsoft.com/office/powerpoint/2010/main" val="2540242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0B3EF-B846-122D-54FB-9BE88F866906}"/>
            </a:ext>
          </a:extLst>
        </p:cNvPr>
        <p:cNvGrpSpPr/>
        <p:nvPr/>
      </p:nvGrpSpPr>
      <p:grpSpPr>
        <a:xfrm>
          <a:off x="0" y="0"/>
          <a:ext cx="0" cy="0"/>
          <a:chOff x="0" y="0"/>
          <a:chExt cx="0" cy="0"/>
        </a:xfrm>
      </p:grpSpPr>
      <p:sp>
        <p:nvSpPr>
          <p:cNvPr id="10" name="AutoShape 2" descr="Image">
            <a:extLst>
              <a:ext uri="{FF2B5EF4-FFF2-40B4-BE49-F238E27FC236}">
                <a16:creationId xmlns:a16="http://schemas.microsoft.com/office/drawing/2014/main" id="{09F25AF4-E19E-9361-5AAB-AB7086CD2D2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Title 6">
            <a:extLst>
              <a:ext uri="{FF2B5EF4-FFF2-40B4-BE49-F238E27FC236}">
                <a16:creationId xmlns:a16="http://schemas.microsoft.com/office/drawing/2014/main" id="{3119A5C9-9067-BF64-5F13-97B20DA13DDB}"/>
              </a:ext>
            </a:extLst>
          </p:cNvPr>
          <p:cNvSpPr>
            <a:spLocks noGrp="1"/>
          </p:cNvSpPr>
          <p:nvPr>
            <p:ph type="title"/>
          </p:nvPr>
        </p:nvSpPr>
        <p:spPr>
          <a:xfrm>
            <a:off x="838200" y="365125"/>
            <a:ext cx="10515600" cy="1325563"/>
          </a:xfrm>
        </p:spPr>
        <p:txBody>
          <a:bodyPr/>
          <a:lstStyle/>
          <a:p>
            <a:r>
              <a:rPr lang="en-US">
                <a:latin typeface="Lato Heavy"/>
              </a:rPr>
              <a:t>                  </a:t>
            </a:r>
            <a:r>
              <a:rPr lang="en-US" b="0">
                <a:latin typeface="Lato Heavy"/>
              </a:rPr>
              <a:t> </a:t>
            </a:r>
            <a:r>
              <a:rPr lang="en-US" sz="4400">
                <a:latin typeface="Lato Heavy"/>
              </a:rPr>
              <a:t>Bug Fixes</a:t>
            </a:r>
            <a:endParaRPr lang="en-US">
              <a:latin typeface="Lato Heavy"/>
            </a:endParaRPr>
          </a:p>
        </p:txBody>
      </p:sp>
      <p:pic>
        <p:nvPicPr>
          <p:cNvPr id="14" name="Picture 13" descr="A white text on a black background&#10;&#10;Description automatically generated">
            <a:extLst>
              <a:ext uri="{FF2B5EF4-FFF2-40B4-BE49-F238E27FC236}">
                <a16:creationId xmlns:a16="http://schemas.microsoft.com/office/drawing/2014/main" id="{C2E0E22B-5F2C-0194-6D62-6CA98E27DABC}"/>
              </a:ext>
            </a:extLst>
          </p:cNvPr>
          <p:cNvPicPr>
            <a:picLocks noChangeAspect="1"/>
          </p:cNvPicPr>
          <p:nvPr/>
        </p:nvPicPr>
        <p:blipFill>
          <a:blip r:embed="rId3"/>
          <a:stretch>
            <a:fillRect/>
          </a:stretch>
        </p:blipFill>
        <p:spPr>
          <a:xfrm>
            <a:off x="876693" y="618721"/>
            <a:ext cx="2847680" cy="784398"/>
          </a:xfrm>
          <a:prstGeom prst="rect">
            <a:avLst/>
          </a:prstGeom>
        </p:spPr>
      </p:pic>
      <p:pic>
        <p:nvPicPr>
          <p:cNvPr id="4" name="Picture 3" descr="A blue and white circle&#10;&#10;AI-generated content may be incorrect.">
            <a:extLst>
              <a:ext uri="{FF2B5EF4-FFF2-40B4-BE49-F238E27FC236}">
                <a16:creationId xmlns:a16="http://schemas.microsoft.com/office/drawing/2014/main" id="{7D6D78EF-99FE-D09D-3271-C3C2E2A26FBC}"/>
              </a:ext>
            </a:extLst>
          </p:cNvPr>
          <p:cNvPicPr>
            <a:picLocks noChangeAspect="1"/>
          </p:cNvPicPr>
          <p:nvPr/>
        </p:nvPicPr>
        <p:blipFill>
          <a:blip r:embed="rId4"/>
          <a:stretch>
            <a:fillRect/>
          </a:stretch>
        </p:blipFill>
        <p:spPr>
          <a:xfrm>
            <a:off x="1695450" y="2647227"/>
            <a:ext cx="4400550" cy="514350"/>
          </a:xfrm>
          <a:prstGeom prst="rect">
            <a:avLst/>
          </a:prstGeom>
        </p:spPr>
      </p:pic>
      <p:pic>
        <p:nvPicPr>
          <p:cNvPr id="6" name="Picture 5">
            <a:extLst>
              <a:ext uri="{FF2B5EF4-FFF2-40B4-BE49-F238E27FC236}">
                <a16:creationId xmlns:a16="http://schemas.microsoft.com/office/drawing/2014/main" id="{A0074C3F-2447-EC1A-5F17-68EC401892C7}"/>
              </a:ext>
            </a:extLst>
          </p:cNvPr>
          <p:cNvPicPr>
            <a:picLocks noChangeAspect="1"/>
          </p:cNvPicPr>
          <p:nvPr/>
        </p:nvPicPr>
        <p:blipFill>
          <a:blip r:embed="rId5"/>
          <a:stretch>
            <a:fillRect/>
          </a:stretch>
        </p:blipFill>
        <p:spPr>
          <a:xfrm>
            <a:off x="3194555" y="4625430"/>
            <a:ext cx="6107690" cy="1406015"/>
          </a:xfrm>
          <a:prstGeom prst="rect">
            <a:avLst/>
          </a:prstGeom>
        </p:spPr>
      </p:pic>
      <p:sp>
        <p:nvSpPr>
          <p:cNvPr id="7" name="Content Placeholder 6">
            <a:extLst>
              <a:ext uri="{FF2B5EF4-FFF2-40B4-BE49-F238E27FC236}">
                <a16:creationId xmlns:a16="http://schemas.microsoft.com/office/drawing/2014/main" id="{3EB1B7DE-6790-3CC6-2B72-8E7E78E1373E}"/>
              </a:ext>
            </a:extLst>
          </p:cNvPr>
          <p:cNvSpPr>
            <a:spLocks noGrp="1"/>
          </p:cNvSpPr>
          <p:nvPr>
            <p:ph idx="1"/>
          </p:nvPr>
        </p:nvSpPr>
        <p:spPr/>
        <p:txBody>
          <a:bodyPr>
            <a:normAutofit/>
          </a:bodyPr>
          <a:lstStyle/>
          <a:p>
            <a:pPr lvl="0"/>
            <a:r>
              <a:rPr lang="en-US" sz="2000"/>
              <a:t>The old GOapply V1 field was deprecated and removed from the GOapply User form.</a:t>
            </a:r>
          </a:p>
          <a:p>
            <a:pPr marL="0" lvl="0" indent="0">
              <a:buNone/>
            </a:pPr>
            <a:br>
              <a:rPr lang="en-US" sz="2000"/>
            </a:br>
            <a:endParaRPr lang="en-US" sz="2000"/>
          </a:p>
          <a:p>
            <a:r>
              <a:rPr lang="en-US" sz="2000"/>
              <a:t>A new field was created that matches the naming of GOfund and GOdonate, then added to the GOapply User form.</a:t>
            </a:r>
          </a:p>
          <a:p>
            <a:pPr lvl="0"/>
            <a:r>
              <a:rPr lang="en-US" sz="2000"/>
              <a:t>If the field is null or empty, it is considered TRUE. Otherwise, the default value for new records is FALSE.</a:t>
            </a:r>
          </a:p>
        </p:txBody>
      </p:sp>
    </p:spTree>
    <p:extLst>
      <p:ext uri="{BB962C8B-B14F-4D97-AF65-F5344CB8AC3E}">
        <p14:creationId xmlns:p14="http://schemas.microsoft.com/office/powerpoint/2010/main" val="613466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83D74CF6-F724-A817-E528-1A60D30CEFFF}"/>
              </a:ext>
            </a:extLst>
          </p:cNvPr>
          <p:cNvGraphicFramePr>
            <a:graphicFrameLocks noGrp="1"/>
          </p:cNvGraphicFramePr>
          <p:nvPr>
            <p:ph idx="1"/>
            <p:extLst>
              <p:ext uri="{D42A27DB-BD31-4B8C-83A1-F6EECF244321}">
                <p14:modId xmlns:p14="http://schemas.microsoft.com/office/powerpoint/2010/main" val="3975792838"/>
              </p:ext>
            </p:extLst>
          </p:nvPr>
        </p:nvGraphicFramePr>
        <p:xfrm>
          <a:off x="838200" y="2472797"/>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B0EEA0DA-929C-8E76-B004-6530523AAE8A}"/>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Enhancements</a:t>
            </a:r>
            <a:endParaRPr lang="en-US">
              <a:latin typeface="Lato Heavy"/>
            </a:endParaRPr>
          </a:p>
        </p:txBody>
      </p:sp>
      <p:pic>
        <p:nvPicPr>
          <p:cNvPr id="6" name="Picture 5" descr="A white text on a black background&#10;&#10;Description automatically generated">
            <a:extLst>
              <a:ext uri="{FF2B5EF4-FFF2-40B4-BE49-F238E27FC236}">
                <a16:creationId xmlns:a16="http://schemas.microsoft.com/office/drawing/2014/main" id="{CCF3EBE1-E9B6-548C-0FAF-1E94FF0F5BA3}"/>
              </a:ext>
            </a:extLst>
          </p:cNvPr>
          <p:cNvPicPr>
            <a:picLocks noChangeAspect="1"/>
          </p:cNvPicPr>
          <p:nvPr/>
        </p:nvPicPr>
        <p:blipFill>
          <a:blip r:embed="rId8"/>
          <a:stretch>
            <a:fillRect/>
          </a:stretch>
        </p:blipFill>
        <p:spPr>
          <a:xfrm>
            <a:off x="876693" y="618721"/>
            <a:ext cx="2847680" cy="784398"/>
          </a:xfrm>
          <a:prstGeom prst="rect">
            <a:avLst/>
          </a:prstGeom>
        </p:spPr>
      </p:pic>
    </p:spTree>
    <p:extLst>
      <p:ext uri="{BB962C8B-B14F-4D97-AF65-F5344CB8AC3E}">
        <p14:creationId xmlns:p14="http://schemas.microsoft.com/office/powerpoint/2010/main" val="2866659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97731-DA29-37C2-BD91-A729626C50E2}"/>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83DB6D93-B02A-05F2-A73B-28352357C5CF}"/>
              </a:ext>
            </a:extLst>
          </p:cNvPr>
          <p:cNvGraphicFramePr>
            <a:graphicFrameLocks noGrp="1"/>
          </p:cNvGraphicFramePr>
          <p:nvPr>
            <p:ph idx="1"/>
            <p:extLst>
              <p:ext uri="{D42A27DB-BD31-4B8C-83A1-F6EECF244321}">
                <p14:modId xmlns:p14="http://schemas.microsoft.com/office/powerpoint/2010/main" val="795703481"/>
              </p:ext>
            </p:extLst>
          </p:nvPr>
        </p:nvGraphicFramePr>
        <p:xfrm>
          <a:off x="838200" y="2472797"/>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7141F97C-A32A-FD7B-A72B-EC1E7941C8A4}"/>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Enhancements</a:t>
            </a:r>
            <a:endParaRPr lang="en-US">
              <a:latin typeface="Lato Heavy"/>
            </a:endParaRPr>
          </a:p>
        </p:txBody>
      </p:sp>
      <p:pic>
        <p:nvPicPr>
          <p:cNvPr id="6" name="Picture 5" descr="A white text on a black background&#10;&#10;Description automatically generated">
            <a:extLst>
              <a:ext uri="{FF2B5EF4-FFF2-40B4-BE49-F238E27FC236}">
                <a16:creationId xmlns:a16="http://schemas.microsoft.com/office/drawing/2014/main" id="{A9EA8A31-88AB-75A5-67F7-482C18EEBFE7}"/>
              </a:ext>
            </a:extLst>
          </p:cNvPr>
          <p:cNvPicPr>
            <a:picLocks noChangeAspect="1"/>
          </p:cNvPicPr>
          <p:nvPr/>
        </p:nvPicPr>
        <p:blipFill>
          <a:blip r:embed="rId8"/>
          <a:stretch>
            <a:fillRect/>
          </a:stretch>
        </p:blipFill>
        <p:spPr>
          <a:xfrm>
            <a:off x="876693" y="618721"/>
            <a:ext cx="2847680" cy="784398"/>
          </a:xfrm>
          <a:prstGeom prst="rect">
            <a:avLst/>
          </a:prstGeom>
        </p:spPr>
      </p:pic>
    </p:spTree>
    <p:extLst>
      <p:ext uri="{BB962C8B-B14F-4D97-AF65-F5344CB8AC3E}">
        <p14:creationId xmlns:p14="http://schemas.microsoft.com/office/powerpoint/2010/main" val="17143906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D034479-694E-2888-0DE6-020E9E4B1440}"/>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F1AE2D49-08C2-DA0B-6268-E27E3C236867}"/>
              </a:ext>
            </a:extLst>
          </p:cNvPr>
          <p:cNvGraphicFramePr>
            <a:graphicFrameLocks noGrp="1"/>
          </p:cNvGraphicFramePr>
          <p:nvPr>
            <p:ph idx="1"/>
            <p:extLst>
              <p:ext uri="{D42A27DB-BD31-4B8C-83A1-F6EECF244321}">
                <p14:modId xmlns:p14="http://schemas.microsoft.com/office/powerpoint/2010/main" val="1686238807"/>
              </p:ext>
            </p:extLst>
          </p:nvPr>
        </p:nvGraphicFramePr>
        <p:xfrm>
          <a:off x="838200" y="2438570"/>
          <a:ext cx="10515600" cy="3872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a:extLst>
              <a:ext uri="{FF2B5EF4-FFF2-40B4-BE49-F238E27FC236}">
                <a16:creationId xmlns:a16="http://schemas.microsoft.com/office/drawing/2014/main" id="{14F3CDB2-4343-8CAF-4282-F4B13266282D}"/>
              </a:ext>
            </a:extLst>
          </p:cNvPr>
          <p:cNvSpPr>
            <a:spLocks noGrp="1"/>
          </p:cNvSpPr>
          <p:nvPr>
            <p:ph type="title"/>
          </p:nvPr>
        </p:nvSpPr>
        <p:spPr>
          <a:xfrm>
            <a:off x="838200" y="347385"/>
            <a:ext cx="11982254" cy="1325563"/>
          </a:xfrm>
        </p:spPr>
        <p:txBody>
          <a:bodyPr/>
          <a:lstStyle/>
          <a:p>
            <a:r>
              <a:rPr lang="en-US">
                <a:latin typeface="Lato Heavy"/>
              </a:rPr>
              <a:t>                </a:t>
            </a:r>
            <a:r>
              <a:rPr lang="en-US" b="0">
                <a:latin typeface="Lato Heavy"/>
              </a:rPr>
              <a:t>with Accounting - </a:t>
            </a:r>
            <a:r>
              <a:rPr lang="en-US">
                <a:latin typeface="Lato Heavy"/>
              </a:rPr>
              <a:t>Demonstrations</a:t>
            </a:r>
          </a:p>
        </p:txBody>
      </p:sp>
      <p:pic>
        <p:nvPicPr>
          <p:cNvPr id="6" name="Picture 5" descr="A white text on a black background&#10;&#10;Description automatically generated">
            <a:extLst>
              <a:ext uri="{FF2B5EF4-FFF2-40B4-BE49-F238E27FC236}">
                <a16:creationId xmlns:a16="http://schemas.microsoft.com/office/drawing/2014/main" id="{32A384B6-CA0E-ED7A-FAEA-AB001C72A62C}"/>
              </a:ext>
            </a:extLst>
          </p:cNvPr>
          <p:cNvPicPr>
            <a:picLocks noChangeAspect="1"/>
          </p:cNvPicPr>
          <p:nvPr/>
        </p:nvPicPr>
        <p:blipFill>
          <a:blip r:embed="rId7"/>
          <a:stretch>
            <a:fillRect/>
          </a:stretch>
        </p:blipFill>
        <p:spPr>
          <a:xfrm>
            <a:off x="838200" y="639617"/>
            <a:ext cx="2489462" cy="795442"/>
          </a:xfrm>
          <a:prstGeom prst="rect">
            <a:avLst/>
          </a:prstGeom>
        </p:spPr>
      </p:pic>
    </p:spTree>
    <p:extLst>
      <p:ext uri="{BB962C8B-B14F-4D97-AF65-F5344CB8AC3E}">
        <p14:creationId xmlns:p14="http://schemas.microsoft.com/office/powerpoint/2010/main" val="2351973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06384C7E-56C8-822C-B12E-9B02D2BF37B0}"/>
              </a:ext>
            </a:extLst>
          </p:cNvPr>
          <p:cNvGraphicFramePr>
            <a:graphicFrameLocks noGrp="1"/>
          </p:cNvGraphicFramePr>
          <p:nvPr>
            <p:ph idx="1"/>
            <p:extLst>
              <p:ext uri="{D42A27DB-BD31-4B8C-83A1-F6EECF244321}">
                <p14:modId xmlns:p14="http://schemas.microsoft.com/office/powerpoint/2010/main" val="1683062382"/>
              </p:ext>
            </p:extLst>
          </p:nvPr>
        </p:nvGraphicFramePr>
        <p:xfrm>
          <a:off x="838200" y="2435085"/>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2B9D3B7A-EF9E-080C-A74C-59402498E597}"/>
              </a:ext>
            </a:extLst>
          </p:cNvPr>
          <p:cNvSpPr>
            <a:spLocks noGrp="1"/>
          </p:cNvSpPr>
          <p:nvPr>
            <p:ph type="title"/>
          </p:nvPr>
        </p:nvSpPr>
        <p:spPr>
          <a:xfrm>
            <a:off x="838200" y="346271"/>
            <a:ext cx="10515600" cy="1325563"/>
          </a:xfrm>
        </p:spPr>
        <p:txBody>
          <a:bodyPr/>
          <a:lstStyle/>
          <a:p>
            <a:r>
              <a:rPr lang="en-US">
                <a:latin typeface="Lato Heavy"/>
              </a:rPr>
              <a:t>                  </a:t>
            </a:r>
            <a:r>
              <a:rPr lang="en-US" sz="4400" b="0">
                <a:latin typeface="Lato Heavy"/>
              </a:rPr>
              <a:t>with Accounting –</a:t>
            </a:r>
            <a:r>
              <a:rPr lang="en-US" sz="4400">
                <a:latin typeface="Lato Heavy"/>
              </a:rPr>
              <a:t> Bug Fixes</a:t>
            </a:r>
            <a:endParaRPr lang="en-US">
              <a:latin typeface="Lato Heavy"/>
            </a:endParaRPr>
          </a:p>
        </p:txBody>
      </p:sp>
      <p:pic>
        <p:nvPicPr>
          <p:cNvPr id="6" name="Picture 5" descr="A white text on a black background&#10;&#10;Description automatically generated">
            <a:extLst>
              <a:ext uri="{FF2B5EF4-FFF2-40B4-BE49-F238E27FC236}">
                <a16:creationId xmlns:a16="http://schemas.microsoft.com/office/drawing/2014/main" id="{6B368808-20EA-12AB-4166-8B46B1ACB108}"/>
              </a:ext>
            </a:extLst>
          </p:cNvPr>
          <p:cNvPicPr>
            <a:picLocks noChangeAspect="1"/>
          </p:cNvPicPr>
          <p:nvPr/>
        </p:nvPicPr>
        <p:blipFill>
          <a:blip r:embed="rId8"/>
          <a:stretch>
            <a:fillRect/>
          </a:stretch>
        </p:blipFill>
        <p:spPr>
          <a:xfrm>
            <a:off x="838200" y="639612"/>
            <a:ext cx="2489462" cy="795442"/>
          </a:xfrm>
          <a:prstGeom prst="rect">
            <a:avLst/>
          </a:prstGeom>
        </p:spPr>
      </p:pic>
    </p:spTree>
    <p:extLst>
      <p:ext uri="{BB962C8B-B14F-4D97-AF65-F5344CB8AC3E}">
        <p14:creationId xmlns:p14="http://schemas.microsoft.com/office/powerpoint/2010/main" val="2286608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EB7711F3-A404-8B8A-E38A-1C38547F0C12}"/>
              </a:ext>
            </a:extLst>
          </p:cNvPr>
          <p:cNvGraphicFramePr>
            <a:graphicFrameLocks noGrp="1"/>
          </p:cNvGraphicFramePr>
          <p:nvPr>
            <p:ph idx="1"/>
            <p:extLst>
              <p:ext uri="{D42A27DB-BD31-4B8C-83A1-F6EECF244321}">
                <p14:modId xmlns:p14="http://schemas.microsoft.com/office/powerpoint/2010/main" val="501947547"/>
              </p:ext>
            </p:extLst>
          </p:nvPr>
        </p:nvGraphicFramePr>
        <p:xfrm>
          <a:off x="838200" y="2438570"/>
          <a:ext cx="10515600" cy="38726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C2432B37-E7D8-E3A1-DAF8-6692C2A2A761}"/>
              </a:ext>
            </a:extLst>
          </p:cNvPr>
          <p:cNvSpPr>
            <a:spLocks noGrp="1"/>
          </p:cNvSpPr>
          <p:nvPr>
            <p:ph type="title"/>
          </p:nvPr>
        </p:nvSpPr>
        <p:spPr>
          <a:xfrm>
            <a:off x="838200" y="347385"/>
            <a:ext cx="11982254" cy="1325563"/>
          </a:xfrm>
        </p:spPr>
        <p:txBody>
          <a:bodyPr/>
          <a:lstStyle/>
          <a:p>
            <a:r>
              <a:rPr lang="en-US">
                <a:latin typeface="Lato Heavy"/>
              </a:rPr>
              <a:t>                </a:t>
            </a:r>
            <a:r>
              <a:rPr lang="en-US" sz="4400" b="0">
                <a:latin typeface="Lato Heavy"/>
              </a:rPr>
              <a:t>with Accounting – </a:t>
            </a:r>
            <a:r>
              <a:rPr lang="en-US" sz="4400">
                <a:latin typeface="Lato Heavy"/>
              </a:rPr>
              <a:t>Enhancements</a:t>
            </a:r>
            <a:endParaRPr lang="en-US">
              <a:latin typeface="Lato Heavy"/>
            </a:endParaRPr>
          </a:p>
        </p:txBody>
      </p:sp>
      <p:pic>
        <p:nvPicPr>
          <p:cNvPr id="6" name="Picture 5" descr="A white text on a black background&#10;&#10;Description automatically generated">
            <a:extLst>
              <a:ext uri="{FF2B5EF4-FFF2-40B4-BE49-F238E27FC236}">
                <a16:creationId xmlns:a16="http://schemas.microsoft.com/office/drawing/2014/main" id="{1F874B7F-799E-8497-F1E3-82693F1B6E91}"/>
              </a:ext>
            </a:extLst>
          </p:cNvPr>
          <p:cNvPicPr>
            <a:picLocks noChangeAspect="1"/>
          </p:cNvPicPr>
          <p:nvPr/>
        </p:nvPicPr>
        <p:blipFill>
          <a:blip r:embed="rId8"/>
          <a:stretch>
            <a:fillRect/>
          </a:stretch>
        </p:blipFill>
        <p:spPr>
          <a:xfrm>
            <a:off x="838200" y="639617"/>
            <a:ext cx="2489462" cy="795442"/>
          </a:xfrm>
          <a:prstGeom prst="rect">
            <a:avLst/>
          </a:prstGeom>
        </p:spPr>
      </p:pic>
    </p:spTree>
    <p:extLst>
      <p:ext uri="{BB962C8B-B14F-4D97-AF65-F5344CB8AC3E}">
        <p14:creationId xmlns:p14="http://schemas.microsoft.com/office/powerpoint/2010/main" val="1099598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43680AD0-8A99-121E-507F-3D51396A513D}"/>
              </a:ext>
            </a:extLst>
          </p:cNvPr>
          <p:cNvGraphicFramePr>
            <a:graphicFrameLocks noGrp="1"/>
          </p:cNvGraphicFramePr>
          <p:nvPr>
            <p:ph idx="1"/>
            <p:extLst>
              <p:ext uri="{D42A27DB-BD31-4B8C-83A1-F6EECF244321}">
                <p14:modId xmlns:p14="http://schemas.microsoft.com/office/powerpoint/2010/main" val="753532303"/>
              </p:ext>
            </p:extLst>
          </p:nvPr>
        </p:nvGraphicFramePr>
        <p:xfrm>
          <a:off x="838200" y="2435085"/>
          <a:ext cx="10515600" cy="3741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itle 4">
            <a:extLst>
              <a:ext uri="{FF2B5EF4-FFF2-40B4-BE49-F238E27FC236}">
                <a16:creationId xmlns:a16="http://schemas.microsoft.com/office/drawing/2014/main" id="{37B7DD44-BEE4-D9C5-3C81-683B06E52C23}"/>
              </a:ext>
            </a:extLst>
          </p:cNvPr>
          <p:cNvSpPr txBox="1">
            <a:spLocks/>
          </p:cNvSpPr>
          <p:nvPr/>
        </p:nvSpPr>
        <p:spPr>
          <a:xfrm>
            <a:off x="838200" y="347385"/>
            <a:ext cx="1198225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Lato Heavy" panose="020F0502020204030203" pitchFamily="34" charset="0"/>
                <a:ea typeface="Lato Heavy" panose="020F0502020204030203" pitchFamily="34" charset="0"/>
                <a:cs typeface="Lato Heavy" panose="020F0502020204030203" pitchFamily="34" charset="0"/>
              </a:defRPr>
            </a:lvl1pPr>
          </a:lstStyle>
          <a:p>
            <a:r>
              <a:rPr lang="en-US">
                <a:latin typeface="Lato Heavy"/>
              </a:rPr>
              <a:t>                </a:t>
            </a:r>
            <a:r>
              <a:rPr lang="en-US" b="0">
                <a:latin typeface="Lato Heavy"/>
              </a:rPr>
              <a:t>with Accounting – </a:t>
            </a:r>
            <a:r>
              <a:rPr lang="en-US">
                <a:latin typeface="Lato Heavy"/>
              </a:rPr>
              <a:t>Enhancements</a:t>
            </a:r>
          </a:p>
        </p:txBody>
      </p:sp>
      <p:pic>
        <p:nvPicPr>
          <p:cNvPr id="10" name="Picture 9" descr="A white text on a black background&#10;&#10;Description automatically generated">
            <a:extLst>
              <a:ext uri="{FF2B5EF4-FFF2-40B4-BE49-F238E27FC236}">
                <a16:creationId xmlns:a16="http://schemas.microsoft.com/office/drawing/2014/main" id="{68D51246-03B9-99C9-8B63-B4311AC072C7}"/>
              </a:ext>
            </a:extLst>
          </p:cNvPr>
          <p:cNvPicPr>
            <a:picLocks noChangeAspect="1"/>
          </p:cNvPicPr>
          <p:nvPr/>
        </p:nvPicPr>
        <p:blipFill>
          <a:blip r:embed="rId7"/>
          <a:stretch>
            <a:fillRect/>
          </a:stretch>
        </p:blipFill>
        <p:spPr>
          <a:xfrm>
            <a:off x="838200" y="639617"/>
            <a:ext cx="2489462" cy="795442"/>
          </a:xfrm>
          <a:prstGeom prst="rect">
            <a:avLst/>
          </a:prstGeom>
        </p:spPr>
      </p:pic>
    </p:spTree>
    <p:extLst>
      <p:ext uri="{BB962C8B-B14F-4D97-AF65-F5344CB8AC3E}">
        <p14:creationId xmlns:p14="http://schemas.microsoft.com/office/powerpoint/2010/main" val="1649810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D4A5659-9212-E991-7F67-844399738FC0}"/>
              </a:ext>
            </a:extLst>
          </p:cNvPr>
          <p:cNvSpPr>
            <a:spLocks noGrp="1"/>
          </p:cNvSpPr>
          <p:nvPr>
            <p:ph type="title"/>
          </p:nvPr>
        </p:nvSpPr>
        <p:spPr>
          <a:xfrm>
            <a:off x="838200" y="365125"/>
            <a:ext cx="10515600" cy="1325563"/>
          </a:xfrm>
        </p:spPr>
        <p:txBody>
          <a:bodyPr anchor="ctr">
            <a:normAutofit/>
          </a:bodyPr>
          <a:lstStyle/>
          <a:p>
            <a:r>
              <a:rPr lang="en-US" b="0"/>
              <a:t>Business Central – </a:t>
            </a:r>
            <a:r>
              <a:rPr lang="en-US"/>
              <a:t>Enhancements</a:t>
            </a:r>
          </a:p>
        </p:txBody>
      </p:sp>
      <p:graphicFrame>
        <p:nvGraphicFramePr>
          <p:cNvPr id="2" name="Content Placeholder 1">
            <a:extLst>
              <a:ext uri="{FF2B5EF4-FFF2-40B4-BE49-F238E27FC236}">
                <a16:creationId xmlns:a16="http://schemas.microsoft.com/office/drawing/2014/main" id="{B6152668-CF57-403E-B560-B9928993A383}"/>
              </a:ext>
            </a:extLst>
          </p:cNvPr>
          <p:cNvGraphicFramePr>
            <a:graphicFrameLocks noGrp="1"/>
          </p:cNvGraphicFramePr>
          <p:nvPr>
            <p:ph idx="1"/>
            <p:extLst>
              <p:ext uri="{D42A27DB-BD31-4B8C-83A1-F6EECF244321}">
                <p14:modId xmlns:p14="http://schemas.microsoft.com/office/powerpoint/2010/main" val="4054024025"/>
              </p:ext>
            </p:extLst>
          </p:nvPr>
        </p:nvGraphicFramePr>
        <p:xfrm>
          <a:off x="838200" y="2435085"/>
          <a:ext cx="10515600" cy="3741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2714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DAC1681A-49EA-81C4-9D67-12A79286B03E}"/>
              </a:ext>
            </a:extLst>
          </p:cNvPr>
          <p:cNvGraphicFramePr>
            <a:graphicFrameLocks noGrp="1"/>
          </p:cNvGraphicFramePr>
          <p:nvPr>
            <p:ph idx="1"/>
            <p:extLst>
              <p:ext uri="{D42A27DB-BD31-4B8C-83A1-F6EECF244321}">
                <p14:modId xmlns:p14="http://schemas.microsoft.com/office/powerpoint/2010/main" val="690942098"/>
              </p:ext>
            </p:extLst>
          </p:nvPr>
        </p:nvGraphicFramePr>
        <p:xfrm>
          <a:off x="838200" y="2189987"/>
          <a:ext cx="10954732" cy="3741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a:extLst>
              <a:ext uri="{FF2B5EF4-FFF2-40B4-BE49-F238E27FC236}">
                <a16:creationId xmlns:a16="http://schemas.microsoft.com/office/drawing/2014/main" id="{BCAF7932-9B20-6329-7881-982100FA9871}"/>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Bug Fixes</a:t>
            </a:r>
            <a:endParaRPr lang="en-US">
              <a:latin typeface="Lato Heavy"/>
            </a:endParaRPr>
          </a:p>
        </p:txBody>
      </p:sp>
      <p:pic>
        <p:nvPicPr>
          <p:cNvPr id="8" name="Picture 7" descr="A white text on a black background&#10;&#10;Description automatically generated">
            <a:extLst>
              <a:ext uri="{FF2B5EF4-FFF2-40B4-BE49-F238E27FC236}">
                <a16:creationId xmlns:a16="http://schemas.microsoft.com/office/drawing/2014/main" id="{118BA368-A66C-A4CA-2606-D37E2E25E37D}"/>
              </a:ext>
            </a:extLst>
          </p:cNvPr>
          <p:cNvPicPr>
            <a:picLocks noChangeAspect="1"/>
          </p:cNvPicPr>
          <p:nvPr/>
        </p:nvPicPr>
        <p:blipFill rotWithShape="1">
          <a:blip r:embed="rId7"/>
          <a:srcRect r="21500"/>
          <a:stretch/>
        </p:blipFill>
        <p:spPr>
          <a:xfrm>
            <a:off x="838201" y="614085"/>
            <a:ext cx="2414046" cy="847069"/>
          </a:xfrm>
          <a:prstGeom prst="rect">
            <a:avLst/>
          </a:prstGeom>
        </p:spPr>
      </p:pic>
    </p:spTree>
    <p:extLst>
      <p:ext uri="{BB962C8B-B14F-4D97-AF65-F5344CB8AC3E}">
        <p14:creationId xmlns:p14="http://schemas.microsoft.com/office/powerpoint/2010/main" val="20299497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F44F7-9F32-523F-1C18-4020BAA8DA65}"/>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E7541B3A-1902-A20E-4C0E-191F59085C82}"/>
              </a:ext>
            </a:extLst>
          </p:cNvPr>
          <p:cNvGraphicFramePr>
            <a:graphicFrameLocks noGrp="1"/>
          </p:cNvGraphicFramePr>
          <p:nvPr>
            <p:ph idx="1"/>
            <p:extLst>
              <p:ext uri="{D42A27DB-BD31-4B8C-83A1-F6EECF244321}">
                <p14:modId xmlns:p14="http://schemas.microsoft.com/office/powerpoint/2010/main" val="1210635756"/>
              </p:ext>
            </p:extLst>
          </p:nvPr>
        </p:nvGraphicFramePr>
        <p:xfrm>
          <a:off x="838200" y="2189987"/>
          <a:ext cx="10954732" cy="3741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a:extLst>
              <a:ext uri="{FF2B5EF4-FFF2-40B4-BE49-F238E27FC236}">
                <a16:creationId xmlns:a16="http://schemas.microsoft.com/office/drawing/2014/main" id="{D94A723A-EDBB-E8F2-1E4E-776AFAC09753}"/>
              </a:ext>
            </a:extLst>
          </p:cNvPr>
          <p:cNvSpPr>
            <a:spLocks noGrp="1"/>
          </p:cNvSpPr>
          <p:nvPr>
            <p:ph type="title"/>
          </p:nvPr>
        </p:nvSpPr>
        <p:spPr/>
        <p:txBody>
          <a:bodyPr/>
          <a:lstStyle/>
          <a:p>
            <a:r>
              <a:rPr lang="en-US">
                <a:latin typeface="Lato Heavy"/>
              </a:rPr>
              <a:t>                </a:t>
            </a:r>
            <a:r>
              <a:rPr lang="en-US" b="0">
                <a:latin typeface="Lato Heavy"/>
              </a:rPr>
              <a:t> </a:t>
            </a:r>
            <a:r>
              <a:rPr lang="en-US">
                <a:latin typeface="Lato Heavy"/>
              </a:rPr>
              <a:t>Enhancements</a:t>
            </a:r>
          </a:p>
        </p:txBody>
      </p:sp>
      <p:pic>
        <p:nvPicPr>
          <p:cNvPr id="8" name="Picture 7" descr="A white text on a black background&#10;&#10;Description automatically generated">
            <a:extLst>
              <a:ext uri="{FF2B5EF4-FFF2-40B4-BE49-F238E27FC236}">
                <a16:creationId xmlns:a16="http://schemas.microsoft.com/office/drawing/2014/main" id="{72DFEEAC-BDD1-5CAF-8F9C-B3BC6A34E268}"/>
              </a:ext>
            </a:extLst>
          </p:cNvPr>
          <p:cNvPicPr>
            <a:picLocks noChangeAspect="1"/>
          </p:cNvPicPr>
          <p:nvPr/>
        </p:nvPicPr>
        <p:blipFill rotWithShape="1">
          <a:blip r:embed="rId7"/>
          <a:srcRect r="21500"/>
          <a:stretch/>
        </p:blipFill>
        <p:spPr>
          <a:xfrm>
            <a:off x="838201" y="614085"/>
            <a:ext cx="2414046" cy="847069"/>
          </a:xfrm>
          <a:prstGeom prst="rect">
            <a:avLst/>
          </a:prstGeom>
        </p:spPr>
      </p:pic>
    </p:spTree>
    <p:extLst>
      <p:ext uri="{BB962C8B-B14F-4D97-AF65-F5344CB8AC3E}">
        <p14:creationId xmlns:p14="http://schemas.microsoft.com/office/powerpoint/2010/main" val="3205928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60DA6-1134-B684-CEAC-1639D3B4B83D}"/>
              </a:ext>
            </a:extLst>
          </p:cNvPr>
          <p:cNvSpPr>
            <a:spLocks noGrp="1"/>
          </p:cNvSpPr>
          <p:nvPr>
            <p:ph idx="1"/>
          </p:nvPr>
        </p:nvSpPr>
        <p:spPr/>
        <p:txBody>
          <a:bodyPr/>
          <a:lstStyle/>
          <a:p>
            <a:pPr marL="0" indent="0" algn="ctr">
              <a:buNone/>
            </a:pPr>
            <a:endParaRPr lang="en-US">
              <a:hlinkClick r:id="rId3"/>
            </a:endParaRPr>
          </a:p>
          <a:p>
            <a:pPr marL="0" indent="0" algn="ctr">
              <a:buNone/>
            </a:pPr>
            <a:endParaRPr lang="en-US">
              <a:hlinkClick r:id="rId3"/>
            </a:endParaRPr>
          </a:p>
        </p:txBody>
      </p:sp>
      <p:sp>
        <p:nvSpPr>
          <p:cNvPr id="5" name="Title 4">
            <a:extLst>
              <a:ext uri="{FF2B5EF4-FFF2-40B4-BE49-F238E27FC236}">
                <a16:creationId xmlns:a16="http://schemas.microsoft.com/office/drawing/2014/main" id="{A50FC01C-32AA-B6C2-0635-C914002C8984}"/>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Bug Fixes</a:t>
            </a:r>
            <a:endParaRPr lang="en-US">
              <a:latin typeface="Lato Heavy"/>
            </a:endParaRPr>
          </a:p>
        </p:txBody>
      </p:sp>
      <p:pic>
        <p:nvPicPr>
          <p:cNvPr id="7" name="Picture 6" descr="A black and white logo&#10;&#10;Description automatically generated">
            <a:extLst>
              <a:ext uri="{FF2B5EF4-FFF2-40B4-BE49-F238E27FC236}">
                <a16:creationId xmlns:a16="http://schemas.microsoft.com/office/drawing/2014/main" id="{FF650509-550E-1F4E-B034-95423DD59433}"/>
              </a:ext>
            </a:extLst>
          </p:cNvPr>
          <p:cNvPicPr>
            <a:picLocks noChangeAspect="1"/>
          </p:cNvPicPr>
          <p:nvPr/>
        </p:nvPicPr>
        <p:blipFill>
          <a:blip r:embed="rId4"/>
          <a:stretch>
            <a:fillRect/>
          </a:stretch>
        </p:blipFill>
        <p:spPr>
          <a:xfrm>
            <a:off x="740071" y="583585"/>
            <a:ext cx="3219187" cy="886730"/>
          </a:xfrm>
          <a:prstGeom prst="rect">
            <a:avLst/>
          </a:prstGeom>
        </p:spPr>
      </p:pic>
      <p:graphicFrame>
        <p:nvGraphicFramePr>
          <p:cNvPr id="4" name="Diagram 3">
            <a:extLst>
              <a:ext uri="{FF2B5EF4-FFF2-40B4-BE49-F238E27FC236}">
                <a16:creationId xmlns:a16="http://schemas.microsoft.com/office/drawing/2014/main" id="{7825E261-B3DE-E5CC-D273-A0736D0E6EDA}"/>
              </a:ext>
            </a:extLst>
          </p:cNvPr>
          <p:cNvGraphicFramePr/>
          <p:nvPr>
            <p:extLst>
              <p:ext uri="{D42A27DB-BD31-4B8C-83A1-F6EECF244321}">
                <p14:modId xmlns:p14="http://schemas.microsoft.com/office/powerpoint/2010/main" val="3701275686"/>
              </p:ext>
            </p:extLst>
          </p:nvPr>
        </p:nvGraphicFramePr>
        <p:xfrm>
          <a:off x="535020" y="2354093"/>
          <a:ext cx="11656979" cy="178016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58290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60DA6-1134-B684-CEAC-1639D3B4B83D}"/>
              </a:ext>
            </a:extLst>
          </p:cNvPr>
          <p:cNvSpPr>
            <a:spLocks noGrp="1"/>
          </p:cNvSpPr>
          <p:nvPr>
            <p:ph idx="1"/>
          </p:nvPr>
        </p:nvSpPr>
        <p:spPr/>
        <p:txBody>
          <a:bodyPr/>
          <a:lstStyle/>
          <a:p>
            <a:pPr marL="0" indent="0" algn="ctr">
              <a:buNone/>
            </a:pPr>
            <a:endParaRPr lang="en-US">
              <a:hlinkClick r:id="rId3"/>
            </a:endParaRPr>
          </a:p>
          <a:p>
            <a:pPr marL="0" indent="0" algn="ctr">
              <a:buNone/>
            </a:pPr>
            <a:endParaRPr lang="en-US">
              <a:hlinkClick r:id="rId3"/>
            </a:endParaRPr>
          </a:p>
        </p:txBody>
      </p:sp>
      <p:sp>
        <p:nvSpPr>
          <p:cNvPr id="5" name="Title 4">
            <a:extLst>
              <a:ext uri="{FF2B5EF4-FFF2-40B4-BE49-F238E27FC236}">
                <a16:creationId xmlns:a16="http://schemas.microsoft.com/office/drawing/2014/main" id="{A50FC01C-32AA-B6C2-0635-C914002C8984}"/>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Enhancements</a:t>
            </a:r>
            <a:endParaRPr lang="en-US">
              <a:latin typeface="Lato Heavy"/>
            </a:endParaRPr>
          </a:p>
        </p:txBody>
      </p:sp>
      <p:pic>
        <p:nvPicPr>
          <p:cNvPr id="7" name="Picture 6" descr="A black and white logo&#10;&#10;Description automatically generated">
            <a:extLst>
              <a:ext uri="{FF2B5EF4-FFF2-40B4-BE49-F238E27FC236}">
                <a16:creationId xmlns:a16="http://schemas.microsoft.com/office/drawing/2014/main" id="{FF650509-550E-1F4E-B034-95423DD59433}"/>
              </a:ext>
            </a:extLst>
          </p:cNvPr>
          <p:cNvPicPr>
            <a:picLocks noChangeAspect="1"/>
          </p:cNvPicPr>
          <p:nvPr/>
        </p:nvPicPr>
        <p:blipFill>
          <a:blip r:embed="rId4"/>
          <a:stretch>
            <a:fillRect/>
          </a:stretch>
        </p:blipFill>
        <p:spPr>
          <a:xfrm>
            <a:off x="740071" y="583585"/>
            <a:ext cx="3219187" cy="886730"/>
          </a:xfrm>
          <a:prstGeom prst="rect">
            <a:avLst/>
          </a:prstGeom>
        </p:spPr>
      </p:pic>
      <p:graphicFrame>
        <p:nvGraphicFramePr>
          <p:cNvPr id="4" name="Diagram 3">
            <a:extLst>
              <a:ext uri="{FF2B5EF4-FFF2-40B4-BE49-F238E27FC236}">
                <a16:creationId xmlns:a16="http://schemas.microsoft.com/office/drawing/2014/main" id="{190D0237-4797-C890-D347-AF8FB82E2599}"/>
              </a:ext>
            </a:extLst>
          </p:cNvPr>
          <p:cNvGraphicFramePr/>
          <p:nvPr>
            <p:extLst>
              <p:ext uri="{D42A27DB-BD31-4B8C-83A1-F6EECF244321}">
                <p14:modId xmlns:p14="http://schemas.microsoft.com/office/powerpoint/2010/main" val="1157915487"/>
              </p:ext>
            </p:extLst>
          </p:nvPr>
        </p:nvGraphicFramePr>
        <p:xfrm>
          <a:off x="535021" y="2354093"/>
          <a:ext cx="11274358" cy="403631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19064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60DA6-1134-B684-CEAC-1639D3B4B83D}"/>
              </a:ext>
            </a:extLst>
          </p:cNvPr>
          <p:cNvSpPr>
            <a:spLocks noGrp="1"/>
          </p:cNvSpPr>
          <p:nvPr>
            <p:ph idx="1"/>
          </p:nvPr>
        </p:nvSpPr>
        <p:spPr/>
        <p:txBody>
          <a:bodyPr/>
          <a:lstStyle/>
          <a:p>
            <a:pPr marL="0" indent="0" algn="ctr">
              <a:buNone/>
            </a:pPr>
            <a:endParaRPr lang="en-US">
              <a:hlinkClick r:id="rId3"/>
            </a:endParaRPr>
          </a:p>
          <a:p>
            <a:pPr marL="0" indent="0" algn="ctr">
              <a:buNone/>
            </a:pPr>
            <a:endParaRPr lang="en-US">
              <a:hlinkClick r:id="rId3"/>
            </a:endParaRPr>
          </a:p>
        </p:txBody>
      </p:sp>
      <p:sp>
        <p:nvSpPr>
          <p:cNvPr id="5" name="Title 4">
            <a:extLst>
              <a:ext uri="{FF2B5EF4-FFF2-40B4-BE49-F238E27FC236}">
                <a16:creationId xmlns:a16="http://schemas.microsoft.com/office/drawing/2014/main" id="{A50FC01C-32AA-B6C2-0635-C914002C8984}"/>
              </a:ext>
            </a:extLst>
          </p:cNvPr>
          <p:cNvSpPr>
            <a:spLocks noGrp="1"/>
          </p:cNvSpPr>
          <p:nvPr>
            <p:ph type="title"/>
          </p:nvPr>
        </p:nvSpPr>
        <p:spPr/>
        <p:txBody>
          <a:bodyPr/>
          <a:lstStyle/>
          <a:p>
            <a:r>
              <a:rPr lang="en-US">
                <a:latin typeface="Lato Heavy"/>
              </a:rPr>
              <a:t>                       </a:t>
            </a:r>
            <a:r>
              <a:rPr lang="en-US" b="0">
                <a:latin typeface="Lato Heavy"/>
              </a:rPr>
              <a:t> </a:t>
            </a:r>
            <a:r>
              <a:rPr lang="en-US" sz="4400">
                <a:latin typeface="Lato Heavy"/>
              </a:rPr>
              <a:t>Enhancements</a:t>
            </a:r>
            <a:endParaRPr lang="en-US">
              <a:latin typeface="Lato Heavy"/>
            </a:endParaRPr>
          </a:p>
        </p:txBody>
      </p:sp>
      <p:pic>
        <p:nvPicPr>
          <p:cNvPr id="7" name="Picture 6" descr="A black and white logo&#10;&#10;Description automatically generated">
            <a:extLst>
              <a:ext uri="{FF2B5EF4-FFF2-40B4-BE49-F238E27FC236}">
                <a16:creationId xmlns:a16="http://schemas.microsoft.com/office/drawing/2014/main" id="{FF650509-550E-1F4E-B034-95423DD59433}"/>
              </a:ext>
            </a:extLst>
          </p:cNvPr>
          <p:cNvPicPr>
            <a:picLocks noChangeAspect="1"/>
          </p:cNvPicPr>
          <p:nvPr/>
        </p:nvPicPr>
        <p:blipFill>
          <a:blip r:embed="rId4"/>
          <a:stretch>
            <a:fillRect/>
          </a:stretch>
        </p:blipFill>
        <p:spPr>
          <a:xfrm>
            <a:off x="740071" y="583585"/>
            <a:ext cx="3219187" cy="886730"/>
          </a:xfrm>
          <a:prstGeom prst="rect">
            <a:avLst/>
          </a:prstGeom>
        </p:spPr>
      </p:pic>
      <p:sp>
        <p:nvSpPr>
          <p:cNvPr id="8" name="Rectangle 7">
            <a:extLst>
              <a:ext uri="{FF2B5EF4-FFF2-40B4-BE49-F238E27FC236}">
                <a16:creationId xmlns:a16="http://schemas.microsoft.com/office/drawing/2014/main" id="{EB41D3B5-F627-4D6D-BB80-1D1CA47D1686}"/>
              </a:ext>
            </a:extLst>
          </p:cNvPr>
          <p:cNvSpPr/>
          <p:nvPr/>
        </p:nvSpPr>
        <p:spPr>
          <a:xfrm>
            <a:off x="535021" y="2354094"/>
            <a:ext cx="3317132" cy="2862322"/>
          </a:xfrm>
          <a:prstGeom prst="rect">
            <a:avLst/>
          </a:prstGeom>
        </p:spPr>
        <p:txBody>
          <a:bodyPr/>
          <a:lstStyle/>
          <a:p>
            <a:pPr lvl="0">
              <a:buChar char="•"/>
            </a:pPr>
            <a:endParaRPr lang="en-US"/>
          </a:p>
        </p:txBody>
      </p:sp>
      <p:sp>
        <p:nvSpPr>
          <p:cNvPr id="2" name="TextBox 1">
            <a:extLst>
              <a:ext uri="{FF2B5EF4-FFF2-40B4-BE49-F238E27FC236}">
                <a16:creationId xmlns:a16="http://schemas.microsoft.com/office/drawing/2014/main" id="{0DE422FB-458D-19F7-CD0E-FB138127456B}"/>
              </a:ext>
            </a:extLst>
          </p:cNvPr>
          <p:cNvSpPr txBox="1"/>
          <p:nvPr/>
        </p:nvSpPr>
        <p:spPr>
          <a:xfrm>
            <a:off x="384465" y="2354094"/>
            <a:ext cx="6494318" cy="369332"/>
          </a:xfrm>
          <a:prstGeom prst="rect">
            <a:avLst/>
          </a:prstGeom>
          <a:noFill/>
        </p:spPr>
        <p:txBody>
          <a:bodyPr wrap="square" rtlCol="0">
            <a:spAutoFit/>
          </a:bodyPr>
          <a:lstStyle/>
          <a:p>
            <a:endParaRPr lang="en-US"/>
          </a:p>
        </p:txBody>
      </p:sp>
      <p:pic>
        <p:nvPicPr>
          <p:cNvPr id="6" name="Picture 5">
            <a:extLst>
              <a:ext uri="{FF2B5EF4-FFF2-40B4-BE49-F238E27FC236}">
                <a16:creationId xmlns:a16="http://schemas.microsoft.com/office/drawing/2014/main" id="{4CDEAC45-ED03-033F-7872-2C9FD747D3A6}"/>
              </a:ext>
            </a:extLst>
          </p:cNvPr>
          <p:cNvPicPr>
            <a:picLocks noChangeAspect="1"/>
          </p:cNvPicPr>
          <p:nvPr/>
        </p:nvPicPr>
        <p:blipFill>
          <a:blip r:embed="rId5"/>
          <a:stretch>
            <a:fillRect/>
          </a:stretch>
        </p:blipFill>
        <p:spPr>
          <a:xfrm>
            <a:off x="7028795" y="2086094"/>
            <a:ext cx="4628184" cy="4283533"/>
          </a:xfrm>
          <a:prstGeom prst="rect">
            <a:avLst/>
          </a:prstGeom>
        </p:spPr>
      </p:pic>
      <p:graphicFrame>
        <p:nvGraphicFramePr>
          <p:cNvPr id="9" name="Content Placeholder 1">
            <a:extLst>
              <a:ext uri="{FF2B5EF4-FFF2-40B4-BE49-F238E27FC236}">
                <a16:creationId xmlns:a16="http://schemas.microsoft.com/office/drawing/2014/main" id="{9B5DD889-AA76-42DF-8DFD-10792C6F7F03}"/>
              </a:ext>
            </a:extLst>
          </p:cNvPr>
          <p:cNvGraphicFramePr>
            <a:graphicFrameLocks/>
          </p:cNvGraphicFramePr>
          <p:nvPr>
            <p:extLst>
              <p:ext uri="{D42A27DB-BD31-4B8C-83A1-F6EECF244321}">
                <p14:modId xmlns:p14="http://schemas.microsoft.com/office/powerpoint/2010/main" val="3133060264"/>
              </p:ext>
            </p:extLst>
          </p:nvPr>
        </p:nvGraphicFramePr>
        <p:xfrm>
          <a:off x="461048" y="2435085"/>
          <a:ext cx="6341151" cy="37418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7093913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50FC01C-32AA-B6C2-0635-C914002C8984}"/>
              </a:ext>
            </a:extLst>
          </p:cNvPr>
          <p:cNvSpPr>
            <a:spLocks noGrp="1"/>
          </p:cNvSpPr>
          <p:nvPr>
            <p:ph type="title"/>
          </p:nvPr>
        </p:nvSpPr>
        <p:spPr>
          <a:xfrm>
            <a:off x="838200" y="1641752"/>
            <a:ext cx="4391025" cy="1323439"/>
          </a:xfrm>
        </p:spPr>
        <p:txBody>
          <a:bodyPr anchor="t">
            <a:normAutofit/>
          </a:bodyPr>
          <a:lstStyle/>
          <a:p>
            <a:pPr algn="ctr"/>
            <a:r>
              <a:rPr lang="en-US" sz="4000">
                <a:latin typeface="Lato Heavy"/>
              </a:rPr>
              <a:t>Thank you!</a:t>
            </a:r>
            <a:endParaRPr lang="en-US"/>
          </a:p>
        </p:txBody>
      </p:sp>
      <p:sp>
        <p:nvSpPr>
          <p:cNvPr id="3" name="Content Placeholder 2">
            <a:extLst>
              <a:ext uri="{FF2B5EF4-FFF2-40B4-BE49-F238E27FC236}">
                <a16:creationId xmlns:a16="http://schemas.microsoft.com/office/drawing/2014/main" id="{A5F60DA6-1134-B684-CEAC-1639D3B4B83D}"/>
              </a:ext>
            </a:extLst>
          </p:cNvPr>
          <p:cNvSpPr>
            <a:spLocks noGrp="1"/>
          </p:cNvSpPr>
          <p:nvPr>
            <p:ph idx="1"/>
          </p:nvPr>
        </p:nvSpPr>
        <p:spPr>
          <a:xfrm>
            <a:off x="838200" y="3146400"/>
            <a:ext cx="4391025" cy="2454300"/>
          </a:xfrm>
        </p:spPr>
        <p:txBody>
          <a:bodyPr vert="horz" lIns="91440" tIns="45720" rIns="91440" bIns="45720" rtlCol="0" anchor="t">
            <a:normAutofit/>
          </a:bodyPr>
          <a:lstStyle/>
          <a:p>
            <a:pPr marL="0" indent="0" algn="ctr">
              <a:buNone/>
            </a:pPr>
            <a:r>
              <a:rPr lang="en-US" sz="2400">
                <a:solidFill>
                  <a:schemeClr val="bg1">
                    <a:alpha val="80000"/>
                  </a:schemeClr>
                </a:solidFill>
                <a:latin typeface="Lato"/>
                <a:ea typeface="Lato"/>
                <a:cs typeface="Lato"/>
              </a:rPr>
              <a:t>Don't forget to clear your cache Friday Morning to ensure you receive all the updates!</a:t>
            </a:r>
            <a:endParaRPr lang="en-US" sz="2400">
              <a:solidFill>
                <a:srgbClr val="FFFFFF">
                  <a:alpha val="80000"/>
                </a:srgbClr>
              </a:solidFill>
            </a:endParaRPr>
          </a:p>
          <a:p>
            <a:pPr marL="0" indent="0">
              <a:buNone/>
            </a:pPr>
            <a:endParaRPr lang="en-US" sz="2400">
              <a:solidFill>
                <a:schemeClr val="bg1">
                  <a:alpha val="80000"/>
                </a:schemeClr>
              </a:solidFill>
              <a:hlinkClick r:id="rId3"/>
            </a:endParaRPr>
          </a:p>
          <a:p>
            <a:pPr marL="0" indent="0">
              <a:buNone/>
            </a:pPr>
            <a:endParaRPr lang="en-US" sz="2400">
              <a:solidFill>
                <a:schemeClr val="bg1">
                  <a:alpha val="80000"/>
                </a:schemeClr>
              </a:solidFill>
              <a:hlinkClick r:id="rId3"/>
            </a:endParaRPr>
          </a:p>
        </p:txBody>
      </p:sp>
      <p:pic>
        <p:nvPicPr>
          <p:cNvPr id="4" name="Picture 3" descr="A white text on a black background&#10;&#10;Description automatically generated">
            <a:extLst>
              <a:ext uri="{FF2B5EF4-FFF2-40B4-BE49-F238E27FC236}">
                <a16:creationId xmlns:a16="http://schemas.microsoft.com/office/drawing/2014/main" id="{BF794B0C-9A90-B5D5-74F7-6D660DD943A2}"/>
              </a:ext>
            </a:extLst>
          </p:cNvPr>
          <p:cNvPicPr>
            <a:picLocks noChangeAspect="1"/>
          </p:cNvPicPr>
          <p:nvPr/>
        </p:nvPicPr>
        <p:blipFill>
          <a:blip r:embed="rId4"/>
          <a:stretch>
            <a:fillRect/>
          </a:stretch>
        </p:blipFill>
        <p:spPr>
          <a:xfrm>
            <a:off x="6095999" y="2567732"/>
            <a:ext cx="5260976" cy="1683511"/>
          </a:xfrm>
          <a:prstGeom prst="rect">
            <a:avLst/>
          </a:prstGeom>
        </p:spPr>
      </p:pic>
    </p:spTree>
    <p:extLst>
      <p:ext uri="{BB962C8B-B14F-4D97-AF65-F5344CB8AC3E}">
        <p14:creationId xmlns:p14="http://schemas.microsoft.com/office/powerpoint/2010/main" val="3118570412"/>
      </p:ext>
    </p:extLst>
  </p:cSld>
  <p:clrMapOvr>
    <a:masterClrMapping/>
  </p:clrMapOvr>
</p:sld>
</file>

<file path=ppt/theme/theme1.xml><?xml version="1.0" encoding="utf-8"?>
<a:theme xmlns:a="http://schemas.openxmlformats.org/drawingml/2006/main" name="Office Theme">
  <a:themeElements>
    <a:clrScheme name="akoyaGO">
      <a:dk1>
        <a:srgbClr val="006765"/>
      </a:dk1>
      <a:lt1>
        <a:sysClr val="window" lastClr="FFFFFF"/>
      </a:lt1>
      <a:dk2>
        <a:srgbClr val="5D5C5B"/>
      </a:dk2>
      <a:lt2>
        <a:srgbClr val="FFFFFF"/>
      </a:lt2>
      <a:accent1>
        <a:srgbClr val="006765"/>
      </a:accent1>
      <a:accent2>
        <a:srgbClr val="EEE809"/>
      </a:accent2>
      <a:accent3>
        <a:srgbClr val="FFA60B"/>
      </a:accent3>
      <a:accent4>
        <a:srgbClr val="F05323"/>
      </a:accent4>
      <a:accent5>
        <a:srgbClr val="00A6A3"/>
      </a:accent5>
      <a:accent6>
        <a:srgbClr val="FFFFFF"/>
      </a:accent6>
      <a:hlink>
        <a:srgbClr val="006765"/>
      </a:hlink>
      <a:folHlink>
        <a:srgbClr val="00A6A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097E1985E20847856FA49B14A2AF0B" ma:contentTypeVersion="4" ma:contentTypeDescription="Create a new document." ma:contentTypeScope="" ma:versionID="2fc299b45258f230a73a6be2423db149">
  <xsd:schema xmlns:xsd="http://www.w3.org/2001/XMLSchema" xmlns:xs="http://www.w3.org/2001/XMLSchema" xmlns:p="http://schemas.microsoft.com/office/2006/metadata/properties" xmlns:ns2="34c7a17d-7991-4266-a9e5-0ffa355cb532" targetNamespace="http://schemas.microsoft.com/office/2006/metadata/properties" ma:root="true" ma:fieldsID="af2ab3b151442ceb1d14e559422cd3ea" ns2:_="">
    <xsd:import namespace="34c7a17d-7991-4266-a9e5-0ffa355cb53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c7a17d-7991-4266-a9e5-0ffa355cb5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96A07E-5769-4881-A816-9B9B7F9939C8}">
  <ds:schemaRefs>
    <ds:schemaRef ds:uri="34c7a17d-7991-4266-a9e5-0ffa355cb53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D20521E-9321-4932-83BE-32AA123BC3EF}">
  <ds:schemaRefs>
    <ds:schemaRef ds:uri="34c7a17d-7991-4266-a9e5-0ffa355cb53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BD403B5-F2B9-4686-852A-45F12F8BB2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23</Slides>
  <Notes>16</Notes>
  <HiddenSlides>5</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March 2025 Product Update</vt:lpstr>
      <vt:lpstr>Agenda</vt:lpstr>
      <vt:lpstr>Where Can I Find Release-Related Resources?</vt:lpstr>
      <vt:lpstr>    Housekeeping               Housekeeping</vt:lpstr>
      <vt:lpstr>                   Microsoft Known Issues</vt:lpstr>
      <vt:lpstr>                   Bug Fixes</vt:lpstr>
      <vt:lpstr>                   Enhancements</vt:lpstr>
      <vt:lpstr>                Demonstrations</vt:lpstr>
      <vt:lpstr>                   Bug Fixes</vt:lpstr>
      <vt:lpstr>                   Bug Fixes</vt:lpstr>
      <vt:lpstr>                  Enhancements</vt:lpstr>
      <vt:lpstr>                  Enhancements</vt:lpstr>
      <vt:lpstr>                with Accounting - Demonstrations</vt:lpstr>
      <vt:lpstr>                  with Accounting – Bug Fixes</vt:lpstr>
      <vt:lpstr>                with Accounting – Enhancements</vt:lpstr>
      <vt:lpstr>PowerPoint Presentation</vt:lpstr>
      <vt:lpstr>Business Central – Enhancements</vt:lpstr>
      <vt:lpstr>                 Bug Fixes</vt:lpstr>
      <vt:lpstr>                 Enhancements</vt:lpstr>
      <vt:lpstr>                        Bug Fixes</vt:lpstr>
      <vt:lpstr>                        Enhancements</vt:lpstr>
      <vt:lpstr>                        Enhancements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Parrott</dc:creator>
  <cp:revision>1</cp:revision>
  <dcterms:created xsi:type="dcterms:W3CDTF">2022-05-04T13:01:26Z</dcterms:created>
  <dcterms:modified xsi:type="dcterms:W3CDTF">2025-03-06T18:32:15Z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0x010100BE097E1985E20847856FA49B14A2AF0B</vt:lpwstr>
  </property>
</Properties>
</file>